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61" r:id="rId3"/>
    <p:sldId id="262" r:id="rId4"/>
    <p:sldId id="265" r:id="rId5"/>
    <p:sldId id="266" r:id="rId6"/>
    <p:sldId id="269" r:id="rId7"/>
    <p:sldId id="270" r:id="rId8"/>
    <p:sldId id="273" r:id="rId9"/>
    <p:sldId id="274" r:id="rId10"/>
    <p:sldId id="275" r:id="rId11"/>
    <p:sldId id="272" r:id="rId12"/>
    <p:sldId id="271" r:id="rId13"/>
    <p:sldId id="268" r:id="rId14"/>
    <p:sldId id="267" r:id="rId15"/>
    <p:sldId id="264" r:id="rId16"/>
    <p:sldId id="263" r:id="rId17"/>
    <p:sldId id="256" r:id="rId18"/>
  </p:sldIdLst>
  <p:sldSz cx="7556500" cy="10693400"/>
  <p:notesSz cx="75565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49" autoAdjust="0"/>
    <p:restoredTop sz="94660"/>
  </p:normalViewPr>
  <p:slideViewPr>
    <p:cSldViewPr>
      <p:cViewPr>
        <p:scale>
          <a:sx n="100" d="100"/>
          <a:sy n="100" d="100"/>
        </p:scale>
        <p:origin x="1843" y="-7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5.png"/><Relationship Id="rId34" Type="http://schemas.openxmlformats.org/officeDocument/2006/relationships/image" Target="../media/image28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32" Type="http://schemas.openxmlformats.org/officeDocument/2006/relationships/image" Target="../media/image26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31" Type="http://schemas.openxmlformats.org/officeDocument/2006/relationships/image" Target="../media/image2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8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020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439440" y="139090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40" y="0"/>
                </a:moveTo>
                <a:lnTo>
                  <a:pt x="0" y="48691"/>
                </a:lnTo>
                <a:lnTo>
                  <a:pt x="48183" y="89801"/>
                </a:lnTo>
                <a:lnTo>
                  <a:pt x="56134" y="26225"/>
                </a:lnTo>
                <a:lnTo>
                  <a:pt x="4544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870210" y="147903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324" y="0"/>
                </a:moveTo>
                <a:lnTo>
                  <a:pt x="12141" y="0"/>
                </a:lnTo>
                <a:lnTo>
                  <a:pt x="0" y="56159"/>
                </a:lnTo>
                <a:lnTo>
                  <a:pt x="28206" y="123545"/>
                </a:lnTo>
                <a:lnTo>
                  <a:pt x="5632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780656" y="316437"/>
            <a:ext cx="53975" cy="71120"/>
          </a:xfrm>
          <a:custGeom>
            <a:avLst/>
            <a:gdLst/>
            <a:ahLst/>
            <a:cxnLst/>
            <a:rect l="l" t="t" r="r" b="b"/>
            <a:pathLst>
              <a:path w="53975" h="71120">
                <a:moveTo>
                  <a:pt x="21412" y="0"/>
                </a:moveTo>
                <a:lnTo>
                  <a:pt x="0" y="52349"/>
                </a:lnTo>
                <a:lnTo>
                  <a:pt x="2679" y="71056"/>
                </a:lnTo>
                <a:lnTo>
                  <a:pt x="53517" y="11163"/>
                </a:lnTo>
                <a:lnTo>
                  <a:pt x="21412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879656" y="346277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5021"/>
                </a:lnTo>
                <a:lnTo>
                  <a:pt x="10706" y="52527"/>
                </a:lnTo>
                <a:lnTo>
                  <a:pt x="66865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27096" y="140449"/>
            <a:ext cx="77647" cy="74853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7013512" y="72841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554" y="0"/>
                </a:moveTo>
                <a:lnTo>
                  <a:pt x="0" y="48768"/>
                </a:lnTo>
                <a:lnTo>
                  <a:pt x="48145" y="89839"/>
                </a:lnTo>
                <a:lnTo>
                  <a:pt x="56197" y="26250"/>
                </a:lnTo>
                <a:lnTo>
                  <a:pt x="4555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413444" y="1370153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69">
                <a:moveTo>
                  <a:pt x="45466" y="0"/>
                </a:moveTo>
                <a:lnTo>
                  <a:pt x="0" y="48679"/>
                </a:lnTo>
                <a:lnTo>
                  <a:pt x="48107" y="89903"/>
                </a:lnTo>
                <a:lnTo>
                  <a:pt x="56108" y="26161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7300765" y="1264161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5">
                <a:moveTo>
                  <a:pt x="0" y="0"/>
                </a:moveTo>
                <a:lnTo>
                  <a:pt x="0" y="44932"/>
                </a:lnTo>
                <a:lnTo>
                  <a:pt x="10655" y="52400"/>
                </a:lnTo>
                <a:lnTo>
                  <a:pt x="66878" y="3771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6794094" y="517083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159" y="0"/>
                </a:moveTo>
                <a:lnTo>
                  <a:pt x="12103" y="0"/>
                </a:lnTo>
                <a:lnTo>
                  <a:pt x="0" y="56248"/>
                </a:lnTo>
                <a:lnTo>
                  <a:pt x="28041" y="123571"/>
                </a:lnTo>
                <a:lnTo>
                  <a:pt x="56159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6704456" y="685504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4">
                <a:moveTo>
                  <a:pt x="21437" y="0"/>
                </a:moveTo>
                <a:lnTo>
                  <a:pt x="0" y="52489"/>
                </a:lnTo>
                <a:lnTo>
                  <a:pt x="2679" y="71145"/>
                </a:lnTo>
                <a:lnTo>
                  <a:pt x="53505" y="11214"/>
                </a:lnTo>
                <a:lnTo>
                  <a:pt x="21437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6803487" y="715495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881"/>
                </a:lnTo>
                <a:lnTo>
                  <a:pt x="10655" y="52425"/>
                </a:lnTo>
                <a:lnTo>
                  <a:pt x="66865" y="3733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bg object 2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650960" y="509560"/>
            <a:ext cx="77546" cy="74853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786765" y="2760531"/>
            <a:ext cx="77558" cy="74930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737105" y="979314"/>
            <a:ext cx="77597" cy="74790"/>
          </a:xfrm>
          <a:prstGeom prst="rect">
            <a:avLst/>
          </a:prstGeom>
        </p:spPr>
      </p:pic>
      <p:sp>
        <p:nvSpPr>
          <p:cNvPr id="31" name="bg object 31"/>
          <p:cNvSpPr/>
          <p:nvPr/>
        </p:nvSpPr>
        <p:spPr>
          <a:xfrm>
            <a:off x="6519098" y="3128293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5">
                <a:moveTo>
                  <a:pt x="21437" y="0"/>
                </a:moveTo>
                <a:lnTo>
                  <a:pt x="0" y="52476"/>
                </a:lnTo>
                <a:lnTo>
                  <a:pt x="2705" y="71183"/>
                </a:lnTo>
                <a:lnTo>
                  <a:pt x="53543" y="11277"/>
                </a:lnTo>
                <a:lnTo>
                  <a:pt x="21437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7439440" y="170681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69">
                <a:moveTo>
                  <a:pt x="45440" y="0"/>
                </a:moveTo>
                <a:lnTo>
                  <a:pt x="0" y="48653"/>
                </a:lnTo>
                <a:lnTo>
                  <a:pt x="48183" y="89763"/>
                </a:lnTo>
                <a:lnTo>
                  <a:pt x="56134" y="26187"/>
                </a:lnTo>
                <a:lnTo>
                  <a:pt x="4544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6552834" y="2775549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095" y="0"/>
                </a:moveTo>
                <a:lnTo>
                  <a:pt x="12014" y="0"/>
                </a:lnTo>
                <a:lnTo>
                  <a:pt x="0" y="56159"/>
                </a:lnTo>
                <a:lnTo>
                  <a:pt x="28003" y="123545"/>
                </a:lnTo>
                <a:lnTo>
                  <a:pt x="56095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7413444" y="293784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69">
                <a:moveTo>
                  <a:pt x="45466" y="0"/>
                </a:moveTo>
                <a:lnTo>
                  <a:pt x="0" y="48679"/>
                </a:lnTo>
                <a:lnTo>
                  <a:pt x="48107" y="89852"/>
                </a:lnTo>
                <a:lnTo>
                  <a:pt x="56108" y="26238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7300765" y="283187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5">
                <a:moveTo>
                  <a:pt x="0" y="0"/>
                </a:moveTo>
                <a:lnTo>
                  <a:pt x="0" y="44907"/>
                </a:lnTo>
                <a:lnTo>
                  <a:pt x="10655" y="52362"/>
                </a:lnTo>
                <a:lnTo>
                  <a:pt x="66878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7394555" y="266876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69">
                <a:moveTo>
                  <a:pt x="45466" y="0"/>
                </a:moveTo>
                <a:lnTo>
                  <a:pt x="0" y="48679"/>
                </a:lnTo>
                <a:lnTo>
                  <a:pt x="48209" y="89776"/>
                </a:lnTo>
                <a:lnTo>
                  <a:pt x="56184" y="26212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737105" y="2547057"/>
            <a:ext cx="77597" cy="74726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587487" y="2451666"/>
            <a:ext cx="77470" cy="74879"/>
          </a:xfrm>
          <a:prstGeom prst="rect">
            <a:avLst/>
          </a:prstGeom>
        </p:spPr>
      </p:pic>
      <p:sp>
        <p:nvSpPr>
          <p:cNvPr id="39" name="bg object 39"/>
          <p:cNvSpPr/>
          <p:nvPr/>
        </p:nvSpPr>
        <p:spPr>
          <a:xfrm>
            <a:off x="6808701" y="3016877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69">
                <a:moveTo>
                  <a:pt x="45415" y="0"/>
                </a:moveTo>
                <a:lnTo>
                  <a:pt x="0" y="48831"/>
                </a:lnTo>
                <a:lnTo>
                  <a:pt x="48145" y="89941"/>
                </a:lnTo>
                <a:lnTo>
                  <a:pt x="56134" y="26314"/>
                </a:lnTo>
                <a:lnTo>
                  <a:pt x="45415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7259452" y="460543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919"/>
                </a:lnTo>
                <a:lnTo>
                  <a:pt x="10769" y="52476"/>
                </a:lnTo>
                <a:lnTo>
                  <a:pt x="66903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7439440" y="3274471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40" y="0"/>
                </a:moveTo>
                <a:lnTo>
                  <a:pt x="0" y="48691"/>
                </a:lnTo>
                <a:lnTo>
                  <a:pt x="48183" y="89890"/>
                </a:lnTo>
                <a:lnTo>
                  <a:pt x="56134" y="26301"/>
                </a:lnTo>
                <a:lnTo>
                  <a:pt x="4544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6664259" y="2889756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210" y="0"/>
                </a:moveTo>
                <a:lnTo>
                  <a:pt x="12065" y="0"/>
                </a:lnTo>
                <a:lnTo>
                  <a:pt x="0" y="56210"/>
                </a:lnTo>
                <a:lnTo>
                  <a:pt x="28143" y="123545"/>
                </a:lnTo>
                <a:lnTo>
                  <a:pt x="5621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6947463" y="4495506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133" y="0"/>
                </a:moveTo>
                <a:lnTo>
                  <a:pt x="12001" y="0"/>
                </a:lnTo>
                <a:lnTo>
                  <a:pt x="0" y="56311"/>
                </a:lnTo>
                <a:lnTo>
                  <a:pt x="28066" y="123621"/>
                </a:lnTo>
                <a:lnTo>
                  <a:pt x="56133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7413444" y="4505589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66" y="0"/>
                </a:moveTo>
                <a:lnTo>
                  <a:pt x="0" y="48691"/>
                </a:lnTo>
                <a:lnTo>
                  <a:pt x="48107" y="89801"/>
                </a:lnTo>
                <a:lnTo>
                  <a:pt x="56108" y="26149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7300765" y="4399625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919"/>
                </a:lnTo>
                <a:lnTo>
                  <a:pt x="10655" y="52336"/>
                </a:lnTo>
                <a:lnTo>
                  <a:pt x="66878" y="3657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7394555" y="4236428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66" y="0"/>
                </a:moveTo>
                <a:lnTo>
                  <a:pt x="0" y="48704"/>
                </a:lnTo>
                <a:lnTo>
                  <a:pt x="48209" y="89890"/>
                </a:lnTo>
                <a:lnTo>
                  <a:pt x="56184" y="26250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7143332" y="4490223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210" y="0"/>
                </a:moveTo>
                <a:lnTo>
                  <a:pt x="12026" y="0"/>
                </a:lnTo>
                <a:lnTo>
                  <a:pt x="0" y="56273"/>
                </a:lnTo>
                <a:lnTo>
                  <a:pt x="28143" y="123634"/>
                </a:lnTo>
                <a:lnTo>
                  <a:pt x="5621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7439440" y="482743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40" y="0"/>
                </a:moveTo>
                <a:lnTo>
                  <a:pt x="0" y="48704"/>
                </a:lnTo>
                <a:lnTo>
                  <a:pt x="48183" y="89852"/>
                </a:lnTo>
                <a:lnTo>
                  <a:pt x="56134" y="26238"/>
                </a:lnTo>
                <a:lnTo>
                  <a:pt x="4544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6870210" y="4836341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324" y="0"/>
                </a:moveTo>
                <a:lnTo>
                  <a:pt x="12141" y="0"/>
                </a:lnTo>
                <a:lnTo>
                  <a:pt x="0" y="56095"/>
                </a:lnTo>
                <a:lnTo>
                  <a:pt x="28206" y="123545"/>
                </a:lnTo>
                <a:lnTo>
                  <a:pt x="5632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6780656" y="5004732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4">
                <a:moveTo>
                  <a:pt x="21412" y="0"/>
                </a:moveTo>
                <a:lnTo>
                  <a:pt x="0" y="52425"/>
                </a:lnTo>
                <a:lnTo>
                  <a:pt x="2679" y="71196"/>
                </a:lnTo>
                <a:lnTo>
                  <a:pt x="53517" y="11239"/>
                </a:lnTo>
                <a:lnTo>
                  <a:pt x="21412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6879656" y="5034760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919"/>
                </a:lnTo>
                <a:lnTo>
                  <a:pt x="10706" y="52425"/>
                </a:lnTo>
                <a:lnTo>
                  <a:pt x="66865" y="3733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2" name="bg object 5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727096" y="4828804"/>
            <a:ext cx="77647" cy="74879"/>
          </a:xfrm>
          <a:prstGeom prst="rect">
            <a:avLst/>
          </a:prstGeom>
        </p:spPr>
      </p:pic>
      <p:sp>
        <p:nvSpPr>
          <p:cNvPr id="53" name="bg object 53"/>
          <p:cNvSpPr/>
          <p:nvPr/>
        </p:nvSpPr>
        <p:spPr>
          <a:xfrm>
            <a:off x="7413444" y="605857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66" y="0"/>
                </a:moveTo>
                <a:lnTo>
                  <a:pt x="0" y="48640"/>
                </a:lnTo>
                <a:lnTo>
                  <a:pt x="48107" y="89725"/>
                </a:lnTo>
                <a:lnTo>
                  <a:pt x="56108" y="26200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7300765" y="5952556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869"/>
                </a:lnTo>
                <a:lnTo>
                  <a:pt x="10655" y="52412"/>
                </a:lnTo>
                <a:lnTo>
                  <a:pt x="66878" y="3810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6794094" y="5205448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159" y="0"/>
                </a:moveTo>
                <a:lnTo>
                  <a:pt x="12103" y="0"/>
                </a:lnTo>
                <a:lnTo>
                  <a:pt x="0" y="56184"/>
                </a:lnTo>
                <a:lnTo>
                  <a:pt x="28041" y="123571"/>
                </a:lnTo>
                <a:lnTo>
                  <a:pt x="56159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6704456" y="5373912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4">
                <a:moveTo>
                  <a:pt x="21437" y="0"/>
                </a:moveTo>
                <a:lnTo>
                  <a:pt x="0" y="52489"/>
                </a:lnTo>
                <a:lnTo>
                  <a:pt x="2679" y="71221"/>
                </a:lnTo>
                <a:lnTo>
                  <a:pt x="53505" y="11214"/>
                </a:lnTo>
                <a:lnTo>
                  <a:pt x="21437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6803487" y="540386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881"/>
                </a:lnTo>
                <a:lnTo>
                  <a:pt x="10655" y="52400"/>
                </a:lnTo>
                <a:lnTo>
                  <a:pt x="66865" y="3810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8" name="bg object 5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650960" y="5197964"/>
            <a:ext cx="77546" cy="74841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786765" y="7448895"/>
            <a:ext cx="77558" cy="74866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37105" y="5667683"/>
            <a:ext cx="77597" cy="74853"/>
          </a:xfrm>
          <a:prstGeom prst="rect">
            <a:avLst/>
          </a:prstGeom>
        </p:spPr>
      </p:pic>
      <p:sp>
        <p:nvSpPr>
          <p:cNvPr id="61" name="bg object 61"/>
          <p:cNvSpPr/>
          <p:nvPr/>
        </p:nvSpPr>
        <p:spPr>
          <a:xfrm>
            <a:off x="6717363" y="4495890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932"/>
                </a:lnTo>
                <a:lnTo>
                  <a:pt x="10693" y="52374"/>
                </a:lnTo>
                <a:lnTo>
                  <a:pt x="66903" y="3771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6841387" y="454857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504" y="0"/>
                </a:moveTo>
                <a:lnTo>
                  <a:pt x="0" y="48679"/>
                </a:lnTo>
                <a:lnTo>
                  <a:pt x="48183" y="89877"/>
                </a:lnTo>
                <a:lnTo>
                  <a:pt x="56184" y="26289"/>
                </a:lnTo>
                <a:lnTo>
                  <a:pt x="4550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7439440" y="6395173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40" y="0"/>
                </a:moveTo>
                <a:lnTo>
                  <a:pt x="0" y="48704"/>
                </a:lnTo>
                <a:lnTo>
                  <a:pt x="48183" y="89865"/>
                </a:lnTo>
                <a:lnTo>
                  <a:pt x="56134" y="26225"/>
                </a:lnTo>
                <a:lnTo>
                  <a:pt x="4544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7413444" y="762621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66" y="0"/>
                </a:moveTo>
                <a:lnTo>
                  <a:pt x="0" y="48717"/>
                </a:lnTo>
                <a:lnTo>
                  <a:pt x="48107" y="89827"/>
                </a:lnTo>
                <a:lnTo>
                  <a:pt x="56108" y="26200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7300765" y="7520278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907"/>
                </a:lnTo>
                <a:lnTo>
                  <a:pt x="10655" y="52387"/>
                </a:lnTo>
                <a:lnTo>
                  <a:pt x="66878" y="3670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7394555" y="735713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66" y="0"/>
                </a:moveTo>
                <a:lnTo>
                  <a:pt x="0" y="48666"/>
                </a:lnTo>
                <a:lnTo>
                  <a:pt x="48209" y="89903"/>
                </a:lnTo>
                <a:lnTo>
                  <a:pt x="56184" y="26200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6808701" y="7705382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15" y="0"/>
                </a:moveTo>
                <a:lnTo>
                  <a:pt x="0" y="48704"/>
                </a:lnTo>
                <a:lnTo>
                  <a:pt x="48145" y="89801"/>
                </a:lnTo>
                <a:lnTo>
                  <a:pt x="56134" y="26136"/>
                </a:lnTo>
                <a:lnTo>
                  <a:pt x="45415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6587963" y="8923949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095" y="0"/>
                </a:moveTo>
                <a:lnTo>
                  <a:pt x="11938" y="0"/>
                </a:lnTo>
                <a:lnTo>
                  <a:pt x="0" y="56261"/>
                </a:lnTo>
                <a:lnTo>
                  <a:pt x="28067" y="123507"/>
                </a:lnTo>
                <a:lnTo>
                  <a:pt x="56095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7439440" y="7962891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40" y="0"/>
                </a:moveTo>
                <a:lnTo>
                  <a:pt x="0" y="48742"/>
                </a:lnTo>
                <a:lnTo>
                  <a:pt x="48183" y="89776"/>
                </a:lnTo>
                <a:lnTo>
                  <a:pt x="56134" y="26250"/>
                </a:lnTo>
                <a:lnTo>
                  <a:pt x="4544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7413444" y="9193860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66" y="0"/>
                </a:moveTo>
                <a:lnTo>
                  <a:pt x="0" y="48729"/>
                </a:lnTo>
                <a:lnTo>
                  <a:pt x="48107" y="89890"/>
                </a:lnTo>
                <a:lnTo>
                  <a:pt x="56108" y="26250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7300765" y="908789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958"/>
                </a:lnTo>
                <a:lnTo>
                  <a:pt x="10655" y="52463"/>
                </a:lnTo>
                <a:lnTo>
                  <a:pt x="66878" y="3797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7394555" y="8924803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66" y="0"/>
                </a:moveTo>
                <a:lnTo>
                  <a:pt x="0" y="48793"/>
                </a:lnTo>
                <a:lnTo>
                  <a:pt x="48209" y="89852"/>
                </a:lnTo>
                <a:lnTo>
                  <a:pt x="56184" y="26250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3" name="bg object 7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737105" y="8803019"/>
            <a:ext cx="77597" cy="74917"/>
          </a:xfrm>
          <a:prstGeom prst="rect">
            <a:avLst/>
          </a:prstGeom>
        </p:spPr>
      </p:pic>
      <p:sp>
        <p:nvSpPr>
          <p:cNvPr id="74" name="bg object 74"/>
          <p:cNvSpPr/>
          <p:nvPr/>
        </p:nvSpPr>
        <p:spPr>
          <a:xfrm>
            <a:off x="6867342" y="10523270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197" y="0"/>
                </a:moveTo>
                <a:lnTo>
                  <a:pt x="12052" y="0"/>
                </a:lnTo>
                <a:lnTo>
                  <a:pt x="0" y="56159"/>
                </a:lnTo>
                <a:lnTo>
                  <a:pt x="28130" y="123558"/>
                </a:lnTo>
                <a:lnTo>
                  <a:pt x="56197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7451494" y="951081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554" y="0"/>
                </a:moveTo>
                <a:lnTo>
                  <a:pt x="0" y="48691"/>
                </a:lnTo>
                <a:lnTo>
                  <a:pt x="48145" y="89877"/>
                </a:lnTo>
                <a:lnTo>
                  <a:pt x="56222" y="26200"/>
                </a:lnTo>
                <a:lnTo>
                  <a:pt x="4555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7312869" y="10635869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881"/>
                </a:lnTo>
                <a:lnTo>
                  <a:pt x="10667" y="52362"/>
                </a:lnTo>
                <a:lnTo>
                  <a:pt x="66878" y="3721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7406612" y="1047270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529" y="0"/>
                </a:moveTo>
                <a:lnTo>
                  <a:pt x="0" y="48628"/>
                </a:lnTo>
                <a:lnTo>
                  <a:pt x="48209" y="89928"/>
                </a:lnTo>
                <a:lnTo>
                  <a:pt x="56273" y="26225"/>
                </a:lnTo>
                <a:lnTo>
                  <a:pt x="45529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8" name="bg object 7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749258" y="10350959"/>
            <a:ext cx="77660" cy="74803"/>
          </a:xfrm>
          <a:prstGeom prst="rect">
            <a:avLst/>
          </a:prstGeom>
        </p:spPr>
      </p:pic>
      <p:sp>
        <p:nvSpPr>
          <p:cNvPr id="79" name="bg object 79"/>
          <p:cNvSpPr/>
          <p:nvPr/>
        </p:nvSpPr>
        <p:spPr>
          <a:xfrm>
            <a:off x="6476088" y="293784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69">
                <a:moveTo>
                  <a:pt x="45554" y="0"/>
                </a:moveTo>
                <a:lnTo>
                  <a:pt x="0" y="48679"/>
                </a:lnTo>
                <a:lnTo>
                  <a:pt x="48145" y="89852"/>
                </a:lnTo>
                <a:lnTo>
                  <a:pt x="56184" y="26238"/>
                </a:lnTo>
                <a:lnTo>
                  <a:pt x="4555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6363383" y="283187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5">
                <a:moveTo>
                  <a:pt x="0" y="0"/>
                </a:moveTo>
                <a:lnTo>
                  <a:pt x="0" y="44907"/>
                </a:lnTo>
                <a:lnTo>
                  <a:pt x="10706" y="52362"/>
                </a:lnTo>
                <a:lnTo>
                  <a:pt x="66903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6457218" y="266876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69">
                <a:moveTo>
                  <a:pt x="45466" y="0"/>
                </a:moveTo>
                <a:lnTo>
                  <a:pt x="0" y="48679"/>
                </a:lnTo>
                <a:lnTo>
                  <a:pt x="48158" y="89776"/>
                </a:lnTo>
                <a:lnTo>
                  <a:pt x="56184" y="26212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6322126" y="460543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919"/>
                </a:lnTo>
                <a:lnTo>
                  <a:pt x="10731" y="52476"/>
                </a:lnTo>
                <a:lnTo>
                  <a:pt x="66941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6502083" y="3274471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40" y="0"/>
                </a:moveTo>
                <a:lnTo>
                  <a:pt x="0" y="48691"/>
                </a:lnTo>
                <a:lnTo>
                  <a:pt x="48247" y="89890"/>
                </a:lnTo>
                <a:lnTo>
                  <a:pt x="56172" y="26301"/>
                </a:lnTo>
                <a:lnTo>
                  <a:pt x="4544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6457218" y="4236428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66" y="0"/>
                </a:moveTo>
                <a:lnTo>
                  <a:pt x="0" y="48704"/>
                </a:lnTo>
                <a:lnTo>
                  <a:pt x="48158" y="89890"/>
                </a:lnTo>
                <a:lnTo>
                  <a:pt x="56184" y="26250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6205999" y="4490223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210" y="0"/>
                </a:moveTo>
                <a:lnTo>
                  <a:pt x="12077" y="0"/>
                </a:lnTo>
                <a:lnTo>
                  <a:pt x="0" y="56273"/>
                </a:lnTo>
                <a:lnTo>
                  <a:pt x="28168" y="123634"/>
                </a:lnTo>
                <a:lnTo>
                  <a:pt x="5621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g object 86"/>
          <p:cNvSpPr/>
          <p:nvPr/>
        </p:nvSpPr>
        <p:spPr>
          <a:xfrm>
            <a:off x="4947607" y="147903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222" y="0"/>
                </a:moveTo>
                <a:lnTo>
                  <a:pt x="12052" y="0"/>
                </a:lnTo>
                <a:lnTo>
                  <a:pt x="0" y="56159"/>
                </a:lnTo>
                <a:lnTo>
                  <a:pt x="28155" y="123545"/>
                </a:lnTo>
                <a:lnTo>
                  <a:pt x="56222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g object 87"/>
          <p:cNvSpPr/>
          <p:nvPr/>
        </p:nvSpPr>
        <p:spPr>
          <a:xfrm>
            <a:off x="4857989" y="316437"/>
            <a:ext cx="53975" cy="71120"/>
          </a:xfrm>
          <a:custGeom>
            <a:avLst/>
            <a:gdLst/>
            <a:ahLst/>
            <a:cxnLst/>
            <a:rect l="l" t="t" r="r" b="b"/>
            <a:pathLst>
              <a:path w="53975" h="71120">
                <a:moveTo>
                  <a:pt x="21412" y="0"/>
                </a:moveTo>
                <a:lnTo>
                  <a:pt x="0" y="52349"/>
                </a:lnTo>
                <a:lnTo>
                  <a:pt x="2679" y="71056"/>
                </a:lnTo>
                <a:lnTo>
                  <a:pt x="53505" y="11163"/>
                </a:lnTo>
                <a:lnTo>
                  <a:pt x="21412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88"/>
          <p:cNvSpPr/>
          <p:nvPr/>
        </p:nvSpPr>
        <p:spPr>
          <a:xfrm>
            <a:off x="4957032" y="346277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5021"/>
                </a:lnTo>
                <a:lnTo>
                  <a:pt x="10579" y="52527"/>
                </a:lnTo>
                <a:lnTo>
                  <a:pt x="66852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9" name="bg object 8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804421" y="140449"/>
            <a:ext cx="77711" cy="74853"/>
          </a:xfrm>
          <a:prstGeom prst="rect">
            <a:avLst/>
          </a:prstGeom>
        </p:spPr>
      </p:pic>
      <p:sp>
        <p:nvSpPr>
          <p:cNvPr id="90" name="bg object 90"/>
          <p:cNvSpPr/>
          <p:nvPr/>
        </p:nvSpPr>
        <p:spPr>
          <a:xfrm>
            <a:off x="5090765" y="72841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580" y="0"/>
                </a:moveTo>
                <a:lnTo>
                  <a:pt x="0" y="48768"/>
                </a:lnTo>
                <a:lnTo>
                  <a:pt x="48323" y="89839"/>
                </a:lnTo>
                <a:lnTo>
                  <a:pt x="56299" y="26250"/>
                </a:lnTo>
                <a:lnTo>
                  <a:pt x="4558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5490678" y="1370153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69">
                <a:moveTo>
                  <a:pt x="45504" y="0"/>
                </a:moveTo>
                <a:lnTo>
                  <a:pt x="0" y="48679"/>
                </a:lnTo>
                <a:lnTo>
                  <a:pt x="48183" y="89903"/>
                </a:lnTo>
                <a:lnTo>
                  <a:pt x="56222" y="26161"/>
                </a:lnTo>
                <a:lnTo>
                  <a:pt x="4550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92"/>
          <p:cNvSpPr/>
          <p:nvPr/>
        </p:nvSpPr>
        <p:spPr>
          <a:xfrm>
            <a:off x="5378060" y="1264161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5">
                <a:moveTo>
                  <a:pt x="0" y="0"/>
                </a:moveTo>
                <a:lnTo>
                  <a:pt x="0" y="44932"/>
                </a:lnTo>
                <a:lnTo>
                  <a:pt x="10706" y="52400"/>
                </a:lnTo>
                <a:lnTo>
                  <a:pt x="66928" y="3771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93"/>
          <p:cNvSpPr/>
          <p:nvPr/>
        </p:nvSpPr>
        <p:spPr>
          <a:xfrm>
            <a:off x="4871388" y="517083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273" y="0"/>
                </a:moveTo>
                <a:lnTo>
                  <a:pt x="12103" y="0"/>
                </a:lnTo>
                <a:lnTo>
                  <a:pt x="0" y="56248"/>
                </a:lnTo>
                <a:lnTo>
                  <a:pt x="28143" y="123571"/>
                </a:lnTo>
                <a:lnTo>
                  <a:pt x="56273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g object 94"/>
          <p:cNvSpPr/>
          <p:nvPr/>
        </p:nvSpPr>
        <p:spPr>
          <a:xfrm>
            <a:off x="4781833" y="685504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4">
                <a:moveTo>
                  <a:pt x="21335" y="0"/>
                </a:moveTo>
                <a:lnTo>
                  <a:pt x="0" y="52489"/>
                </a:lnTo>
                <a:lnTo>
                  <a:pt x="2628" y="71145"/>
                </a:lnTo>
                <a:lnTo>
                  <a:pt x="53517" y="11214"/>
                </a:lnTo>
                <a:lnTo>
                  <a:pt x="21335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g object 95"/>
          <p:cNvSpPr/>
          <p:nvPr/>
        </p:nvSpPr>
        <p:spPr>
          <a:xfrm>
            <a:off x="4880794" y="715495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881"/>
                </a:lnTo>
                <a:lnTo>
                  <a:pt x="10718" y="52425"/>
                </a:lnTo>
                <a:lnTo>
                  <a:pt x="66903" y="3733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6" name="bg object 9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728323" y="509560"/>
            <a:ext cx="77597" cy="74853"/>
          </a:xfrm>
          <a:prstGeom prst="rect">
            <a:avLst/>
          </a:prstGeom>
        </p:spPr>
      </p:pic>
      <p:pic>
        <p:nvPicPr>
          <p:cNvPr id="97" name="bg object 9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864067" y="2760531"/>
            <a:ext cx="77597" cy="74930"/>
          </a:xfrm>
          <a:prstGeom prst="rect">
            <a:avLst/>
          </a:prstGeom>
        </p:spPr>
      </p:pic>
      <p:pic>
        <p:nvPicPr>
          <p:cNvPr id="98" name="bg object 9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814502" y="979314"/>
            <a:ext cx="77546" cy="74790"/>
          </a:xfrm>
          <a:prstGeom prst="rect">
            <a:avLst/>
          </a:prstGeom>
        </p:spPr>
      </p:pic>
      <p:sp>
        <p:nvSpPr>
          <p:cNvPr id="99" name="bg object 99"/>
          <p:cNvSpPr/>
          <p:nvPr/>
        </p:nvSpPr>
        <p:spPr>
          <a:xfrm>
            <a:off x="4596442" y="3128293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5">
                <a:moveTo>
                  <a:pt x="21463" y="0"/>
                </a:moveTo>
                <a:lnTo>
                  <a:pt x="0" y="52476"/>
                </a:lnTo>
                <a:lnTo>
                  <a:pt x="2717" y="71183"/>
                </a:lnTo>
                <a:lnTo>
                  <a:pt x="53568" y="11277"/>
                </a:lnTo>
                <a:lnTo>
                  <a:pt x="21463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4630158" y="2775549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184" y="0"/>
                </a:moveTo>
                <a:lnTo>
                  <a:pt x="12052" y="0"/>
                </a:lnTo>
                <a:lnTo>
                  <a:pt x="0" y="56159"/>
                </a:lnTo>
                <a:lnTo>
                  <a:pt x="28066" y="123545"/>
                </a:lnTo>
                <a:lnTo>
                  <a:pt x="5618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1" name="bg object 10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814502" y="2547057"/>
            <a:ext cx="77546" cy="74726"/>
          </a:xfrm>
          <a:prstGeom prst="rect">
            <a:avLst/>
          </a:prstGeom>
        </p:spPr>
      </p:pic>
      <p:pic>
        <p:nvPicPr>
          <p:cNvPr id="102" name="bg object 102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4664817" y="2451666"/>
            <a:ext cx="77571" cy="74879"/>
          </a:xfrm>
          <a:prstGeom prst="rect">
            <a:avLst/>
          </a:prstGeom>
        </p:spPr>
      </p:pic>
      <p:sp>
        <p:nvSpPr>
          <p:cNvPr id="103" name="bg object 103"/>
          <p:cNvSpPr/>
          <p:nvPr/>
        </p:nvSpPr>
        <p:spPr>
          <a:xfrm>
            <a:off x="4885995" y="3016877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69">
                <a:moveTo>
                  <a:pt x="45491" y="0"/>
                </a:moveTo>
                <a:lnTo>
                  <a:pt x="0" y="48831"/>
                </a:lnTo>
                <a:lnTo>
                  <a:pt x="48209" y="89941"/>
                </a:lnTo>
                <a:lnTo>
                  <a:pt x="56184" y="26314"/>
                </a:lnTo>
                <a:lnTo>
                  <a:pt x="45491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g object 104"/>
          <p:cNvSpPr/>
          <p:nvPr/>
        </p:nvSpPr>
        <p:spPr>
          <a:xfrm>
            <a:off x="5336823" y="460543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919"/>
                </a:lnTo>
                <a:lnTo>
                  <a:pt x="10668" y="52476"/>
                </a:lnTo>
                <a:lnTo>
                  <a:pt x="66878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g object 105"/>
          <p:cNvSpPr/>
          <p:nvPr/>
        </p:nvSpPr>
        <p:spPr>
          <a:xfrm>
            <a:off x="4741631" y="2889756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184" y="0"/>
                </a:moveTo>
                <a:lnTo>
                  <a:pt x="11988" y="0"/>
                </a:lnTo>
                <a:lnTo>
                  <a:pt x="0" y="56210"/>
                </a:lnTo>
                <a:lnTo>
                  <a:pt x="28092" y="123545"/>
                </a:lnTo>
                <a:lnTo>
                  <a:pt x="5618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g object 106"/>
          <p:cNvSpPr/>
          <p:nvPr/>
        </p:nvSpPr>
        <p:spPr>
          <a:xfrm>
            <a:off x="5024758" y="4495506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134" y="0"/>
                </a:moveTo>
                <a:lnTo>
                  <a:pt x="12026" y="0"/>
                </a:lnTo>
                <a:lnTo>
                  <a:pt x="0" y="56311"/>
                </a:lnTo>
                <a:lnTo>
                  <a:pt x="28041" y="123621"/>
                </a:lnTo>
                <a:lnTo>
                  <a:pt x="5613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g object 107"/>
          <p:cNvSpPr/>
          <p:nvPr/>
        </p:nvSpPr>
        <p:spPr>
          <a:xfrm>
            <a:off x="5490678" y="4505589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504" y="0"/>
                </a:moveTo>
                <a:lnTo>
                  <a:pt x="0" y="48691"/>
                </a:lnTo>
                <a:lnTo>
                  <a:pt x="48183" y="89801"/>
                </a:lnTo>
                <a:lnTo>
                  <a:pt x="56222" y="26149"/>
                </a:lnTo>
                <a:lnTo>
                  <a:pt x="4550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g object 108"/>
          <p:cNvSpPr/>
          <p:nvPr/>
        </p:nvSpPr>
        <p:spPr>
          <a:xfrm>
            <a:off x="5378060" y="4399625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919"/>
                </a:lnTo>
                <a:lnTo>
                  <a:pt x="10706" y="52336"/>
                </a:lnTo>
                <a:lnTo>
                  <a:pt x="66928" y="3657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g object 109"/>
          <p:cNvSpPr/>
          <p:nvPr/>
        </p:nvSpPr>
        <p:spPr>
          <a:xfrm>
            <a:off x="5471826" y="4236428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605" y="0"/>
                </a:moveTo>
                <a:lnTo>
                  <a:pt x="0" y="48704"/>
                </a:lnTo>
                <a:lnTo>
                  <a:pt x="48234" y="89890"/>
                </a:lnTo>
                <a:lnTo>
                  <a:pt x="56248" y="26250"/>
                </a:lnTo>
                <a:lnTo>
                  <a:pt x="45605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g object 110"/>
          <p:cNvSpPr/>
          <p:nvPr/>
        </p:nvSpPr>
        <p:spPr>
          <a:xfrm>
            <a:off x="5220698" y="4490223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095" y="0"/>
                </a:moveTo>
                <a:lnTo>
                  <a:pt x="12014" y="0"/>
                </a:lnTo>
                <a:lnTo>
                  <a:pt x="0" y="56273"/>
                </a:lnTo>
                <a:lnTo>
                  <a:pt x="28092" y="123634"/>
                </a:lnTo>
                <a:lnTo>
                  <a:pt x="56095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g object 111"/>
          <p:cNvSpPr/>
          <p:nvPr/>
        </p:nvSpPr>
        <p:spPr>
          <a:xfrm>
            <a:off x="5516710" y="482743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554" y="0"/>
                </a:moveTo>
                <a:lnTo>
                  <a:pt x="0" y="48704"/>
                </a:lnTo>
                <a:lnTo>
                  <a:pt x="48145" y="89852"/>
                </a:lnTo>
                <a:lnTo>
                  <a:pt x="56210" y="26238"/>
                </a:lnTo>
                <a:lnTo>
                  <a:pt x="4555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g object 112"/>
          <p:cNvSpPr/>
          <p:nvPr/>
        </p:nvSpPr>
        <p:spPr>
          <a:xfrm>
            <a:off x="4947607" y="4836341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222" y="0"/>
                </a:moveTo>
                <a:lnTo>
                  <a:pt x="12052" y="0"/>
                </a:lnTo>
                <a:lnTo>
                  <a:pt x="0" y="56095"/>
                </a:lnTo>
                <a:lnTo>
                  <a:pt x="28155" y="123545"/>
                </a:lnTo>
                <a:lnTo>
                  <a:pt x="56222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g object 113"/>
          <p:cNvSpPr/>
          <p:nvPr/>
        </p:nvSpPr>
        <p:spPr>
          <a:xfrm>
            <a:off x="4857989" y="5004732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4">
                <a:moveTo>
                  <a:pt x="21412" y="0"/>
                </a:moveTo>
                <a:lnTo>
                  <a:pt x="0" y="52425"/>
                </a:lnTo>
                <a:lnTo>
                  <a:pt x="2679" y="71196"/>
                </a:lnTo>
                <a:lnTo>
                  <a:pt x="53505" y="11239"/>
                </a:lnTo>
                <a:lnTo>
                  <a:pt x="21412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g object 114"/>
          <p:cNvSpPr/>
          <p:nvPr/>
        </p:nvSpPr>
        <p:spPr>
          <a:xfrm>
            <a:off x="4957032" y="5034760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919"/>
                </a:lnTo>
                <a:lnTo>
                  <a:pt x="10579" y="52425"/>
                </a:lnTo>
                <a:lnTo>
                  <a:pt x="66852" y="3733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5" name="bg object 115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804421" y="4828804"/>
            <a:ext cx="77711" cy="74879"/>
          </a:xfrm>
          <a:prstGeom prst="rect">
            <a:avLst/>
          </a:prstGeom>
        </p:spPr>
      </p:pic>
      <p:sp>
        <p:nvSpPr>
          <p:cNvPr id="116" name="bg object 116"/>
          <p:cNvSpPr/>
          <p:nvPr/>
        </p:nvSpPr>
        <p:spPr>
          <a:xfrm>
            <a:off x="4871388" y="5205448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273" y="0"/>
                </a:moveTo>
                <a:lnTo>
                  <a:pt x="12103" y="0"/>
                </a:lnTo>
                <a:lnTo>
                  <a:pt x="0" y="56184"/>
                </a:lnTo>
                <a:lnTo>
                  <a:pt x="28143" y="123571"/>
                </a:lnTo>
                <a:lnTo>
                  <a:pt x="56273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g object 117"/>
          <p:cNvSpPr/>
          <p:nvPr/>
        </p:nvSpPr>
        <p:spPr>
          <a:xfrm>
            <a:off x="4781833" y="5373912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4">
                <a:moveTo>
                  <a:pt x="21335" y="0"/>
                </a:moveTo>
                <a:lnTo>
                  <a:pt x="0" y="52489"/>
                </a:lnTo>
                <a:lnTo>
                  <a:pt x="2628" y="71221"/>
                </a:lnTo>
                <a:lnTo>
                  <a:pt x="53517" y="11214"/>
                </a:lnTo>
                <a:lnTo>
                  <a:pt x="21335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g object 118"/>
          <p:cNvSpPr/>
          <p:nvPr/>
        </p:nvSpPr>
        <p:spPr>
          <a:xfrm>
            <a:off x="4880794" y="540386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881"/>
                </a:lnTo>
                <a:lnTo>
                  <a:pt x="10718" y="52400"/>
                </a:lnTo>
                <a:lnTo>
                  <a:pt x="66903" y="3810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9" name="bg object 11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728323" y="5197964"/>
            <a:ext cx="77597" cy="74841"/>
          </a:xfrm>
          <a:prstGeom prst="rect">
            <a:avLst/>
          </a:prstGeom>
        </p:spPr>
      </p:pic>
      <p:pic>
        <p:nvPicPr>
          <p:cNvPr id="120" name="bg object 120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864067" y="7448895"/>
            <a:ext cx="77597" cy="74866"/>
          </a:xfrm>
          <a:prstGeom prst="rect">
            <a:avLst/>
          </a:prstGeom>
        </p:spPr>
      </p:pic>
      <p:pic>
        <p:nvPicPr>
          <p:cNvPr id="121" name="bg object 12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814502" y="5667683"/>
            <a:ext cx="77546" cy="74853"/>
          </a:xfrm>
          <a:prstGeom prst="rect">
            <a:avLst/>
          </a:prstGeom>
        </p:spPr>
      </p:pic>
      <p:sp>
        <p:nvSpPr>
          <p:cNvPr id="122" name="bg object 122"/>
          <p:cNvSpPr/>
          <p:nvPr/>
        </p:nvSpPr>
        <p:spPr>
          <a:xfrm>
            <a:off x="4794730" y="4495890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932"/>
                </a:lnTo>
                <a:lnTo>
                  <a:pt x="10718" y="52374"/>
                </a:lnTo>
                <a:lnTo>
                  <a:pt x="66814" y="3771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g object 123"/>
          <p:cNvSpPr/>
          <p:nvPr/>
        </p:nvSpPr>
        <p:spPr>
          <a:xfrm>
            <a:off x="4918732" y="454857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529" y="0"/>
                </a:moveTo>
                <a:lnTo>
                  <a:pt x="0" y="48679"/>
                </a:lnTo>
                <a:lnTo>
                  <a:pt x="48209" y="89877"/>
                </a:lnTo>
                <a:lnTo>
                  <a:pt x="56159" y="26289"/>
                </a:lnTo>
                <a:lnTo>
                  <a:pt x="45529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g object 124"/>
          <p:cNvSpPr/>
          <p:nvPr/>
        </p:nvSpPr>
        <p:spPr>
          <a:xfrm>
            <a:off x="5490678" y="762621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504" y="0"/>
                </a:moveTo>
                <a:lnTo>
                  <a:pt x="0" y="48717"/>
                </a:lnTo>
                <a:lnTo>
                  <a:pt x="48183" y="89827"/>
                </a:lnTo>
                <a:lnTo>
                  <a:pt x="56222" y="26200"/>
                </a:lnTo>
                <a:lnTo>
                  <a:pt x="4550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g object 125"/>
          <p:cNvSpPr/>
          <p:nvPr/>
        </p:nvSpPr>
        <p:spPr>
          <a:xfrm>
            <a:off x="5378060" y="7520278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907"/>
                </a:lnTo>
                <a:lnTo>
                  <a:pt x="10706" y="52387"/>
                </a:lnTo>
                <a:lnTo>
                  <a:pt x="66928" y="3670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g object 126"/>
          <p:cNvSpPr/>
          <p:nvPr/>
        </p:nvSpPr>
        <p:spPr>
          <a:xfrm>
            <a:off x="4885995" y="7705382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491" y="0"/>
                </a:moveTo>
                <a:lnTo>
                  <a:pt x="0" y="48704"/>
                </a:lnTo>
                <a:lnTo>
                  <a:pt x="48209" y="89801"/>
                </a:lnTo>
                <a:lnTo>
                  <a:pt x="56184" y="26136"/>
                </a:lnTo>
                <a:lnTo>
                  <a:pt x="45491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g object 127"/>
          <p:cNvSpPr/>
          <p:nvPr/>
        </p:nvSpPr>
        <p:spPr>
          <a:xfrm>
            <a:off x="4665214" y="8923949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184" y="0"/>
                </a:moveTo>
                <a:lnTo>
                  <a:pt x="12014" y="0"/>
                </a:lnTo>
                <a:lnTo>
                  <a:pt x="0" y="56261"/>
                </a:lnTo>
                <a:lnTo>
                  <a:pt x="28092" y="123507"/>
                </a:lnTo>
                <a:lnTo>
                  <a:pt x="5618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g object 128"/>
          <p:cNvSpPr/>
          <p:nvPr/>
        </p:nvSpPr>
        <p:spPr>
          <a:xfrm>
            <a:off x="5516710" y="7962891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554" y="0"/>
                </a:moveTo>
                <a:lnTo>
                  <a:pt x="0" y="48742"/>
                </a:lnTo>
                <a:lnTo>
                  <a:pt x="48145" y="89776"/>
                </a:lnTo>
                <a:lnTo>
                  <a:pt x="56210" y="26250"/>
                </a:lnTo>
                <a:lnTo>
                  <a:pt x="4555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g object 129"/>
          <p:cNvSpPr/>
          <p:nvPr/>
        </p:nvSpPr>
        <p:spPr>
          <a:xfrm>
            <a:off x="5471826" y="8924803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605" y="0"/>
                </a:moveTo>
                <a:lnTo>
                  <a:pt x="0" y="48793"/>
                </a:lnTo>
                <a:lnTo>
                  <a:pt x="48234" y="89852"/>
                </a:lnTo>
                <a:lnTo>
                  <a:pt x="56248" y="26250"/>
                </a:lnTo>
                <a:lnTo>
                  <a:pt x="45605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0" name="bg object 13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814502" y="8803019"/>
            <a:ext cx="77546" cy="74917"/>
          </a:xfrm>
          <a:prstGeom prst="rect">
            <a:avLst/>
          </a:prstGeom>
        </p:spPr>
      </p:pic>
      <p:sp>
        <p:nvSpPr>
          <p:cNvPr id="131" name="bg object 131"/>
          <p:cNvSpPr/>
          <p:nvPr/>
        </p:nvSpPr>
        <p:spPr>
          <a:xfrm>
            <a:off x="4944650" y="10523270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210" y="0"/>
                </a:moveTo>
                <a:lnTo>
                  <a:pt x="12039" y="0"/>
                </a:lnTo>
                <a:lnTo>
                  <a:pt x="0" y="56159"/>
                </a:lnTo>
                <a:lnTo>
                  <a:pt x="28117" y="123558"/>
                </a:lnTo>
                <a:lnTo>
                  <a:pt x="5621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g object 132"/>
          <p:cNvSpPr/>
          <p:nvPr/>
        </p:nvSpPr>
        <p:spPr>
          <a:xfrm>
            <a:off x="5528859" y="951081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504" y="0"/>
                </a:moveTo>
                <a:lnTo>
                  <a:pt x="0" y="48691"/>
                </a:lnTo>
                <a:lnTo>
                  <a:pt x="48183" y="89877"/>
                </a:lnTo>
                <a:lnTo>
                  <a:pt x="56159" y="26200"/>
                </a:lnTo>
                <a:lnTo>
                  <a:pt x="4550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g object 133"/>
          <p:cNvSpPr/>
          <p:nvPr/>
        </p:nvSpPr>
        <p:spPr>
          <a:xfrm>
            <a:off x="5390164" y="10635869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881"/>
                </a:lnTo>
                <a:lnTo>
                  <a:pt x="10769" y="52362"/>
                </a:lnTo>
                <a:lnTo>
                  <a:pt x="66928" y="3721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g object 134"/>
          <p:cNvSpPr/>
          <p:nvPr/>
        </p:nvSpPr>
        <p:spPr>
          <a:xfrm>
            <a:off x="5484018" y="1047270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402" y="0"/>
                </a:moveTo>
                <a:lnTo>
                  <a:pt x="0" y="48628"/>
                </a:lnTo>
                <a:lnTo>
                  <a:pt x="48145" y="89928"/>
                </a:lnTo>
                <a:lnTo>
                  <a:pt x="56134" y="26225"/>
                </a:lnTo>
                <a:lnTo>
                  <a:pt x="45402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5" name="bg object 13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4826579" y="10350959"/>
            <a:ext cx="77660" cy="74803"/>
          </a:xfrm>
          <a:prstGeom prst="rect">
            <a:avLst/>
          </a:prstGeom>
        </p:spPr>
      </p:pic>
      <p:sp>
        <p:nvSpPr>
          <p:cNvPr id="136" name="bg object 136"/>
          <p:cNvSpPr/>
          <p:nvPr/>
        </p:nvSpPr>
        <p:spPr>
          <a:xfrm>
            <a:off x="4553384" y="293784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69">
                <a:moveTo>
                  <a:pt x="45529" y="0"/>
                </a:moveTo>
                <a:lnTo>
                  <a:pt x="0" y="48679"/>
                </a:lnTo>
                <a:lnTo>
                  <a:pt x="48183" y="89852"/>
                </a:lnTo>
                <a:lnTo>
                  <a:pt x="56184" y="26238"/>
                </a:lnTo>
                <a:lnTo>
                  <a:pt x="45529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g object 137"/>
          <p:cNvSpPr/>
          <p:nvPr/>
        </p:nvSpPr>
        <p:spPr>
          <a:xfrm>
            <a:off x="4440791" y="283187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5">
                <a:moveTo>
                  <a:pt x="0" y="0"/>
                </a:moveTo>
                <a:lnTo>
                  <a:pt x="0" y="44907"/>
                </a:lnTo>
                <a:lnTo>
                  <a:pt x="10706" y="52362"/>
                </a:lnTo>
                <a:lnTo>
                  <a:pt x="66865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g object 138"/>
          <p:cNvSpPr/>
          <p:nvPr/>
        </p:nvSpPr>
        <p:spPr>
          <a:xfrm>
            <a:off x="4534607" y="266876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69">
                <a:moveTo>
                  <a:pt x="45402" y="0"/>
                </a:moveTo>
                <a:lnTo>
                  <a:pt x="0" y="48679"/>
                </a:lnTo>
                <a:lnTo>
                  <a:pt x="48120" y="89776"/>
                </a:lnTo>
                <a:lnTo>
                  <a:pt x="56095" y="26212"/>
                </a:lnTo>
                <a:lnTo>
                  <a:pt x="45402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g object 139"/>
          <p:cNvSpPr/>
          <p:nvPr/>
        </p:nvSpPr>
        <p:spPr>
          <a:xfrm>
            <a:off x="4399464" y="460543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919"/>
                </a:lnTo>
                <a:lnTo>
                  <a:pt x="10693" y="52476"/>
                </a:lnTo>
                <a:lnTo>
                  <a:pt x="66967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g object 140"/>
          <p:cNvSpPr/>
          <p:nvPr/>
        </p:nvSpPr>
        <p:spPr>
          <a:xfrm>
            <a:off x="4579397" y="3274471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580" y="0"/>
                </a:moveTo>
                <a:lnTo>
                  <a:pt x="0" y="48691"/>
                </a:lnTo>
                <a:lnTo>
                  <a:pt x="48209" y="89890"/>
                </a:lnTo>
                <a:lnTo>
                  <a:pt x="56235" y="26301"/>
                </a:lnTo>
                <a:lnTo>
                  <a:pt x="4558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g object 141"/>
          <p:cNvSpPr/>
          <p:nvPr/>
        </p:nvSpPr>
        <p:spPr>
          <a:xfrm>
            <a:off x="4534607" y="4236428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402" y="0"/>
                </a:moveTo>
                <a:lnTo>
                  <a:pt x="0" y="48704"/>
                </a:lnTo>
                <a:lnTo>
                  <a:pt x="48120" y="89890"/>
                </a:lnTo>
                <a:lnTo>
                  <a:pt x="56095" y="26250"/>
                </a:lnTo>
                <a:lnTo>
                  <a:pt x="45402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g object 142"/>
          <p:cNvSpPr/>
          <p:nvPr/>
        </p:nvSpPr>
        <p:spPr>
          <a:xfrm>
            <a:off x="4283345" y="4490223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210" y="0"/>
                </a:moveTo>
                <a:lnTo>
                  <a:pt x="12014" y="0"/>
                </a:lnTo>
                <a:lnTo>
                  <a:pt x="0" y="56273"/>
                </a:lnTo>
                <a:lnTo>
                  <a:pt x="28143" y="123634"/>
                </a:lnTo>
                <a:lnTo>
                  <a:pt x="5621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3" name="bg object 143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0" y="0"/>
            <a:ext cx="7516298" cy="10688230"/>
          </a:xfrm>
          <a:prstGeom prst="rect">
            <a:avLst/>
          </a:prstGeom>
        </p:spPr>
      </p:pic>
      <p:sp>
        <p:nvSpPr>
          <p:cNvPr id="144" name="bg object 144"/>
          <p:cNvSpPr/>
          <p:nvPr/>
        </p:nvSpPr>
        <p:spPr>
          <a:xfrm>
            <a:off x="1801990" y="4996967"/>
            <a:ext cx="133985" cy="5617210"/>
          </a:xfrm>
          <a:custGeom>
            <a:avLst/>
            <a:gdLst/>
            <a:ahLst/>
            <a:cxnLst/>
            <a:rect l="l" t="t" r="r" b="b"/>
            <a:pathLst>
              <a:path w="133985" h="5617209">
                <a:moveTo>
                  <a:pt x="56159" y="4274693"/>
                </a:moveTo>
                <a:lnTo>
                  <a:pt x="12001" y="4274693"/>
                </a:lnTo>
                <a:lnTo>
                  <a:pt x="0" y="4330827"/>
                </a:lnTo>
                <a:lnTo>
                  <a:pt x="28041" y="4398315"/>
                </a:lnTo>
                <a:lnTo>
                  <a:pt x="56159" y="4274693"/>
                </a:lnTo>
                <a:close/>
              </a:path>
              <a:path w="133985" h="5617209">
                <a:moveTo>
                  <a:pt x="80733" y="5568543"/>
                </a:moveTo>
                <a:lnTo>
                  <a:pt x="13792" y="5564797"/>
                </a:lnTo>
                <a:lnTo>
                  <a:pt x="13792" y="5609869"/>
                </a:lnTo>
                <a:lnTo>
                  <a:pt x="24511" y="5617197"/>
                </a:lnTo>
                <a:lnTo>
                  <a:pt x="80733" y="5568543"/>
                </a:lnTo>
                <a:close/>
              </a:path>
              <a:path w="133985" h="5617209">
                <a:moveTo>
                  <a:pt x="133565" y="0"/>
                </a:moveTo>
                <a:lnTo>
                  <a:pt x="89382" y="0"/>
                </a:lnTo>
                <a:lnTo>
                  <a:pt x="77292" y="56134"/>
                </a:lnTo>
                <a:lnTo>
                  <a:pt x="105435" y="123532"/>
                </a:lnTo>
                <a:lnTo>
                  <a:pt x="133565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5" name="bg object 145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36209" y="4989507"/>
            <a:ext cx="77571" cy="74815"/>
          </a:xfrm>
          <a:prstGeom prst="rect">
            <a:avLst/>
          </a:prstGeom>
        </p:spPr>
      </p:pic>
      <p:pic>
        <p:nvPicPr>
          <p:cNvPr id="146" name="bg object 146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813281" y="4500715"/>
            <a:ext cx="77622" cy="74866"/>
          </a:xfrm>
          <a:prstGeom prst="rect">
            <a:avLst/>
          </a:prstGeom>
        </p:spPr>
      </p:pic>
      <p:sp>
        <p:nvSpPr>
          <p:cNvPr id="147" name="bg object 147"/>
          <p:cNvSpPr/>
          <p:nvPr/>
        </p:nvSpPr>
        <p:spPr>
          <a:xfrm>
            <a:off x="1962670" y="8999702"/>
            <a:ext cx="166370" cy="251460"/>
          </a:xfrm>
          <a:custGeom>
            <a:avLst/>
            <a:gdLst/>
            <a:ahLst/>
            <a:cxnLst/>
            <a:rect l="l" t="t" r="r" b="b"/>
            <a:pathLst>
              <a:path w="166369" h="251459">
                <a:moveTo>
                  <a:pt x="53568" y="179806"/>
                </a:moveTo>
                <a:lnTo>
                  <a:pt x="21361" y="168592"/>
                </a:lnTo>
                <a:lnTo>
                  <a:pt x="0" y="221107"/>
                </a:lnTo>
                <a:lnTo>
                  <a:pt x="2705" y="239750"/>
                </a:lnTo>
                <a:lnTo>
                  <a:pt x="53568" y="179806"/>
                </a:lnTo>
                <a:close/>
              </a:path>
              <a:path w="166369" h="251459">
                <a:moveTo>
                  <a:pt x="145834" y="0"/>
                </a:moveTo>
                <a:lnTo>
                  <a:pt x="101638" y="0"/>
                </a:lnTo>
                <a:lnTo>
                  <a:pt x="89598" y="56273"/>
                </a:lnTo>
                <a:lnTo>
                  <a:pt x="117767" y="123558"/>
                </a:lnTo>
                <a:lnTo>
                  <a:pt x="145834" y="0"/>
                </a:lnTo>
                <a:close/>
              </a:path>
              <a:path w="166369" h="251459">
                <a:moveTo>
                  <a:pt x="165823" y="202272"/>
                </a:moveTo>
                <a:lnTo>
                  <a:pt x="99034" y="198577"/>
                </a:lnTo>
                <a:lnTo>
                  <a:pt x="99034" y="243459"/>
                </a:lnTo>
                <a:lnTo>
                  <a:pt x="109728" y="250926"/>
                </a:lnTo>
                <a:lnTo>
                  <a:pt x="165823" y="202272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8" name="bg object 148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909132" y="8992317"/>
            <a:ext cx="77660" cy="74879"/>
          </a:xfrm>
          <a:prstGeom prst="rect">
            <a:avLst/>
          </a:prstGeom>
        </p:spPr>
      </p:pic>
      <p:pic>
        <p:nvPicPr>
          <p:cNvPr id="149" name="bg object 149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975046" y="10588932"/>
            <a:ext cx="77571" cy="74841"/>
          </a:xfrm>
          <a:prstGeom prst="rect">
            <a:avLst/>
          </a:prstGeom>
        </p:spPr>
      </p:pic>
      <p:pic>
        <p:nvPicPr>
          <p:cNvPr id="150" name="bg object 150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790199" y="3126009"/>
            <a:ext cx="75831" cy="75996"/>
          </a:xfrm>
          <a:prstGeom prst="rect">
            <a:avLst/>
          </a:prstGeom>
        </p:spPr>
      </p:pic>
      <p:pic>
        <p:nvPicPr>
          <p:cNvPr id="151" name="bg object 151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840213" y="7811268"/>
            <a:ext cx="77622" cy="74815"/>
          </a:xfrm>
          <a:prstGeom prst="rect">
            <a:avLst/>
          </a:prstGeom>
        </p:spPr>
      </p:pic>
      <p:sp>
        <p:nvSpPr>
          <p:cNvPr id="152" name="bg object 152"/>
          <p:cNvSpPr/>
          <p:nvPr/>
        </p:nvSpPr>
        <p:spPr>
          <a:xfrm>
            <a:off x="1757527" y="12"/>
            <a:ext cx="1378585" cy="3634104"/>
          </a:xfrm>
          <a:custGeom>
            <a:avLst/>
            <a:gdLst/>
            <a:ahLst/>
            <a:cxnLst/>
            <a:rect l="l" t="t" r="r" b="b"/>
            <a:pathLst>
              <a:path w="1378585" h="3634104">
                <a:moveTo>
                  <a:pt x="56070" y="2386203"/>
                </a:moveTo>
                <a:lnTo>
                  <a:pt x="12014" y="2386203"/>
                </a:lnTo>
                <a:lnTo>
                  <a:pt x="0" y="2442438"/>
                </a:lnTo>
                <a:lnTo>
                  <a:pt x="28067" y="2509774"/>
                </a:lnTo>
                <a:lnTo>
                  <a:pt x="56070" y="2386203"/>
                </a:lnTo>
                <a:close/>
              </a:path>
              <a:path w="1378585" h="3634104">
                <a:moveTo>
                  <a:pt x="76225" y="3584841"/>
                </a:moveTo>
                <a:lnTo>
                  <a:pt x="9283" y="3581120"/>
                </a:lnTo>
                <a:lnTo>
                  <a:pt x="9283" y="3626066"/>
                </a:lnTo>
                <a:lnTo>
                  <a:pt x="19951" y="3633597"/>
                </a:lnTo>
                <a:lnTo>
                  <a:pt x="76225" y="3584841"/>
                </a:lnTo>
                <a:close/>
              </a:path>
              <a:path w="1378585" h="3634104">
                <a:moveTo>
                  <a:pt x="124790" y="0"/>
                </a:moveTo>
                <a:lnTo>
                  <a:pt x="59207" y="0"/>
                </a:lnTo>
                <a:lnTo>
                  <a:pt x="59207" y="40043"/>
                </a:lnTo>
                <a:lnTo>
                  <a:pt x="69875" y="47536"/>
                </a:lnTo>
                <a:lnTo>
                  <a:pt x="124790" y="0"/>
                </a:lnTo>
                <a:close/>
              </a:path>
              <a:path w="1378585" h="3634104">
                <a:moveTo>
                  <a:pt x="204635" y="3495002"/>
                </a:moveTo>
                <a:lnTo>
                  <a:pt x="193890" y="3468840"/>
                </a:lnTo>
                <a:lnTo>
                  <a:pt x="148475" y="3517481"/>
                </a:lnTo>
                <a:lnTo>
                  <a:pt x="196621" y="3558730"/>
                </a:lnTo>
                <a:lnTo>
                  <a:pt x="204635" y="3495002"/>
                </a:lnTo>
                <a:close/>
              </a:path>
              <a:path w="1378585" h="3634104">
                <a:moveTo>
                  <a:pt x="1266024" y="327596"/>
                </a:moveTo>
                <a:lnTo>
                  <a:pt x="1233843" y="316433"/>
                </a:lnTo>
                <a:lnTo>
                  <a:pt x="1212430" y="368782"/>
                </a:lnTo>
                <a:lnTo>
                  <a:pt x="1215224" y="387489"/>
                </a:lnTo>
                <a:lnTo>
                  <a:pt x="1266024" y="327596"/>
                </a:lnTo>
                <a:close/>
              </a:path>
              <a:path w="1378585" h="3634104">
                <a:moveTo>
                  <a:pt x="1358315" y="147891"/>
                </a:moveTo>
                <a:lnTo>
                  <a:pt x="1314183" y="147891"/>
                </a:lnTo>
                <a:lnTo>
                  <a:pt x="1302131" y="204050"/>
                </a:lnTo>
                <a:lnTo>
                  <a:pt x="1330185" y="271437"/>
                </a:lnTo>
                <a:lnTo>
                  <a:pt x="1358315" y="147891"/>
                </a:lnTo>
                <a:close/>
              </a:path>
              <a:path w="1378585" h="3634104">
                <a:moveTo>
                  <a:pt x="1378369" y="350012"/>
                </a:moveTo>
                <a:lnTo>
                  <a:pt x="1311440" y="346265"/>
                </a:lnTo>
                <a:lnTo>
                  <a:pt x="1311440" y="391287"/>
                </a:lnTo>
                <a:lnTo>
                  <a:pt x="1322184" y="398792"/>
                </a:lnTo>
                <a:lnTo>
                  <a:pt x="1378369" y="350012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3" name="bg object 153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2916514" y="140449"/>
            <a:ext cx="77597" cy="74853"/>
          </a:xfrm>
          <a:prstGeom prst="rect">
            <a:avLst/>
          </a:prstGeom>
        </p:spPr>
      </p:pic>
      <p:sp>
        <p:nvSpPr>
          <p:cNvPr id="154" name="bg object 154"/>
          <p:cNvSpPr/>
          <p:nvPr/>
        </p:nvSpPr>
        <p:spPr>
          <a:xfrm>
            <a:off x="1047356" y="72846"/>
            <a:ext cx="2211705" cy="326390"/>
          </a:xfrm>
          <a:custGeom>
            <a:avLst/>
            <a:gdLst/>
            <a:ahLst/>
            <a:cxnLst/>
            <a:rect l="l" t="t" r="r" b="b"/>
            <a:pathLst>
              <a:path w="2211704" h="326390">
                <a:moveTo>
                  <a:pt x="53479" y="254762"/>
                </a:moveTo>
                <a:lnTo>
                  <a:pt x="21386" y="243598"/>
                </a:lnTo>
                <a:lnTo>
                  <a:pt x="0" y="295948"/>
                </a:lnTo>
                <a:lnTo>
                  <a:pt x="2679" y="314655"/>
                </a:lnTo>
                <a:lnTo>
                  <a:pt x="53479" y="254762"/>
                </a:lnTo>
                <a:close/>
              </a:path>
              <a:path w="2211704" h="326390">
                <a:moveTo>
                  <a:pt x="145796" y="75057"/>
                </a:moveTo>
                <a:lnTo>
                  <a:pt x="101638" y="75057"/>
                </a:lnTo>
                <a:lnTo>
                  <a:pt x="89636" y="131216"/>
                </a:lnTo>
                <a:lnTo>
                  <a:pt x="117729" y="198602"/>
                </a:lnTo>
                <a:lnTo>
                  <a:pt x="145796" y="75057"/>
                </a:lnTo>
                <a:close/>
              </a:path>
              <a:path w="2211704" h="326390">
                <a:moveTo>
                  <a:pt x="165862" y="277177"/>
                </a:moveTo>
                <a:lnTo>
                  <a:pt x="98983" y="273431"/>
                </a:lnTo>
                <a:lnTo>
                  <a:pt x="98983" y="318452"/>
                </a:lnTo>
                <a:lnTo>
                  <a:pt x="109728" y="325958"/>
                </a:lnTo>
                <a:lnTo>
                  <a:pt x="165862" y="277177"/>
                </a:lnTo>
                <a:close/>
              </a:path>
              <a:path w="2211704" h="326390">
                <a:moveTo>
                  <a:pt x="2211679" y="26250"/>
                </a:moveTo>
                <a:lnTo>
                  <a:pt x="2201075" y="0"/>
                </a:lnTo>
                <a:lnTo>
                  <a:pt x="2155583" y="48768"/>
                </a:lnTo>
                <a:lnTo>
                  <a:pt x="2203678" y="89839"/>
                </a:lnTo>
                <a:lnTo>
                  <a:pt x="2211679" y="2625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5" name="bg object 155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993829" y="140449"/>
            <a:ext cx="77558" cy="74853"/>
          </a:xfrm>
          <a:prstGeom prst="rect">
            <a:avLst/>
          </a:prstGeom>
        </p:spPr>
      </p:pic>
      <p:sp>
        <p:nvSpPr>
          <p:cNvPr id="156" name="bg object 156"/>
          <p:cNvSpPr/>
          <p:nvPr/>
        </p:nvSpPr>
        <p:spPr>
          <a:xfrm>
            <a:off x="110032" y="72846"/>
            <a:ext cx="1226820" cy="326390"/>
          </a:xfrm>
          <a:custGeom>
            <a:avLst/>
            <a:gdLst/>
            <a:ahLst/>
            <a:cxnLst/>
            <a:rect l="l" t="t" r="r" b="b"/>
            <a:pathLst>
              <a:path w="1226820" h="326390">
                <a:moveTo>
                  <a:pt x="53505" y="254762"/>
                </a:moveTo>
                <a:lnTo>
                  <a:pt x="21412" y="243598"/>
                </a:lnTo>
                <a:lnTo>
                  <a:pt x="0" y="295948"/>
                </a:lnTo>
                <a:lnTo>
                  <a:pt x="2667" y="314655"/>
                </a:lnTo>
                <a:lnTo>
                  <a:pt x="53505" y="254762"/>
                </a:lnTo>
                <a:close/>
              </a:path>
              <a:path w="1226820" h="326390">
                <a:moveTo>
                  <a:pt x="145808" y="75057"/>
                </a:moveTo>
                <a:lnTo>
                  <a:pt x="101663" y="75057"/>
                </a:lnTo>
                <a:lnTo>
                  <a:pt x="89598" y="131216"/>
                </a:lnTo>
                <a:lnTo>
                  <a:pt x="117741" y="198602"/>
                </a:lnTo>
                <a:lnTo>
                  <a:pt x="145808" y="75057"/>
                </a:lnTo>
                <a:close/>
              </a:path>
              <a:path w="1226820" h="326390">
                <a:moveTo>
                  <a:pt x="165849" y="277177"/>
                </a:moveTo>
                <a:lnTo>
                  <a:pt x="98996" y="273431"/>
                </a:lnTo>
                <a:lnTo>
                  <a:pt x="98996" y="318452"/>
                </a:lnTo>
                <a:lnTo>
                  <a:pt x="109664" y="325958"/>
                </a:lnTo>
                <a:lnTo>
                  <a:pt x="165849" y="277177"/>
                </a:lnTo>
                <a:close/>
              </a:path>
              <a:path w="1226820" h="326390">
                <a:moveTo>
                  <a:pt x="1226337" y="26250"/>
                </a:moveTo>
                <a:lnTo>
                  <a:pt x="1215669" y="0"/>
                </a:lnTo>
                <a:lnTo>
                  <a:pt x="1170203" y="48768"/>
                </a:lnTo>
                <a:lnTo>
                  <a:pt x="1218272" y="89839"/>
                </a:lnTo>
                <a:lnTo>
                  <a:pt x="1226337" y="2625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7" name="bg object 157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56527" y="140449"/>
            <a:ext cx="77609" cy="74853"/>
          </a:xfrm>
          <a:prstGeom prst="rect">
            <a:avLst/>
          </a:prstGeom>
        </p:spPr>
      </p:pic>
      <p:sp>
        <p:nvSpPr>
          <p:cNvPr id="158" name="bg object 158"/>
          <p:cNvSpPr/>
          <p:nvPr/>
        </p:nvSpPr>
        <p:spPr>
          <a:xfrm>
            <a:off x="0" y="0"/>
            <a:ext cx="7517765" cy="10692130"/>
          </a:xfrm>
          <a:custGeom>
            <a:avLst/>
            <a:gdLst/>
            <a:ahLst/>
            <a:cxnLst/>
            <a:rect l="l" t="t" r="r" b="b"/>
            <a:pathLst>
              <a:path w="7517765" h="10692130">
                <a:moveTo>
                  <a:pt x="19926" y="0"/>
                </a:moveTo>
                <a:lnTo>
                  <a:pt x="0" y="0"/>
                </a:lnTo>
                <a:lnTo>
                  <a:pt x="0" y="10692003"/>
                </a:lnTo>
                <a:lnTo>
                  <a:pt x="19926" y="10692003"/>
                </a:lnTo>
                <a:lnTo>
                  <a:pt x="19926" y="0"/>
                </a:lnTo>
                <a:close/>
              </a:path>
              <a:path w="7517765" h="10692130">
                <a:moveTo>
                  <a:pt x="144919" y="0"/>
                </a:moveTo>
                <a:lnTo>
                  <a:pt x="103759" y="0"/>
                </a:lnTo>
                <a:lnTo>
                  <a:pt x="103759" y="10692003"/>
                </a:lnTo>
                <a:lnTo>
                  <a:pt x="144919" y="10692003"/>
                </a:lnTo>
                <a:lnTo>
                  <a:pt x="144919" y="0"/>
                </a:lnTo>
                <a:close/>
              </a:path>
              <a:path w="7517765" h="10692130">
                <a:moveTo>
                  <a:pt x="269862" y="0"/>
                </a:moveTo>
                <a:lnTo>
                  <a:pt x="228688" y="0"/>
                </a:lnTo>
                <a:lnTo>
                  <a:pt x="228688" y="10692003"/>
                </a:lnTo>
                <a:lnTo>
                  <a:pt x="269862" y="10692003"/>
                </a:lnTo>
                <a:lnTo>
                  <a:pt x="269862" y="0"/>
                </a:lnTo>
                <a:close/>
              </a:path>
              <a:path w="7517765" h="10692130">
                <a:moveTo>
                  <a:pt x="394779" y="0"/>
                </a:moveTo>
                <a:lnTo>
                  <a:pt x="353644" y="0"/>
                </a:lnTo>
                <a:lnTo>
                  <a:pt x="353644" y="10692003"/>
                </a:lnTo>
                <a:lnTo>
                  <a:pt x="394779" y="10692003"/>
                </a:lnTo>
                <a:lnTo>
                  <a:pt x="394779" y="0"/>
                </a:lnTo>
                <a:close/>
              </a:path>
              <a:path w="7517765" h="10692130">
                <a:moveTo>
                  <a:pt x="519734" y="0"/>
                </a:moveTo>
                <a:lnTo>
                  <a:pt x="478599" y="0"/>
                </a:lnTo>
                <a:lnTo>
                  <a:pt x="478599" y="10692003"/>
                </a:lnTo>
                <a:lnTo>
                  <a:pt x="519734" y="10692003"/>
                </a:lnTo>
                <a:lnTo>
                  <a:pt x="519734" y="0"/>
                </a:lnTo>
                <a:close/>
              </a:path>
              <a:path w="7517765" h="10692130">
                <a:moveTo>
                  <a:pt x="644728" y="0"/>
                </a:moveTo>
                <a:lnTo>
                  <a:pt x="603605" y="0"/>
                </a:lnTo>
                <a:lnTo>
                  <a:pt x="603605" y="10692003"/>
                </a:lnTo>
                <a:lnTo>
                  <a:pt x="644728" y="10692003"/>
                </a:lnTo>
                <a:lnTo>
                  <a:pt x="644728" y="0"/>
                </a:lnTo>
                <a:close/>
              </a:path>
              <a:path w="7517765" h="10692130">
                <a:moveTo>
                  <a:pt x="769620" y="0"/>
                </a:moveTo>
                <a:lnTo>
                  <a:pt x="728535" y="0"/>
                </a:lnTo>
                <a:lnTo>
                  <a:pt x="728535" y="10692003"/>
                </a:lnTo>
                <a:lnTo>
                  <a:pt x="769620" y="10692003"/>
                </a:lnTo>
                <a:lnTo>
                  <a:pt x="769620" y="0"/>
                </a:lnTo>
                <a:close/>
              </a:path>
              <a:path w="7517765" h="10692130">
                <a:moveTo>
                  <a:pt x="894664" y="0"/>
                </a:moveTo>
                <a:lnTo>
                  <a:pt x="853528" y="0"/>
                </a:lnTo>
                <a:lnTo>
                  <a:pt x="853528" y="10692003"/>
                </a:lnTo>
                <a:lnTo>
                  <a:pt x="894664" y="10692003"/>
                </a:lnTo>
                <a:lnTo>
                  <a:pt x="894664" y="0"/>
                </a:lnTo>
                <a:close/>
              </a:path>
              <a:path w="7517765" h="10692130">
                <a:moveTo>
                  <a:pt x="1019556" y="0"/>
                </a:moveTo>
                <a:lnTo>
                  <a:pt x="978395" y="0"/>
                </a:lnTo>
                <a:lnTo>
                  <a:pt x="978395" y="10692003"/>
                </a:lnTo>
                <a:lnTo>
                  <a:pt x="1019556" y="10692003"/>
                </a:lnTo>
                <a:lnTo>
                  <a:pt x="1019556" y="0"/>
                </a:lnTo>
                <a:close/>
              </a:path>
              <a:path w="7517765" h="10692130">
                <a:moveTo>
                  <a:pt x="1144587" y="0"/>
                </a:moveTo>
                <a:lnTo>
                  <a:pt x="1103401" y="0"/>
                </a:lnTo>
                <a:lnTo>
                  <a:pt x="1103401" y="10692003"/>
                </a:lnTo>
                <a:lnTo>
                  <a:pt x="1144587" y="10692003"/>
                </a:lnTo>
                <a:lnTo>
                  <a:pt x="1144587" y="0"/>
                </a:lnTo>
                <a:close/>
              </a:path>
              <a:path w="7517765" h="10692130">
                <a:moveTo>
                  <a:pt x="1269453" y="0"/>
                </a:moveTo>
                <a:lnTo>
                  <a:pt x="1228318" y="0"/>
                </a:lnTo>
                <a:lnTo>
                  <a:pt x="1228318" y="10692003"/>
                </a:lnTo>
                <a:lnTo>
                  <a:pt x="1269453" y="10692003"/>
                </a:lnTo>
                <a:lnTo>
                  <a:pt x="1269453" y="0"/>
                </a:lnTo>
                <a:close/>
              </a:path>
              <a:path w="7517765" h="10692130">
                <a:moveTo>
                  <a:pt x="1394371" y="0"/>
                </a:moveTo>
                <a:lnTo>
                  <a:pt x="1353248" y="0"/>
                </a:lnTo>
                <a:lnTo>
                  <a:pt x="1353248" y="10692003"/>
                </a:lnTo>
                <a:lnTo>
                  <a:pt x="1394371" y="10692003"/>
                </a:lnTo>
                <a:lnTo>
                  <a:pt x="1394371" y="0"/>
                </a:lnTo>
                <a:close/>
              </a:path>
              <a:path w="7517765" h="10692130">
                <a:moveTo>
                  <a:pt x="1519326" y="0"/>
                </a:moveTo>
                <a:lnTo>
                  <a:pt x="1478280" y="0"/>
                </a:lnTo>
                <a:lnTo>
                  <a:pt x="1478280" y="10692003"/>
                </a:lnTo>
                <a:lnTo>
                  <a:pt x="1519326" y="10692003"/>
                </a:lnTo>
                <a:lnTo>
                  <a:pt x="1519326" y="0"/>
                </a:lnTo>
                <a:close/>
              </a:path>
              <a:path w="7517765" h="10692130">
                <a:moveTo>
                  <a:pt x="1644307" y="0"/>
                </a:moveTo>
                <a:lnTo>
                  <a:pt x="1603159" y="0"/>
                </a:lnTo>
                <a:lnTo>
                  <a:pt x="1603159" y="10692003"/>
                </a:lnTo>
                <a:lnTo>
                  <a:pt x="1644307" y="10692003"/>
                </a:lnTo>
                <a:lnTo>
                  <a:pt x="1644307" y="0"/>
                </a:lnTo>
                <a:close/>
              </a:path>
              <a:path w="7517765" h="10692130">
                <a:moveTo>
                  <a:pt x="1769249" y="0"/>
                </a:moveTo>
                <a:lnTo>
                  <a:pt x="1728089" y="0"/>
                </a:lnTo>
                <a:lnTo>
                  <a:pt x="1728089" y="10692003"/>
                </a:lnTo>
                <a:lnTo>
                  <a:pt x="1769249" y="10692003"/>
                </a:lnTo>
                <a:lnTo>
                  <a:pt x="1769249" y="0"/>
                </a:lnTo>
                <a:close/>
              </a:path>
              <a:path w="7517765" h="10692130">
                <a:moveTo>
                  <a:pt x="1894243" y="0"/>
                </a:moveTo>
                <a:lnTo>
                  <a:pt x="1853031" y="0"/>
                </a:lnTo>
                <a:lnTo>
                  <a:pt x="1853031" y="10692003"/>
                </a:lnTo>
                <a:lnTo>
                  <a:pt x="1894243" y="10692003"/>
                </a:lnTo>
                <a:lnTo>
                  <a:pt x="1894243" y="0"/>
                </a:lnTo>
                <a:close/>
              </a:path>
              <a:path w="7517765" h="10692130">
                <a:moveTo>
                  <a:pt x="2019223" y="0"/>
                </a:moveTo>
                <a:lnTo>
                  <a:pt x="1978063" y="0"/>
                </a:lnTo>
                <a:lnTo>
                  <a:pt x="1978063" y="10692003"/>
                </a:lnTo>
                <a:lnTo>
                  <a:pt x="2019223" y="10692003"/>
                </a:lnTo>
                <a:lnTo>
                  <a:pt x="2019223" y="0"/>
                </a:lnTo>
                <a:close/>
              </a:path>
              <a:path w="7517765" h="10692130">
                <a:moveTo>
                  <a:pt x="2144128" y="0"/>
                </a:moveTo>
                <a:lnTo>
                  <a:pt x="2102993" y="0"/>
                </a:lnTo>
                <a:lnTo>
                  <a:pt x="2102993" y="10692003"/>
                </a:lnTo>
                <a:lnTo>
                  <a:pt x="2144128" y="10692003"/>
                </a:lnTo>
                <a:lnTo>
                  <a:pt x="2144128" y="0"/>
                </a:lnTo>
                <a:close/>
              </a:path>
              <a:path w="7517765" h="10692130">
                <a:moveTo>
                  <a:pt x="2269083" y="0"/>
                </a:moveTo>
                <a:lnTo>
                  <a:pt x="2227948" y="0"/>
                </a:lnTo>
                <a:lnTo>
                  <a:pt x="2227948" y="10692003"/>
                </a:lnTo>
                <a:lnTo>
                  <a:pt x="2269083" y="10692003"/>
                </a:lnTo>
                <a:lnTo>
                  <a:pt x="2269083" y="0"/>
                </a:lnTo>
                <a:close/>
              </a:path>
              <a:path w="7517765" h="10692130">
                <a:moveTo>
                  <a:pt x="2394051" y="0"/>
                </a:moveTo>
                <a:lnTo>
                  <a:pt x="2352903" y="0"/>
                </a:lnTo>
                <a:lnTo>
                  <a:pt x="2352903" y="10692003"/>
                </a:lnTo>
                <a:lnTo>
                  <a:pt x="2394051" y="10692003"/>
                </a:lnTo>
                <a:lnTo>
                  <a:pt x="2394051" y="0"/>
                </a:lnTo>
                <a:close/>
              </a:path>
              <a:path w="7517765" h="10692130">
                <a:moveTo>
                  <a:pt x="2519007" y="0"/>
                </a:moveTo>
                <a:lnTo>
                  <a:pt x="2477846" y="0"/>
                </a:lnTo>
                <a:lnTo>
                  <a:pt x="2477846" y="10692003"/>
                </a:lnTo>
                <a:lnTo>
                  <a:pt x="2519007" y="10692003"/>
                </a:lnTo>
                <a:lnTo>
                  <a:pt x="2519007" y="0"/>
                </a:lnTo>
                <a:close/>
              </a:path>
              <a:path w="7517765" h="10692130">
                <a:moveTo>
                  <a:pt x="2643975" y="0"/>
                </a:moveTo>
                <a:lnTo>
                  <a:pt x="2602763" y="0"/>
                </a:lnTo>
                <a:lnTo>
                  <a:pt x="2602763" y="10692003"/>
                </a:lnTo>
                <a:lnTo>
                  <a:pt x="2643975" y="10692003"/>
                </a:lnTo>
                <a:lnTo>
                  <a:pt x="2643975" y="0"/>
                </a:lnTo>
                <a:close/>
              </a:path>
              <a:path w="7517765" h="10692130">
                <a:moveTo>
                  <a:pt x="2768955" y="0"/>
                </a:moveTo>
                <a:lnTo>
                  <a:pt x="2727795" y="0"/>
                </a:lnTo>
                <a:lnTo>
                  <a:pt x="2727795" y="10692003"/>
                </a:lnTo>
                <a:lnTo>
                  <a:pt x="2768955" y="10692003"/>
                </a:lnTo>
                <a:lnTo>
                  <a:pt x="2768955" y="0"/>
                </a:lnTo>
                <a:close/>
              </a:path>
              <a:path w="7517765" h="10692130">
                <a:moveTo>
                  <a:pt x="2893872" y="0"/>
                </a:moveTo>
                <a:lnTo>
                  <a:pt x="2852699" y="0"/>
                </a:lnTo>
                <a:lnTo>
                  <a:pt x="2852699" y="10692003"/>
                </a:lnTo>
                <a:lnTo>
                  <a:pt x="2893872" y="10692003"/>
                </a:lnTo>
                <a:lnTo>
                  <a:pt x="2893872" y="0"/>
                </a:lnTo>
                <a:close/>
              </a:path>
              <a:path w="7517765" h="10692130">
                <a:moveTo>
                  <a:pt x="3018802" y="0"/>
                </a:moveTo>
                <a:lnTo>
                  <a:pt x="2977667" y="0"/>
                </a:lnTo>
                <a:lnTo>
                  <a:pt x="2977667" y="10692003"/>
                </a:lnTo>
                <a:lnTo>
                  <a:pt x="3018802" y="10692003"/>
                </a:lnTo>
                <a:lnTo>
                  <a:pt x="3018802" y="0"/>
                </a:lnTo>
                <a:close/>
              </a:path>
              <a:path w="7517765" h="10692130">
                <a:moveTo>
                  <a:pt x="3143681" y="0"/>
                </a:moveTo>
                <a:lnTo>
                  <a:pt x="3102622" y="0"/>
                </a:lnTo>
                <a:lnTo>
                  <a:pt x="3102622" y="10692003"/>
                </a:lnTo>
                <a:lnTo>
                  <a:pt x="3143681" y="10692003"/>
                </a:lnTo>
                <a:lnTo>
                  <a:pt x="3143681" y="0"/>
                </a:lnTo>
                <a:close/>
              </a:path>
              <a:path w="7517765" h="10692130">
                <a:moveTo>
                  <a:pt x="3268726" y="0"/>
                </a:moveTo>
                <a:lnTo>
                  <a:pt x="3227590" y="0"/>
                </a:lnTo>
                <a:lnTo>
                  <a:pt x="3227590" y="10692003"/>
                </a:lnTo>
                <a:lnTo>
                  <a:pt x="3268726" y="10692003"/>
                </a:lnTo>
                <a:lnTo>
                  <a:pt x="3268726" y="0"/>
                </a:lnTo>
                <a:close/>
              </a:path>
              <a:path w="7517765" h="10692130">
                <a:moveTo>
                  <a:pt x="3393681" y="0"/>
                </a:moveTo>
                <a:lnTo>
                  <a:pt x="3352546" y="0"/>
                </a:lnTo>
                <a:lnTo>
                  <a:pt x="3352546" y="10692003"/>
                </a:lnTo>
                <a:lnTo>
                  <a:pt x="3393681" y="10692003"/>
                </a:lnTo>
                <a:lnTo>
                  <a:pt x="3393681" y="0"/>
                </a:lnTo>
                <a:close/>
              </a:path>
              <a:path w="7517765" h="10692130">
                <a:moveTo>
                  <a:pt x="3518611" y="0"/>
                </a:moveTo>
                <a:lnTo>
                  <a:pt x="3477514" y="0"/>
                </a:lnTo>
                <a:lnTo>
                  <a:pt x="3477514" y="10692003"/>
                </a:lnTo>
                <a:lnTo>
                  <a:pt x="3518611" y="10692003"/>
                </a:lnTo>
                <a:lnTo>
                  <a:pt x="3518611" y="0"/>
                </a:lnTo>
                <a:close/>
              </a:path>
              <a:path w="7517765" h="10692130">
                <a:moveTo>
                  <a:pt x="3643604" y="0"/>
                </a:moveTo>
                <a:lnTo>
                  <a:pt x="3602456" y="0"/>
                </a:lnTo>
                <a:lnTo>
                  <a:pt x="3602456" y="10692003"/>
                </a:lnTo>
                <a:lnTo>
                  <a:pt x="3643604" y="10692003"/>
                </a:lnTo>
                <a:lnTo>
                  <a:pt x="3643604" y="0"/>
                </a:lnTo>
                <a:close/>
              </a:path>
              <a:path w="7517765" h="10692130">
                <a:moveTo>
                  <a:pt x="3768496" y="0"/>
                </a:moveTo>
                <a:lnTo>
                  <a:pt x="3727335" y="0"/>
                </a:lnTo>
                <a:lnTo>
                  <a:pt x="3727335" y="10692003"/>
                </a:lnTo>
                <a:lnTo>
                  <a:pt x="3768496" y="10692003"/>
                </a:lnTo>
                <a:lnTo>
                  <a:pt x="3768496" y="0"/>
                </a:lnTo>
                <a:close/>
              </a:path>
              <a:path w="7517765" h="10692130">
                <a:moveTo>
                  <a:pt x="3893502" y="0"/>
                </a:moveTo>
                <a:lnTo>
                  <a:pt x="3852367" y="0"/>
                </a:lnTo>
                <a:lnTo>
                  <a:pt x="3852367" y="10692003"/>
                </a:lnTo>
                <a:lnTo>
                  <a:pt x="3893502" y="10692003"/>
                </a:lnTo>
                <a:lnTo>
                  <a:pt x="3893502" y="0"/>
                </a:lnTo>
                <a:close/>
              </a:path>
              <a:path w="7517765" h="10692130">
                <a:moveTo>
                  <a:pt x="4018470" y="0"/>
                </a:moveTo>
                <a:lnTo>
                  <a:pt x="3977259" y="0"/>
                </a:lnTo>
                <a:lnTo>
                  <a:pt x="3977259" y="10692003"/>
                </a:lnTo>
                <a:lnTo>
                  <a:pt x="4018470" y="10692003"/>
                </a:lnTo>
                <a:lnTo>
                  <a:pt x="4018470" y="0"/>
                </a:lnTo>
                <a:close/>
              </a:path>
              <a:path w="7517765" h="10692130">
                <a:moveTo>
                  <a:pt x="4143349" y="0"/>
                </a:moveTo>
                <a:lnTo>
                  <a:pt x="4102214" y="0"/>
                </a:lnTo>
                <a:lnTo>
                  <a:pt x="4102214" y="10692003"/>
                </a:lnTo>
                <a:lnTo>
                  <a:pt x="4143349" y="10692003"/>
                </a:lnTo>
                <a:lnTo>
                  <a:pt x="4143349" y="0"/>
                </a:lnTo>
                <a:close/>
              </a:path>
              <a:path w="7517765" h="10692130">
                <a:moveTo>
                  <a:pt x="4268355" y="0"/>
                </a:moveTo>
                <a:lnTo>
                  <a:pt x="4227233" y="0"/>
                </a:lnTo>
                <a:lnTo>
                  <a:pt x="4227233" y="10692003"/>
                </a:lnTo>
                <a:lnTo>
                  <a:pt x="4268355" y="10692003"/>
                </a:lnTo>
                <a:lnTo>
                  <a:pt x="4268355" y="0"/>
                </a:lnTo>
                <a:close/>
              </a:path>
              <a:path w="7517765" h="10692130">
                <a:moveTo>
                  <a:pt x="4393311" y="0"/>
                </a:moveTo>
                <a:lnTo>
                  <a:pt x="4352137" y="0"/>
                </a:lnTo>
                <a:lnTo>
                  <a:pt x="4352137" y="10692003"/>
                </a:lnTo>
                <a:lnTo>
                  <a:pt x="4393311" y="10692003"/>
                </a:lnTo>
                <a:lnTo>
                  <a:pt x="4393311" y="0"/>
                </a:lnTo>
                <a:close/>
              </a:path>
              <a:path w="7517765" h="10692130">
                <a:moveTo>
                  <a:pt x="4518253" y="0"/>
                </a:moveTo>
                <a:lnTo>
                  <a:pt x="4477067" y="0"/>
                </a:lnTo>
                <a:lnTo>
                  <a:pt x="4477067" y="10692003"/>
                </a:lnTo>
                <a:lnTo>
                  <a:pt x="4518253" y="10692003"/>
                </a:lnTo>
                <a:lnTo>
                  <a:pt x="4518253" y="0"/>
                </a:lnTo>
                <a:close/>
              </a:path>
              <a:path w="7517765" h="10692130">
                <a:moveTo>
                  <a:pt x="4643196" y="0"/>
                </a:moveTo>
                <a:lnTo>
                  <a:pt x="4602035" y="0"/>
                </a:lnTo>
                <a:lnTo>
                  <a:pt x="4602035" y="10692003"/>
                </a:lnTo>
                <a:lnTo>
                  <a:pt x="4643196" y="10692003"/>
                </a:lnTo>
                <a:lnTo>
                  <a:pt x="4643196" y="0"/>
                </a:lnTo>
                <a:close/>
              </a:path>
              <a:path w="7517765" h="10692130">
                <a:moveTo>
                  <a:pt x="4768139" y="0"/>
                </a:moveTo>
                <a:lnTo>
                  <a:pt x="4727054" y="0"/>
                </a:lnTo>
                <a:lnTo>
                  <a:pt x="4727054" y="10692003"/>
                </a:lnTo>
                <a:lnTo>
                  <a:pt x="4768139" y="10692003"/>
                </a:lnTo>
                <a:lnTo>
                  <a:pt x="4768139" y="0"/>
                </a:lnTo>
                <a:close/>
              </a:path>
              <a:path w="7517765" h="10692130">
                <a:moveTo>
                  <a:pt x="4893195" y="0"/>
                </a:moveTo>
                <a:lnTo>
                  <a:pt x="4851984" y="0"/>
                </a:lnTo>
                <a:lnTo>
                  <a:pt x="4851984" y="10692003"/>
                </a:lnTo>
                <a:lnTo>
                  <a:pt x="4893195" y="10692003"/>
                </a:lnTo>
                <a:lnTo>
                  <a:pt x="4893195" y="0"/>
                </a:lnTo>
                <a:close/>
              </a:path>
              <a:path w="7517765" h="10692130">
                <a:moveTo>
                  <a:pt x="5018062" y="0"/>
                </a:moveTo>
                <a:lnTo>
                  <a:pt x="4976850" y="0"/>
                </a:lnTo>
                <a:lnTo>
                  <a:pt x="4976850" y="10692003"/>
                </a:lnTo>
                <a:lnTo>
                  <a:pt x="5018062" y="10692003"/>
                </a:lnTo>
                <a:lnTo>
                  <a:pt x="5018062" y="0"/>
                </a:lnTo>
                <a:close/>
              </a:path>
              <a:path w="7517765" h="10692130">
                <a:moveTo>
                  <a:pt x="5143043" y="0"/>
                </a:moveTo>
                <a:lnTo>
                  <a:pt x="5101907" y="0"/>
                </a:lnTo>
                <a:lnTo>
                  <a:pt x="5101907" y="10692003"/>
                </a:lnTo>
                <a:lnTo>
                  <a:pt x="5143043" y="10692003"/>
                </a:lnTo>
                <a:lnTo>
                  <a:pt x="5143043" y="0"/>
                </a:lnTo>
                <a:close/>
              </a:path>
              <a:path w="7517765" h="10692130">
                <a:moveTo>
                  <a:pt x="5268061" y="0"/>
                </a:moveTo>
                <a:lnTo>
                  <a:pt x="5226875" y="0"/>
                </a:lnTo>
                <a:lnTo>
                  <a:pt x="5226875" y="10692003"/>
                </a:lnTo>
                <a:lnTo>
                  <a:pt x="5268061" y="10692003"/>
                </a:lnTo>
                <a:lnTo>
                  <a:pt x="5268061" y="0"/>
                </a:lnTo>
                <a:close/>
              </a:path>
              <a:path w="7517765" h="10692130">
                <a:moveTo>
                  <a:pt x="5392890" y="0"/>
                </a:moveTo>
                <a:lnTo>
                  <a:pt x="5351780" y="0"/>
                </a:lnTo>
                <a:lnTo>
                  <a:pt x="5351780" y="10692003"/>
                </a:lnTo>
                <a:lnTo>
                  <a:pt x="5392890" y="10692003"/>
                </a:lnTo>
                <a:lnTo>
                  <a:pt x="5392890" y="0"/>
                </a:lnTo>
                <a:close/>
              </a:path>
              <a:path w="7517765" h="10692130">
                <a:moveTo>
                  <a:pt x="5517883" y="0"/>
                </a:moveTo>
                <a:lnTo>
                  <a:pt x="5476760" y="0"/>
                </a:lnTo>
                <a:lnTo>
                  <a:pt x="5476760" y="10692003"/>
                </a:lnTo>
                <a:lnTo>
                  <a:pt x="5517883" y="10692003"/>
                </a:lnTo>
                <a:lnTo>
                  <a:pt x="5517883" y="0"/>
                </a:lnTo>
                <a:close/>
              </a:path>
              <a:path w="7517765" h="10692130">
                <a:moveTo>
                  <a:pt x="5642864" y="0"/>
                </a:moveTo>
                <a:lnTo>
                  <a:pt x="5601741" y="0"/>
                </a:lnTo>
                <a:lnTo>
                  <a:pt x="5601741" y="10692003"/>
                </a:lnTo>
                <a:lnTo>
                  <a:pt x="5642864" y="10692003"/>
                </a:lnTo>
                <a:lnTo>
                  <a:pt x="5642864" y="0"/>
                </a:lnTo>
                <a:close/>
              </a:path>
              <a:path w="7517765" h="10692130">
                <a:moveTo>
                  <a:pt x="5767717" y="0"/>
                </a:moveTo>
                <a:lnTo>
                  <a:pt x="5726620" y="0"/>
                </a:lnTo>
                <a:lnTo>
                  <a:pt x="5726620" y="10692003"/>
                </a:lnTo>
                <a:lnTo>
                  <a:pt x="5767717" y="10692003"/>
                </a:lnTo>
                <a:lnTo>
                  <a:pt x="5767717" y="0"/>
                </a:lnTo>
                <a:close/>
              </a:path>
              <a:path w="7517765" h="10692130">
                <a:moveTo>
                  <a:pt x="5892812" y="0"/>
                </a:moveTo>
                <a:lnTo>
                  <a:pt x="5851639" y="0"/>
                </a:lnTo>
                <a:lnTo>
                  <a:pt x="5851639" y="10692003"/>
                </a:lnTo>
                <a:lnTo>
                  <a:pt x="5892812" y="10692003"/>
                </a:lnTo>
                <a:lnTo>
                  <a:pt x="5892812" y="0"/>
                </a:lnTo>
                <a:close/>
              </a:path>
              <a:path w="7517765" h="10692130">
                <a:moveTo>
                  <a:pt x="6017717" y="0"/>
                </a:moveTo>
                <a:lnTo>
                  <a:pt x="5976544" y="0"/>
                </a:lnTo>
                <a:lnTo>
                  <a:pt x="5976544" y="10692003"/>
                </a:lnTo>
                <a:lnTo>
                  <a:pt x="6017717" y="10692003"/>
                </a:lnTo>
                <a:lnTo>
                  <a:pt x="6017717" y="0"/>
                </a:lnTo>
                <a:close/>
              </a:path>
              <a:path w="7517765" h="10692130">
                <a:moveTo>
                  <a:pt x="6142647" y="0"/>
                </a:moveTo>
                <a:lnTo>
                  <a:pt x="6101486" y="0"/>
                </a:lnTo>
                <a:lnTo>
                  <a:pt x="6101486" y="10692003"/>
                </a:lnTo>
                <a:lnTo>
                  <a:pt x="6142647" y="10692003"/>
                </a:lnTo>
                <a:lnTo>
                  <a:pt x="6142647" y="0"/>
                </a:lnTo>
                <a:close/>
              </a:path>
              <a:path w="7517765" h="10692130">
                <a:moveTo>
                  <a:pt x="6267589" y="0"/>
                </a:moveTo>
                <a:lnTo>
                  <a:pt x="6226505" y="0"/>
                </a:lnTo>
                <a:lnTo>
                  <a:pt x="6226505" y="10692003"/>
                </a:lnTo>
                <a:lnTo>
                  <a:pt x="6267589" y="10692003"/>
                </a:lnTo>
                <a:lnTo>
                  <a:pt x="6267589" y="0"/>
                </a:lnTo>
                <a:close/>
              </a:path>
              <a:path w="7517765" h="10692130">
                <a:moveTo>
                  <a:pt x="6392507" y="0"/>
                </a:moveTo>
                <a:lnTo>
                  <a:pt x="6351397" y="0"/>
                </a:lnTo>
                <a:lnTo>
                  <a:pt x="6351397" y="10692003"/>
                </a:lnTo>
                <a:lnTo>
                  <a:pt x="6392507" y="10692003"/>
                </a:lnTo>
                <a:lnTo>
                  <a:pt x="6392507" y="0"/>
                </a:lnTo>
                <a:close/>
              </a:path>
              <a:path w="7517765" h="10692130">
                <a:moveTo>
                  <a:pt x="6517576" y="0"/>
                </a:moveTo>
                <a:lnTo>
                  <a:pt x="6476378" y="0"/>
                </a:lnTo>
                <a:lnTo>
                  <a:pt x="6476378" y="10692003"/>
                </a:lnTo>
                <a:lnTo>
                  <a:pt x="6517576" y="10692003"/>
                </a:lnTo>
                <a:lnTo>
                  <a:pt x="6517576" y="0"/>
                </a:lnTo>
                <a:close/>
              </a:path>
              <a:path w="7517765" h="10692130">
                <a:moveTo>
                  <a:pt x="6642430" y="0"/>
                </a:moveTo>
                <a:lnTo>
                  <a:pt x="6601346" y="0"/>
                </a:lnTo>
                <a:lnTo>
                  <a:pt x="6601346" y="10692003"/>
                </a:lnTo>
                <a:lnTo>
                  <a:pt x="6642430" y="10692003"/>
                </a:lnTo>
                <a:lnTo>
                  <a:pt x="6642430" y="0"/>
                </a:lnTo>
                <a:close/>
              </a:path>
              <a:path w="7517765" h="10692130">
                <a:moveTo>
                  <a:pt x="6767449" y="0"/>
                </a:moveTo>
                <a:lnTo>
                  <a:pt x="6726339" y="0"/>
                </a:lnTo>
                <a:lnTo>
                  <a:pt x="6726339" y="10692003"/>
                </a:lnTo>
                <a:lnTo>
                  <a:pt x="6767449" y="10692003"/>
                </a:lnTo>
                <a:lnTo>
                  <a:pt x="6767449" y="0"/>
                </a:lnTo>
                <a:close/>
              </a:path>
              <a:path w="7517765" h="10692130">
                <a:moveTo>
                  <a:pt x="6892391" y="0"/>
                </a:moveTo>
                <a:lnTo>
                  <a:pt x="6851282" y="0"/>
                </a:lnTo>
                <a:lnTo>
                  <a:pt x="6851282" y="10692003"/>
                </a:lnTo>
                <a:lnTo>
                  <a:pt x="6892391" y="10692003"/>
                </a:lnTo>
                <a:lnTo>
                  <a:pt x="6892391" y="0"/>
                </a:lnTo>
                <a:close/>
              </a:path>
              <a:path w="7517765" h="10692130">
                <a:moveTo>
                  <a:pt x="7017372" y="0"/>
                </a:moveTo>
                <a:lnTo>
                  <a:pt x="6976173" y="0"/>
                </a:lnTo>
                <a:lnTo>
                  <a:pt x="6976173" y="10692003"/>
                </a:lnTo>
                <a:lnTo>
                  <a:pt x="7017372" y="10692003"/>
                </a:lnTo>
                <a:lnTo>
                  <a:pt x="7017372" y="0"/>
                </a:lnTo>
                <a:close/>
              </a:path>
              <a:path w="7517765" h="10692130">
                <a:moveTo>
                  <a:pt x="7142315" y="0"/>
                </a:moveTo>
                <a:lnTo>
                  <a:pt x="7101167" y="0"/>
                </a:lnTo>
                <a:lnTo>
                  <a:pt x="7101167" y="10692003"/>
                </a:lnTo>
                <a:lnTo>
                  <a:pt x="7142315" y="10692003"/>
                </a:lnTo>
                <a:lnTo>
                  <a:pt x="7142315" y="0"/>
                </a:lnTo>
                <a:close/>
              </a:path>
              <a:path w="7517765" h="10692130">
                <a:moveTo>
                  <a:pt x="7267232" y="0"/>
                </a:moveTo>
                <a:lnTo>
                  <a:pt x="7226097" y="0"/>
                </a:lnTo>
                <a:lnTo>
                  <a:pt x="7226097" y="10692003"/>
                </a:lnTo>
                <a:lnTo>
                  <a:pt x="7267232" y="10692003"/>
                </a:lnTo>
                <a:lnTo>
                  <a:pt x="7267232" y="0"/>
                </a:lnTo>
                <a:close/>
              </a:path>
              <a:path w="7517765" h="10692130">
                <a:moveTo>
                  <a:pt x="7392162" y="0"/>
                </a:moveTo>
                <a:lnTo>
                  <a:pt x="7351077" y="0"/>
                </a:lnTo>
                <a:lnTo>
                  <a:pt x="7351077" y="10692003"/>
                </a:lnTo>
                <a:lnTo>
                  <a:pt x="7392162" y="10692003"/>
                </a:lnTo>
                <a:lnTo>
                  <a:pt x="7392162" y="0"/>
                </a:lnTo>
                <a:close/>
              </a:path>
              <a:path w="7517765" h="10692130">
                <a:moveTo>
                  <a:pt x="7517168" y="0"/>
                </a:moveTo>
                <a:lnTo>
                  <a:pt x="7476033" y="0"/>
                </a:lnTo>
                <a:lnTo>
                  <a:pt x="7476033" y="10692003"/>
                </a:lnTo>
                <a:lnTo>
                  <a:pt x="7517168" y="10692003"/>
                </a:lnTo>
                <a:lnTo>
                  <a:pt x="7517168" y="0"/>
                </a:lnTo>
                <a:close/>
              </a:path>
            </a:pathLst>
          </a:custGeom>
          <a:solidFill>
            <a:srgbClr val="726658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33.png"/><Relationship Id="rId26" Type="http://schemas.openxmlformats.org/officeDocument/2006/relationships/image" Target="../media/image25.png"/><Relationship Id="rId39" Type="http://schemas.openxmlformats.org/officeDocument/2006/relationships/image" Target="../media/image47.png"/><Relationship Id="rId21" Type="http://schemas.openxmlformats.org/officeDocument/2006/relationships/image" Target="../media/image35.png"/><Relationship Id="rId34" Type="http://schemas.openxmlformats.org/officeDocument/2006/relationships/image" Target="../media/image42.png"/><Relationship Id="rId42" Type="http://schemas.openxmlformats.org/officeDocument/2006/relationships/image" Target="../media/image50.png"/><Relationship Id="rId47" Type="http://schemas.openxmlformats.org/officeDocument/2006/relationships/image" Target="../media/image55.png"/><Relationship Id="rId50" Type="http://schemas.openxmlformats.org/officeDocument/2006/relationships/image" Target="../media/image58.png"/><Relationship Id="rId55" Type="http://schemas.openxmlformats.org/officeDocument/2006/relationships/image" Target="../media/image63.pn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6" Type="http://schemas.openxmlformats.org/officeDocument/2006/relationships/image" Target="../media/image31.png"/><Relationship Id="rId29" Type="http://schemas.openxmlformats.org/officeDocument/2006/relationships/image" Target="../media/image37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40.png"/><Relationship Id="rId37" Type="http://schemas.openxmlformats.org/officeDocument/2006/relationships/image" Target="../media/image45.png"/><Relationship Id="rId40" Type="http://schemas.openxmlformats.org/officeDocument/2006/relationships/image" Target="../media/image48.png"/><Relationship Id="rId45" Type="http://schemas.openxmlformats.org/officeDocument/2006/relationships/image" Target="../media/image53.png"/><Relationship Id="rId53" Type="http://schemas.openxmlformats.org/officeDocument/2006/relationships/image" Target="../media/image61.png"/><Relationship Id="rId58" Type="http://schemas.openxmlformats.org/officeDocument/2006/relationships/image" Target="../media/image66.png"/><Relationship Id="rId5" Type="http://schemas.openxmlformats.org/officeDocument/2006/relationships/image" Target="../media/image4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38.png"/><Relationship Id="rId35" Type="http://schemas.openxmlformats.org/officeDocument/2006/relationships/image" Target="../media/image43.png"/><Relationship Id="rId43" Type="http://schemas.openxmlformats.org/officeDocument/2006/relationships/image" Target="../media/image51.png"/><Relationship Id="rId48" Type="http://schemas.openxmlformats.org/officeDocument/2006/relationships/image" Target="../media/image56.png"/><Relationship Id="rId56" Type="http://schemas.openxmlformats.org/officeDocument/2006/relationships/image" Target="../media/image64.png"/><Relationship Id="rId8" Type="http://schemas.openxmlformats.org/officeDocument/2006/relationships/image" Target="../media/image7.png"/><Relationship Id="rId51" Type="http://schemas.openxmlformats.org/officeDocument/2006/relationships/image" Target="../media/image59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32.png"/><Relationship Id="rId25" Type="http://schemas.openxmlformats.org/officeDocument/2006/relationships/image" Target="../media/image36.png"/><Relationship Id="rId33" Type="http://schemas.openxmlformats.org/officeDocument/2006/relationships/image" Target="../media/image41.png"/><Relationship Id="rId38" Type="http://schemas.openxmlformats.org/officeDocument/2006/relationships/image" Target="../media/image46.png"/><Relationship Id="rId46" Type="http://schemas.openxmlformats.org/officeDocument/2006/relationships/image" Target="../media/image54.png"/><Relationship Id="rId20" Type="http://schemas.openxmlformats.org/officeDocument/2006/relationships/image" Target="../media/image34.png"/><Relationship Id="rId41" Type="http://schemas.openxmlformats.org/officeDocument/2006/relationships/image" Target="../media/image49.png"/><Relationship Id="rId54" Type="http://schemas.openxmlformats.org/officeDocument/2006/relationships/image" Target="../media/image6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5" Type="http://schemas.openxmlformats.org/officeDocument/2006/relationships/image" Target="../media/image30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44.png"/><Relationship Id="rId49" Type="http://schemas.openxmlformats.org/officeDocument/2006/relationships/image" Target="../media/image57.png"/><Relationship Id="rId57" Type="http://schemas.openxmlformats.org/officeDocument/2006/relationships/image" Target="../media/image65.png"/><Relationship Id="rId10" Type="http://schemas.openxmlformats.org/officeDocument/2006/relationships/image" Target="../media/image9.png"/><Relationship Id="rId31" Type="http://schemas.openxmlformats.org/officeDocument/2006/relationships/image" Target="../media/image39.png"/><Relationship Id="rId44" Type="http://schemas.openxmlformats.org/officeDocument/2006/relationships/image" Target="../media/image52.png"/><Relationship Id="rId52" Type="http://schemas.openxmlformats.org/officeDocument/2006/relationships/image" Target="../media/image60.png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21" Type="http://schemas.openxmlformats.org/officeDocument/2006/relationships/image" Target="../media/image35.png"/><Relationship Id="rId42" Type="http://schemas.openxmlformats.org/officeDocument/2006/relationships/image" Target="../media/image436.png"/><Relationship Id="rId47" Type="http://schemas.openxmlformats.org/officeDocument/2006/relationships/image" Target="../media/image441.png"/><Relationship Id="rId63" Type="http://schemas.openxmlformats.org/officeDocument/2006/relationships/image" Target="../media/image456.png"/><Relationship Id="rId68" Type="http://schemas.openxmlformats.org/officeDocument/2006/relationships/image" Target="../media/image460.png"/><Relationship Id="rId7" Type="http://schemas.openxmlformats.org/officeDocument/2006/relationships/image" Target="../media/image29.png"/><Relationship Id="rId71" Type="http://schemas.openxmlformats.org/officeDocument/2006/relationships/image" Target="../media/image463.png"/><Relationship Id="rId2" Type="http://schemas.openxmlformats.org/officeDocument/2006/relationships/image" Target="../media/image1.png"/><Relationship Id="rId16" Type="http://schemas.openxmlformats.org/officeDocument/2006/relationships/image" Target="../media/image31.png"/><Relationship Id="rId29" Type="http://schemas.openxmlformats.org/officeDocument/2006/relationships/image" Target="../media/image67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70.png"/><Relationship Id="rId37" Type="http://schemas.openxmlformats.org/officeDocument/2006/relationships/image" Target="../media/image431.png"/><Relationship Id="rId40" Type="http://schemas.openxmlformats.org/officeDocument/2006/relationships/image" Target="../media/image434.png"/><Relationship Id="rId45" Type="http://schemas.openxmlformats.org/officeDocument/2006/relationships/image" Target="../media/image439.png"/><Relationship Id="rId53" Type="http://schemas.openxmlformats.org/officeDocument/2006/relationships/image" Target="../media/image447.png"/><Relationship Id="rId58" Type="http://schemas.openxmlformats.org/officeDocument/2006/relationships/image" Target="../media/image452.png"/><Relationship Id="rId66" Type="http://schemas.openxmlformats.org/officeDocument/2006/relationships/image" Target="../media/image98.png"/><Relationship Id="rId5" Type="http://schemas.openxmlformats.org/officeDocument/2006/relationships/image" Target="../media/image4.png"/><Relationship Id="rId61" Type="http://schemas.openxmlformats.org/officeDocument/2006/relationships/image" Target="../media/image306.png"/><Relationship Id="rId19" Type="http://schemas.openxmlformats.org/officeDocument/2006/relationships/image" Target="../media/image1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68.png"/><Relationship Id="rId35" Type="http://schemas.openxmlformats.org/officeDocument/2006/relationships/image" Target="../media/image429.png"/><Relationship Id="rId43" Type="http://schemas.openxmlformats.org/officeDocument/2006/relationships/image" Target="../media/image437.png"/><Relationship Id="rId48" Type="http://schemas.openxmlformats.org/officeDocument/2006/relationships/image" Target="../media/image442.png"/><Relationship Id="rId56" Type="http://schemas.openxmlformats.org/officeDocument/2006/relationships/image" Target="../media/image450.png"/><Relationship Id="rId64" Type="http://schemas.openxmlformats.org/officeDocument/2006/relationships/image" Target="../media/image457.png"/><Relationship Id="rId69" Type="http://schemas.openxmlformats.org/officeDocument/2006/relationships/image" Target="../media/image461.png"/><Relationship Id="rId8" Type="http://schemas.openxmlformats.org/officeDocument/2006/relationships/image" Target="../media/image7.png"/><Relationship Id="rId51" Type="http://schemas.openxmlformats.org/officeDocument/2006/relationships/image" Target="../media/image445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32.png"/><Relationship Id="rId25" Type="http://schemas.openxmlformats.org/officeDocument/2006/relationships/image" Target="../media/image36.png"/><Relationship Id="rId33" Type="http://schemas.openxmlformats.org/officeDocument/2006/relationships/image" Target="../media/image427.png"/><Relationship Id="rId38" Type="http://schemas.openxmlformats.org/officeDocument/2006/relationships/image" Target="../media/image432.png"/><Relationship Id="rId46" Type="http://schemas.openxmlformats.org/officeDocument/2006/relationships/image" Target="../media/image440.png"/><Relationship Id="rId59" Type="http://schemas.openxmlformats.org/officeDocument/2006/relationships/image" Target="../media/image453.png"/><Relationship Id="rId67" Type="http://schemas.openxmlformats.org/officeDocument/2006/relationships/image" Target="../media/image459.png"/><Relationship Id="rId20" Type="http://schemas.openxmlformats.org/officeDocument/2006/relationships/image" Target="../media/image34.png"/><Relationship Id="rId41" Type="http://schemas.openxmlformats.org/officeDocument/2006/relationships/image" Target="../media/image435.png"/><Relationship Id="rId54" Type="http://schemas.openxmlformats.org/officeDocument/2006/relationships/image" Target="../media/image448.png"/><Relationship Id="rId62" Type="http://schemas.openxmlformats.org/officeDocument/2006/relationships/image" Target="../media/image455.png"/><Relationship Id="rId70" Type="http://schemas.openxmlformats.org/officeDocument/2006/relationships/image" Target="../media/image46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5" Type="http://schemas.openxmlformats.org/officeDocument/2006/relationships/image" Target="../media/image30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430.png"/><Relationship Id="rId49" Type="http://schemas.openxmlformats.org/officeDocument/2006/relationships/image" Target="../media/image443.png"/><Relationship Id="rId57" Type="http://schemas.openxmlformats.org/officeDocument/2006/relationships/image" Target="../media/image451.png"/><Relationship Id="rId10" Type="http://schemas.openxmlformats.org/officeDocument/2006/relationships/image" Target="../media/image9.png"/><Relationship Id="rId31" Type="http://schemas.openxmlformats.org/officeDocument/2006/relationships/image" Target="../media/image69.png"/><Relationship Id="rId44" Type="http://schemas.openxmlformats.org/officeDocument/2006/relationships/image" Target="../media/image438.png"/><Relationship Id="rId52" Type="http://schemas.openxmlformats.org/officeDocument/2006/relationships/image" Target="../media/image446.png"/><Relationship Id="rId60" Type="http://schemas.openxmlformats.org/officeDocument/2006/relationships/image" Target="../media/image454.png"/><Relationship Id="rId65" Type="http://schemas.openxmlformats.org/officeDocument/2006/relationships/image" Target="../media/image45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33.png"/><Relationship Id="rId39" Type="http://schemas.openxmlformats.org/officeDocument/2006/relationships/image" Target="../media/image433.png"/><Relationship Id="rId34" Type="http://schemas.openxmlformats.org/officeDocument/2006/relationships/image" Target="../media/image428.png"/><Relationship Id="rId50" Type="http://schemas.openxmlformats.org/officeDocument/2006/relationships/image" Target="../media/image444.png"/><Relationship Id="rId55" Type="http://schemas.openxmlformats.org/officeDocument/2006/relationships/image" Target="../media/image449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0.png"/><Relationship Id="rId18" Type="http://schemas.openxmlformats.org/officeDocument/2006/relationships/image" Target="../media/image475.png"/><Relationship Id="rId26" Type="http://schemas.openxmlformats.org/officeDocument/2006/relationships/image" Target="../media/image481.png"/><Relationship Id="rId39" Type="http://schemas.openxmlformats.org/officeDocument/2006/relationships/image" Target="../media/image494.png"/><Relationship Id="rId21" Type="http://schemas.openxmlformats.org/officeDocument/2006/relationships/image" Target="../media/image478.png"/><Relationship Id="rId34" Type="http://schemas.openxmlformats.org/officeDocument/2006/relationships/image" Target="../media/image489.png"/><Relationship Id="rId42" Type="http://schemas.openxmlformats.org/officeDocument/2006/relationships/image" Target="../media/image497.png"/><Relationship Id="rId7" Type="http://schemas.openxmlformats.org/officeDocument/2006/relationships/image" Target="../media/image464.png"/><Relationship Id="rId2" Type="http://schemas.openxmlformats.org/officeDocument/2006/relationships/image" Target="../media/image120.png"/><Relationship Id="rId16" Type="http://schemas.openxmlformats.org/officeDocument/2006/relationships/image" Target="../media/image473.png"/><Relationship Id="rId29" Type="http://schemas.openxmlformats.org/officeDocument/2006/relationships/image" Target="../media/image48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4.png"/><Relationship Id="rId11" Type="http://schemas.openxmlformats.org/officeDocument/2006/relationships/image" Target="../media/image468.png"/><Relationship Id="rId24" Type="http://schemas.openxmlformats.org/officeDocument/2006/relationships/image" Target="../media/image480.png"/><Relationship Id="rId32" Type="http://schemas.openxmlformats.org/officeDocument/2006/relationships/image" Target="../media/image487.png"/><Relationship Id="rId37" Type="http://schemas.openxmlformats.org/officeDocument/2006/relationships/image" Target="../media/image492.png"/><Relationship Id="rId40" Type="http://schemas.openxmlformats.org/officeDocument/2006/relationships/image" Target="../media/image495.png"/><Relationship Id="rId45" Type="http://schemas.openxmlformats.org/officeDocument/2006/relationships/image" Target="../media/image500.png"/><Relationship Id="rId5" Type="http://schemas.openxmlformats.org/officeDocument/2006/relationships/image" Target="../media/image123.png"/><Relationship Id="rId15" Type="http://schemas.openxmlformats.org/officeDocument/2006/relationships/image" Target="../media/image472.png"/><Relationship Id="rId23" Type="http://schemas.openxmlformats.org/officeDocument/2006/relationships/image" Target="../media/image479.png"/><Relationship Id="rId28" Type="http://schemas.openxmlformats.org/officeDocument/2006/relationships/image" Target="../media/image483.png"/><Relationship Id="rId36" Type="http://schemas.openxmlformats.org/officeDocument/2006/relationships/image" Target="../media/image491.png"/><Relationship Id="rId10" Type="http://schemas.openxmlformats.org/officeDocument/2006/relationships/image" Target="../media/image467.png"/><Relationship Id="rId19" Type="http://schemas.openxmlformats.org/officeDocument/2006/relationships/image" Target="../media/image476.png"/><Relationship Id="rId31" Type="http://schemas.openxmlformats.org/officeDocument/2006/relationships/image" Target="../media/image486.png"/><Relationship Id="rId44" Type="http://schemas.openxmlformats.org/officeDocument/2006/relationships/image" Target="../media/image499.png"/><Relationship Id="rId4" Type="http://schemas.openxmlformats.org/officeDocument/2006/relationships/image" Target="../media/image122.png"/><Relationship Id="rId9" Type="http://schemas.openxmlformats.org/officeDocument/2006/relationships/image" Target="../media/image466.png"/><Relationship Id="rId14" Type="http://schemas.openxmlformats.org/officeDocument/2006/relationships/image" Target="../media/image471.png"/><Relationship Id="rId22" Type="http://schemas.openxmlformats.org/officeDocument/2006/relationships/image" Target="../media/image325.png"/><Relationship Id="rId27" Type="http://schemas.openxmlformats.org/officeDocument/2006/relationships/image" Target="../media/image482.png"/><Relationship Id="rId30" Type="http://schemas.openxmlformats.org/officeDocument/2006/relationships/image" Target="../media/image485.png"/><Relationship Id="rId35" Type="http://schemas.openxmlformats.org/officeDocument/2006/relationships/image" Target="../media/image490.png"/><Relationship Id="rId43" Type="http://schemas.openxmlformats.org/officeDocument/2006/relationships/image" Target="../media/image498.png"/><Relationship Id="rId8" Type="http://schemas.openxmlformats.org/officeDocument/2006/relationships/image" Target="../media/image465.png"/><Relationship Id="rId3" Type="http://schemas.openxmlformats.org/officeDocument/2006/relationships/image" Target="../media/image121.png"/><Relationship Id="rId12" Type="http://schemas.openxmlformats.org/officeDocument/2006/relationships/image" Target="../media/image469.png"/><Relationship Id="rId17" Type="http://schemas.openxmlformats.org/officeDocument/2006/relationships/image" Target="../media/image474.png"/><Relationship Id="rId25" Type="http://schemas.openxmlformats.org/officeDocument/2006/relationships/image" Target="../media/image315.png"/><Relationship Id="rId33" Type="http://schemas.openxmlformats.org/officeDocument/2006/relationships/image" Target="../media/image488.png"/><Relationship Id="rId38" Type="http://schemas.openxmlformats.org/officeDocument/2006/relationships/image" Target="../media/image493.png"/><Relationship Id="rId20" Type="http://schemas.openxmlformats.org/officeDocument/2006/relationships/image" Target="../media/image477.png"/><Relationship Id="rId41" Type="http://schemas.openxmlformats.org/officeDocument/2006/relationships/image" Target="../media/image496.png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21" Type="http://schemas.openxmlformats.org/officeDocument/2006/relationships/image" Target="../media/image35.png"/><Relationship Id="rId42" Type="http://schemas.openxmlformats.org/officeDocument/2006/relationships/image" Target="../media/image509.png"/><Relationship Id="rId47" Type="http://schemas.openxmlformats.org/officeDocument/2006/relationships/image" Target="../media/image514.png"/><Relationship Id="rId63" Type="http://schemas.openxmlformats.org/officeDocument/2006/relationships/image" Target="../media/image528.png"/><Relationship Id="rId68" Type="http://schemas.openxmlformats.org/officeDocument/2006/relationships/image" Target="../media/image533.png"/><Relationship Id="rId2" Type="http://schemas.openxmlformats.org/officeDocument/2006/relationships/image" Target="../media/image1.png"/><Relationship Id="rId16" Type="http://schemas.openxmlformats.org/officeDocument/2006/relationships/image" Target="../media/image31.png"/><Relationship Id="rId29" Type="http://schemas.openxmlformats.org/officeDocument/2006/relationships/image" Target="../media/image67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70.png"/><Relationship Id="rId37" Type="http://schemas.openxmlformats.org/officeDocument/2006/relationships/image" Target="../media/image505.png"/><Relationship Id="rId40" Type="http://schemas.openxmlformats.org/officeDocument/2006/relationships/image" Target="../media/image507.png"/><Relationship Id="rId45" Type="http://schemas.openxmlformats.org/officeDocument/2006/relationships/image" Target="../media/image512.png"/><Relationship Id="rId53" Type="http://schemas.openxmlformats.org/officeDocument/2006/relationships/image" Target="../media/image519.png"/><Relationship Id="rId58" Type="http://schemas.openxmlformats.org/officeDocument/2006/relationships/image" Target="../media/image523.png"/><Relationship Id="rId66" Type="http://schemas.openxmlformats.org/officeDocument/2006/relationships/image" Target="../media/image531.png"/><Relationship Id="rId74" Type="http://schemas.openxmlformats.org/officeDocument/2006/relationships/image" Target="../media/image539.png"/><Relationship Id="rId5" Type="http://schemas.openxmlformats.org/officeDocument/2006/relationships/image" Target="../media/image4.png"/><Relationship Id="rId61" Type="http://schemas.openxmlformats.org/officeDocument/2006/relationships/image" Target="../media/image526.png"/><Relationship Id="rId19" Type="http://schemas.openxmlformats.org/officeDocument/2006/relationships/image" Target="../media/image1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68.png"/><Relationship Id="rId35" Type="http://schemas.openxmlformats.org/officeDocument/2006/relationships/image" Target="../media/image503.png"/><Relationship Id="rId43" Type="http://schemas.openxmlformats.org/officeDocument/2006/relationships/image" Target="../media/image510.png"/><Relationship Id="rId48" Type="http://schemas.openxmlformats.org/officeDocument/2006/relationships/image" Target="../media/image89.png"/><Relationship Id="rId56" Type="http://schemas.openxmlformats.org/officeDocument/2006/relationships/image" Target="../media/image522.png"/><Relationship Id="rId64" Type="http://schemas.openxmlformats.org/officeDocument/2006/relationships/image" Target="../media/image529.png"/><Relationship Id="rId69" Type="http://schemas.openxmlformats.org/officeDocument/2006/relationships/image" Target="../media/image534.png"/><Relationship Id="rId8" Type="http://schemas.openxmlformats.org/officeDocument/2006/relationships/image" Target="../media/image7.png"/><Relationship Id="rId51" Type="http://schemas.openxmlformats.org/officeDocument/2006/relationships/image" Target="../media/image517.png"/><Relationship Id="rId72" Type="http://schemas.openxmlformats.org/officeDocument/2006/relationships/image" Target="../media/image537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32.png"/><Relationship Id="rId25" Type="http://schemas.openxmlformats.org/officeDocument/2006/relationships/image" Target="../media/image36.png"/><Relationship Id="rId33" Type="http://schemas.openxmlformats.org/officeDocument/2006/relationships/image" Target="../media/image501.png"/><Relationship Id="rId38" Type="http://schemas.openxmlformats.org/officeDocument/2006/relationships/image" Target="../media/image77.png"/><Relationship Id="rId46" Type="http://schemas.openxmlformats.org/officeDocument/2006/relationships/image" Target="../media/image513.png"/><Relationship Id="rId59" Type="http://schemas.openxmlformats.org/officeDocument/2006/relationships/image" Target="../media/image524.png"/><Relationship Id="rId67" Type="http://schemas.openxmlformats.org/officeDocument/2006/relationships/image" Target="../media/image532.png"/><Relationship Id="rId20" Type="http://schemas.openxmlformats.org/officeDocument/2006/relationships/image" Target="../media/image34.png"/><Relationship Id="rId41" Type="http://schemas.openxmlformats.org/officeDocument/2006/relationships/image" Target="../media/image508.png"/><Relationship Id="rId54" Type="http://schemas.openxmlformats.org/officeDocument/2006/relationships/image" Target="../media/image520.png"/><Relationship Id="rId62" Type="http://schemas.openxmlformats.org/officeDocument/2006/relationships/image" Target="../media/image527.png"/><Relationship Id="rId70" Type="http://schemas.openxmlformats.org/officeDocument/2006/relationships/image" Target="../media/image5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5" Type="http://schemas.openxmlformats.org/officeDocument/2006/relationships/image" Target="../media/image30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504.png"/><Relationship Id="rId49" Type="http://schemas.openxmlformats.org/officeDocument/2006/relationships/image" Target="../media/image515.png"/><Relationship Id="rId57" Type="http://schemas.openxmlformats.org/officeDocument/2006/relationships/image" Target="../media/image202.png"/><Relationship Id="rId10" Type="http://schemas.openxmlformats.org/officeDocument/2006/relationships/image" Target="../media/image9.png"/><Relationship Id="rId31" Type="http://schemas.openxmlformats.org/officeDocument/2006/relationships/image" Target="../media/image69.png"/><Relationship Id="rId44" Type="http://schemas.openxmlformats.org/officeDocument/2006/relationships/image" Target="../media/image511.png"/><Relationship Id="rId52" Type="http://schemas.openxmlformats.org/officeDocument/2006/relationships/image" Target="../media/image518.png"/><Relationship Id="rId60" Type="http://schemas.openxmlformats.org/officeDocument/2006/relationships/image" Target="../media/image525.png"/><Relationship Id="rId65" Type="http://schemas.openxmlformats.org/officeDocument/2006/relationships/image" Target="../media/image530.png"/><Relationship Id="rId73" Type="http://schemas.openxmlformats.org/officeDocument/2006/relationships/image" Target="../media/image53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33.png"/><Relationship Id="rId39" Type="http://schemas.openxmlformats.org/officeDocument/2006/relationships/image" Target="../media/image506.png"/><Relationship Id="rId34" Type="http://schemas.openxmlformats.org/officeDocument/2006/relationships/image" Target="../media/image502.png"/><Relationship Id="rId50" Type="http://schemas.openxmlformats.org/officeDocument/2006/relationships/image" Target="../media/image516.png"/><Relationship Id="rId55" Type="http://schemas.openxmlformats.org/officeDocument/2006/relationships/image" Target="../media/image521.png"/><Relationship Id="rId7" Type="http://schemas.openxmlformats.org/officeDocument/2006/relationships/image" Target="../media/image29.png"/><Relationship Id="rId71" Type="http://schemas.openxmlformats.org/officeDocument/2006/relationships/image" Target="../media/image536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5.png"/><Relationship Id="rId18" Type="http://schemas.openxmlformats.org/officeDocument/2006/relationships/image" Target="../media/image549.png"/><Relationship Id="rId26" Type="http://schemas.openxmlformats.org/officeDocument/2006/relationships/image" Target="../media/image556.png"/><Relationship Id="rId39" Type="http://schemas.openxmlformats.org/officeDocument/2006/relationships/image" Target="../media/image566.png"/><Relationship Id="rId21" Type="http://schemas.openxmlformats.org/officeDocument/2006/relationships/image" Target="../media/image552.png"/><Relationship Id="rId34" Type="http://schemas.openxmlformats.org/officeDocument/2006/relationships/image" Target="../media/image562.png"/><Relationship Id="rId42" Type="http://schemas.openxmlformats.org/officeDocument/2006/relationships/image" Target="../media/image568.png"/><Relationship Id="rId7" Type="http://schemas.openxmlformats.org/officeDocument/2006/relationships/image" Target="../media/image540.png"/><Relationship Id="rId2" Type="http://schemas.openxmlformats.org/officeDocument/2006/relationships/image" Target="../media/image120.png"/><Relationship Id="rId16" Type="http://schemas.openxmlformats.org/officeDocument/2006/relationships/image" Target="../media/image547.png"/><Relationship Id="rId20" Type="http://schemas.openxmlformats.org/officeDocument/2006/relationships/image" Target="../media/image551.png"/><Relationship Id="rId29" Type="http://schemas.openxmlformats.org/officeDocument/2006/relationships/image" Target="../media/image130.png"/><Relationship Id="rId41" Type="http://schemas.openxmlformats.org/officeDocument/2006/relationships/image" Target="../media/image56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4.png"/><Relationship Id="rId11" Type="http://schemas.openxmlformats.org/officeDocument/2006/relationships/image" Target="../media/image544.png"/><Relationship Id="rId24" Type="http://schemas.openxmlformats.org/officeDocument/2006/relationships/image" Target="../media/image554.png"/><Relationship Id="rId32" Type="http://schemas.openxmlformats.org/officeDocument/2006/relationships/image" Target="../media/image560.png"/><Relationship Id="rId37" Type="http://schemas.openxmlformats.org/officeDocument/2006/relationships/image" Target="../media/image154.png"/><Relationship Id="rId40" Type="http://schemas.openxmlformats.org/officeDocument/2006/relationships/image" Target="../media/image330.png"/><Relationship Id="rId5" Type="http://schemas.openxmlformats.org/officeDocument/2006/relationships/image" Target="../media/image123.png"/><Relationship Id="rId15" Type="http://schemas.openxmlformats.org/officeDocument/2006/relationships/image" Target="../media/image230.png"/><Relationship Id="rId23" Type="http://schemas.openxmlformats.org/officeDocument/2006/relationships/image" Target="../media/image238.png"/><Relationship Id="rId28" Type="http://schemas.openxmlformats.org/officeDocument/2006/relationships/image" Target="../media/image558.png"/><Relationship Id="rId36" Type="http://schemas.openxmlformats.org/officeDocument/2006/relationships/image" Target="../media/image564.png"/><Relationship Id="rId10" Type="http://schemas.openxmlformats.org/officeDocument/2006/relationships/image" Target="../media/image543.png"/><Relationship Id="rId19" Type="http://schemas.openxmlformats.org/officeDocument/2006/relationships/image" Target="../media/image550.png"/><Relationship Id="rId31" Type="http://schemas.openxmlformats.org/officeDocument/2006/relationships/image" Target="../media/image161.png"/><Relationship Id="rId44" Type="http://schemas.openxmlformats.org/officeDocument/2006/relationships/image" Target="../media/image570.png"/><Relationship Id="rId4" Type="http://schemas.openxmlformats.org/officeDocument/2006/relationships/image" Target="../media/image122.png"/><Relationship Id="rId9" Type="http://schemas.openxmlformats.org/officeDocument/2006/relationships/image" Target="../media/image542.png"/><Relationship Id="rId14" Type="http://schemas.openxmlformats.org/officeDocument/2006/relationships/image" Target="../media/image546.png"/><Relationship Id="rId22" Type="http://schemas.openxmlformats.org/officeDocument/2006/relationships/image" Target="../media/image553.png"/><Relationship Id="rId27" Type="http://schemas.openxmlformats.org/officeDocument/2006/relationships/image" Target="../media/image557.png"/><Relationship Id="rId30" Type="http://schemas.openxmlformats.org/officeDocument/2006/relationships/image" Target="../media/image559.png"/><Relationship Id="rId35" Type="http://schemas.openxmlformats.org/officeDocument/2006/relationships/image" Target="../media/image563.png"/><Relationship Id="rId43" Type="http://schemas.openxmlformats.org/officeDocument/2006/relationships/image" Target="../media/image569.png"/><Relationship Id="rId8" Type="http://schemas.openxmlformats.org/officeDocument/2006/relationships/image" Target="../media/image541.png"/><Relationship Id="rId3" Type="http://schemas.openxmlformats.org/officeDocument/2006/relationships/image" Target="../media/image121.png"/><Relationship Id="rId12" Type="http://schemas.openxmlformats.org/officeDocument/2006/relationships/image" Target="../media/image315.png"/><Relationship Id="rId17" Type="http://schemas.openxmlformats.org/officeDocument/2006/relationships/image" Target="../media/image548.png"/><Relationship Id="rId25" Type="http://schemas.openxmlformats.org/officeDocument/2006/relationships/image" Target="../media/image555.png"/><Relationship Id="rId33" Type="http://schemas.openxmlformats.org/officeDocument/2006/relationships/image" Target="../media/image561.png"/><Relationship Id="rId38" Type="http://schemas.openxmlformats.org/officeDocument/2006/relationships/image" Target="../media/image565.png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21" Type="http://schemas.openxmlformats.org/officeDocument/2006/relationships/image" Target="../media/image35.png"/><Relationship Id="rId42" Type="http://schemas.openxmlformats.org/officeDocument/2006/relationships/image" Target="../media/image576.png"/><Relationship Id="rId47" Type="http://schemas.openxmlformats.org/officeDocument/2006/relationships/image" Target="../media/image581.png"/><Relationship Id="rId63" Type="http://schemas.openxmlformats.org/officeDocument/2006/relationships/image" Target="../media/image437.png"/><Relationship Id="rId68" Type="http://schemas.openxmlformats.org/officeDocument/2006/relationships/image" Target="../media/image600.png"/><Relationship Id="rId84" Type="http://schemas.openxmlformats.org/officeDocument/2006/relationships/image" Target="../media/image614.png"/><Relationship Id="rId89" Type="http://schemas.openxmlformats.org/officeDocument/2006/relationships/image" Target="../media/image619.png"/><Relationship Id="rId112" Type="http://schemas.openxmlformats.org/officeDocument/2006/relationships/image" Target="../media/image641.png"/><Relationship Id="rId16" Type="http://schemas.openxmlformats.org/officeDocument/2006/relationships/image" Target="../media/image31.png"/><Relationship Id="rId107" Type="http://schemas.openxmlformats.org/officeDocument/2006/relationships/image" Target="../media/image637.png"/><Relationship Id="rId11" Type="http://schemas.openxmlformats.org/officeDocument/2006/relationships/image" Target="../media/image10.png"/><Relationship Id="rId32" Type="http://schemas.openxmlformats.org/officeDocument/2006/relationships/image" Target="../media/image70.png"/><Relationship Id="rId37" Type="http://schemas.openxmlformats.org/officeDocument/2006/relationships/image" Target="../media/image77.png"/><Relationship Id="rId53" Type="http://schemas.openxmlformats.org/officeDocument/2006/relationships/image" Target="../media/image587.png"/><Relationship Id="rId58" Type="http://schemas.openxmlformats.org/officeDocument/2006/relationships/image" Target="../media/image591.png"/><Relationship Id="rId74" Type="http://schemas.openxmlformats.org/officeDocument/2006/relationships/image" Target="../media/image606.png"/><Relationship Id="rId79" Type="http://schemas.openxmlformats.org/officeDocument/2006/relationships/image" Target="../media/image610.png"/><Relationship Id="rId102" Type="http://schemas.openxmlformats.org/officeDocument/2006/relationships/image" Target="../media/image632.png"/><Relationship Id="rId5" Type="http://schemas.openxmlformats.org/officeDocument/2006/relationships/image" Target="../media/image4.png"/><Relationship Id="rId90" Type="http://schemas.openxmlformats.org/officeDocument/2006/relationships/image" Target="../media/image620.png"/><Relationship Id="rId95" Type="http://schemas.openxmlformats.org/officeDocument/2006/relationships/image" Target="../media/image625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43" Type="http://schemas.openxmlformats.org/officeDocument/2006/relationships/image" Target="../media/image577.png"/><Relationship Id="rId48" Type="http://schemas.openxmlformats.org/officeDocument/2006/relationships/image" Target="../media/image582.png"/><Relationship Id="rId64" Type="http://schemas.openxmlformats.org/officeDocument/2006/relationships/image" Target="../media/image596.png"/><Relationship Id="rId69" Type="http://schemas.openxmlformats.org/officeDocument/2006/relationships/image" Target="../media/image601.png"/><Relationship Id="rId113" Type="http://schemas.openxmlformats.org/officeDocument/2006/relationships/image" Target="../media/image108.png"/><Relationship Id="rId80" Type="http://schemas.openxmlformats.org/officeDocument/2006/relationships/image" Target="../media/image448.png"/><Relationship Id="rId85" Type="http://schemas.openxmlformats.org/officeDocument/2006/relationships/image" Target="../media/image615.png"/><Relationship Id="rId12" Type="http://schemas.openxmlformats.org/officeDocument/2006/relationships/image" Target="../media/image11.png"/><Relationship Id="rId17" Type="http://schemas.openxmlformats.org/officeDocument/2006/relationships/image" Target="../media/image32.png"/><Relationship Id="rId33" Type="http://schemas.openxmlformats.org/officeDocument/2006/relationships/image" Target="../media/image72.png"/><Relationship Id="rId38" Type="http://schemas.openxmlformats.org/officeDocument/2006/relationships/image" Target="../media/image573.png"/><Relationship Id="rId59" Type="http://schemas.openxmlformats.org/officeDocument/2006/relationships/image" Target="../media/image592.png"/><Relationship Id="rId103" Type="http://schemas.openxmlformats.org/officeDocument/2006/relationships/image" Target="../media/image633.png"/><Relationship Id="rId108" Type="http://schemas.openxmlformats.org/officeDocument/2006/relationships/image" Target="../media/image536.png"/><Relationship Id="rId54" Type="http://schemas.openxmlformats.org/officeDocument/2006/relationships/image" Target="../media/image588.png"/><Relationship Id="rId70" Type="http://schemas.openxmlformats.org/officeDocument/2006/relationships/image" Target="../media/image602.png"/><Relationship Id="rId75" Type="http://schemas.openxmlformats.org/officeDocument/2006/relationships/image" Target="../media/image446.png"/><Relationship Id="rId91" Type="http://schemas.openxmlformats.org/officeDocument/2006/relationships/image" Target="../media/image621.png"/><Relationship Id="rId96" Type="http://schemas.openxmlformats.org/officeDocument/2006/relationships/image" Target="../media/image6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5" Type="http://schemas.openxmlformats.org/officeDocument/2006/relationships/image" Target="../media/image30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572.png"/><Relationship Id="rId49" Type="http://schemas.openxmlformats.org/officeDocument/2006/relationships/image" Target="../media/image583.png"/><Relationship Id="rId57" Type="http://schemas.openxmlformats.org/officeDocument/2006/relationships/image" Target="../media/image590.png"/><Relationship Id="rId106" Type="http://schemas.openxmlformats.org/officeDocument/2006/relationships/image" Target="../media/image636.png"/><Relationship Id="rId114" Type="http://schemas.openxmlformats.org/officeDocument/2006/relationships/image" Target="../media/image642.png"/><Relationship Id="rId10" Type="http://schemas.openxmlformats.org/officeDocument/2006/relationships/image" Target="../media/image9.png"/><Relationship Id="rId31" Type="http://schemas.openxmlformats.org/officeDocument/2006/relationships/image" Target="../media/image69.png"/><Relationship Id="rId44" Type="http://schemas.openxmlformats.org/officeDocument/2006/relationships/image" Target="../media/image578.png"/><Relationship Id="rId52" Type="http://schemas.openxmlformats.org/officeDocument/2006/relationships/image" Target="../media/image586.png"/><Relationship Id="rId60" Type="http://schemas.openxmlformats.org/officeDocument/2006/relationships/image" Target="../media/image593.png"/><Relationship Id="rId65" Type="http://schemas.openxmlformats.org/officeDocument/2006/relationships/image" Target="../media/image597.png"/><Relationship Id="rId73" Type="http://schemas.openxmlformats.org/officeDocument/2006/relationships/image" Target="../media/image605.png"/><Relationship Id="rId78" Type="http://schemas.openxmlformats.org/officeDocument/2006/relationships/image" Target="../media/image609.png"/><Relationship Id="rId81" Type="http://schemas.openxmlformats.org/officeDocument/2006/relationships/image" Target="../media/image611.png"/><Relationship Id="rId86" Type="http://schemas.openxmlformats.org/officeDocument/2006/relationships/image" Target="../media/image616.png"/><Relationship Id="rId94" Type="http://schemas.openxmlformats.org/officeDocument/2006/relationships/image" Target="../media/image624.png"/><Relationship Id="rId99" Type="http://schemas.openxmlformats.org/officeDocument/2006/relationships/image" Target="../media/image629.png"/><Relationship Id="rId101" Type="http://schemas.openxmlformats.org/officeDocument/2006/relationships/image" Target="../media/image63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33.png"/><Relationship Id="rId39" Type="http://schemas.openxmlformats.org/officeDocument/2006/relationships/image" Target="../media/image574.png"/><Relationship Id="rId109" Type="http://schemas.openxmlformats.org/officeDocument/2006/relationships/image" Target="../media/image638.png"/><Relationship Id="rId34" Type="http://schemas.openxmlformats.org/officeDocument/2006/relationships/image" Target="../media/image264.png"/><Relationship Id="rId50" Type="http://schemas.openxmlformats.org/officeDocument/2006/relationships/image" Target="../media/image584.png"/><Relationship Id="rId55" Type="http://schemas.openxmlformats.org/officeDocument/2006/relationships/image" Target="../media/image589.png"/><Relationship Id="rId76" Type="http://schemas.openxmlformats.org/officeDocument/2006/relationships/image" Target="../media/image607.png"/><Relationship Id="rId97" Type="http://schemas.openxmlformats.org/officeDocument/2006/relationships/image" Target="../media/image627.png"/><Relationship Id="rId104" Type="http://schemas.openxmlformats.org/officeDocument/2006/relationships/image" Target="../media/image634.png"/><Relationship Id="rId7" Type="http://schemas.openxmlformats.org/officeDocument/2006/relationships/image" Target="../media/image29.png"/><Relationship Id="rId71" Type="http://schemas.openxmlformats.org/officeDocument/2006/relationships/image" Target="../media/image603.png"/><Relationship Id="rId92" Type="http://schemas.openxmlformats.org/officeDocument/2006/relationships/image" Target="../media/image622.png"/><Relationship Id="rId2" Type="http://schemas.openxmlformats.org/officeDocument/2006/relationships/image" Target="../media/image1.png"/><Relationship Id="rId29" Type="http://schemas.openxmlformats.org/officeDocument/2006/relationships/image" Target="../media/image67.png"/><Relationship Id="rId24" Type="http://schemas.openxmlformats.org/officeDocument/2006/relationships/image" Target="../media/image23.png"/><Relationship Id="rId40" Type="http://schemas.openxmlformats.org/officeDocument/2006/relationships/image" Target="../media/image575.png"/><Relationship Id="rId45" Type="http://schemas.openxmlformats.org/officeDocument/2006/relationships/image" Target="../media/image579.png"/><Relationship Id="rId66" Type="http://schemas.openxmlformats.org/officeDocument/2006/relationships/image" Target="../media/image598.png"/><Relationship Id="rId87" Type="http://schemas.openxmlformats.org/officeDocument/2006/relationships/image" Target="../media/image617.png"/><Relationship Id="rId110" Type="http://schemas.openxmlformats.org/officeDocument/2006/relationships/image" Target="../media/image639.png"/><Relationship Id="rId61" Type="http://schemas.openxmlformats.org/officeDocument/2006/relationships/image" Target="../media/image594.png"/><Relationship Id="rId82" Type="http://schemas.openxmlformats.org/officeDocument/2006/relationships/image" Target="../media/image612.png"/><Relationship Id="rId19" Type="http://schemas.openxmlformats.org/officeDocument/2006/relationships/image" Target="../media/image18.png"/><Relationship Id="rId14" Type="http://schemas.openxmlformats.org/officeDocument/2006/relationships/image" Target="../media/image13.png"/><Relationship Id="rId30" Type="http://schemas.openxmlformats.org/officeDocument/2006/relationships/image" Target="../media/image68.png"/><Relationship Id="rId35" Type="http://schemas.openxmlformats.org/officeDocument/2006/relationships/image" Target="../media/image571.png"/><Relationship Id="rId56" Type="http://schemas.openxmlformats.org/officeDocument/2006/relationships/image" Target="../media/image199.png"/><Relationship Id="rId77" Type="http://schemas.openxmlformats.org/officeDocument/2006/relationships/image" Target="../media/image608.png"/><Relationship Id="rId100" Type="http://schemas.openxmlformats.org/officeDocument/2006/relationships/image" Target="../media/image630.png"/><Relationship Id="rId105" Type="http://schemas.openxmlformats.org/officeDocument/2006/relationships/image" Target="../media/image635.png"/><Relationship Id="rId8" Type="http://schemas.openxmlformats.org/officeDocument/2006/relationships/image" Target="../media/image7.png"/><Relationship Id="rId51" Type="http://schemas.openxmlformats.org/officeDocument/2006/relationships/image" Target="../media/image585.png"/><Relationship Id="rId72" Type="http://schemas.openxmlformats.org/officeDocument/2006/relationships/image" Target="../media/image604.png"/><Relationship Id="rId93" Type="http://schemas.openxmlformats.org/officeDocument/2006/relationships/image" Target="../media/image623.png"/><Relationship Id="rId98" Type="http://schemas.openxmlformats.org/officeDocument/2006/relationships/image" Target="../media/image628.png"/><Relationship Id="rId3" Type="http://schemas.openxmlformats.org/officeDocument/2006/relationships/image" Target="../media/image2.png"/><Relationship Id="rId25" Type="http://schemas.openxmlformats.org/officeDocument/2006/relationships/image" Target="../media/image36.png"/><Relationship Id="rId46" Type="http://schemas.openxmlformats.org/officeDocument/2006/relationships/image" Target="../media/image580.png"/><Relationship Id="rId67" Type="http://schemas.openxmlformats.org/officeDocument/2006/relationships/image" Target="../media/image599.png"/><Relationship Id="rId20" Type="http://schemas.openxmlformats.org/officeDocument/2006/relationships/image" Target="../media/image34.png"/><Relationship Id="rId41" Type="http://schemas.openxmlformats.org/officeDocument/2006/relationships/image" Target="../media/image89.png"/><Relationship Id="rId62" Type="http://schemas.openxmlformats.org/officeDocument/2006/relationships/image" Target="../media/image595.png"/><Relationship Id="rId83" Type="http://schemas.openxmlformats.org/officeDocument/2006/relationships/image" Target="../media/image613.png"/><Relationship Id="rId88" Type="http://schemas.openxmlformats.org/officeDocument/2006/relationships/image" Target="../media/image618.png"/><Relationship Id="rId111" Type="http://schemas.openxmlformats.org/officeDocument/2006/relationships/image" Target="../media/image640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48.png"/><Relationship Id="rId18" Type="http://schemas.openxmlformats.org/officeDocument/2006/relationships/image" Target="../media/image652.png"/><Relationship Id="rId26" Type="http://schemas.openxmlformats.org/officeDocument/2006/relationships/image" Target="../media/image659.png"/><Relationship Id="rId39" Type="http://schemas.openxmlformats.org/officeDocument/2006/relationships/image" Target="../media/image672.png"/><Relationship Id="rId21" Type="http://schemas.openxmlformats.org/officeDocument/2006/relationships/image" Target="../media/image655.png"/><Relationship Id="rId34" Type="http://schemas.openxmlformats.org/officeDocument/2006/relationships/image" Target="../media/image667.png"/><Relationship Id="rId7" Type="http://schemas.openxmlformats.org/officeDocument/2006/relationships/image" Target="../media/image643.png"/><Relationship Id="rId12" Type="http://schemas.openxmlformats.org/officeDocument/2006/relationships/image" Target="../media/image647.png"/><Relationship Id="rId17" Type="http://schemas.openxmlformats.org/officeDocument/2006/relationships/image" Target="../media/image651.png"/><Relationship Id="rId25" Type="http://schemas.openxmlformats.org/officeDocument/2006/relationships/image" Target="../media/image658.png"/><Relationship Id="rId33" Type="http://schemas.openxmlformats.org/officeDocument/2006/relationships/image" Target="../media/image666.png"/><Relationship Id="rId38" Type="http://schemas.openxmlformats.org/officeDocument/2006/relationships/image" Target="../media/image671.png"/><Relationship Id="rId2" Type="http://schemas.openxmlformats.org/officeDocument/2006/relationships/image" Target="../media/image120.png"/><Relationship Id="rId16" Type="http://schemas.openxmlformats.org/officeDocument/2006/relationships/image" Target="../media/image389.png"/><Relationship Id="rId20" Type="http://schemas.openxmlformats.org/officeDocument/2006/relationships/image" Target="../media/image654.png"/><Relationship Id="rId29" Type="http://schemas.openxmlformats.org/officeDocument/2006/relationships/image" Target="../media/image66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4.png"/><Relationship Id="rId11" Type="http://schemas.openxmlformats.org/officeDocument/2006/relationships/image" Target="../media/image646.png"/><Relationship Id="rId24" Type="http://schemas.openxmlformats.org/officeDocument/2006/relationships/image" Target="../media/image657.png"/><Relationship Id="rId32" Type="http://schemas.openxmlformats.org/officeDocument/2006/relationships/image" Target="../media/image665.png"/><Relationship Id="rId37" Type="http://schemas.openxmlformats.org/officeDocument/2006/relationships/image" Target="../media/image670.png"/><Relationship Id="rId40" Type="http://schemas.openxmlformats.org/officeDocument/2006/relationships/image" Target="../media/image673.png"/><Relationship Id="rId5" Type="http://schemas.openxmlformats.org/officeDocument/2006/relationships/image" Target="../media/image123.png"/><Relationship Id="rId15" Type="http://schemas.openxmlformats.org/officeDocument/2006/relationships/image" Target="../media/image650.png"/><Relationship Id="rId23" Type="http://schemas.openxmlformats.org/officeDocument/2006/relationships/image" Target="../media/image410.png"/><Relationship Id="rId28" Type="http://schemas.openxmlformats.org/officeDocument/2006/relationships/image" Target="../media/image661.png"/><Relationship Id="rId36" Type="http://schemas.openxmlformats.org/officeDocument/2006/relationships/image" Target="../media/image669.png"/><Relationship Id="rId10" Type="http://schemas.openxmlformats.org/officeDocument/2006/relationships/image" Target="../media/image645.png"/><Relationship Id="rId19" Type="http://schemas.openxmlformats.org/officeDocument/2006/relationships/image" Target="../media/image653.png"/><Relationship Id="rId31" Type="http://schemas.openxmlformats.org/officeDocument/2006/relationships/image" Target="../media/image664.png"/><Relationship Id="rId4" Type="http://schemas.openxmlformats.org/officeDocument/2006/relationships/image" Target="../media/image122.png"/><Relationship Id="rId9" Type="http://schemas.openxmlformats.org/officeDocument/2006/relationships/image" Target="../media/image644.png"/><Relationship Id="rId14" Type="http://schemas.openxmlformats.org/officeDocument/2006/relationships/image" Target="../media/image649.png"/><Relationship Id="rId22" Type="http://schemas.openxmlformats.org/officeDocument/2006/relationships/image" Target="../media/image656.png"/><Relationship Id="rId27" Type="http://schemas.openxmlformats.org/officeDocument/2006/relationships/image" Target="../media/image660.png"/><Relationship Id="rId30" Type="http://schemas.openxmlformats.org/officeDocument/2006/relationships/image" Target="../media/image663.png"/><Relationship Id="rId35" Type="http://schemas.openxmlformats.org/officeDocument/2006/relationships/image" Target="../media/image668.png"/><Relationship Id="rId8" Type="http://schemas.openxmlformats.org/officeDocument/2006/relationships/image" Target="../media/image388.png"/><Relationship Id="rId3" Type="http://schemas.openxmlformats.org/officeDocument/2006/relationships/image" Target="../media/image121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33.png"/><Relationship Id="rId26" Type="http://schemas.openxmlformats.org/officeDocument/2006/relationships/image" Target="../media/image25.png"/><Relationship Id="rId39" Type="http://schemas.openxmlformats.org/officeDocument/2006/relationships/image" Target="../media/image75.png"/><Relationship Id="rId21" Type="http://schemas.openxmlformats.org/officeDocument/2006/relationships/image" Target="../media/image35.png"/><Relationship Id="rId34" Type="http://schemas.openxmlformats.org/officeDocument/2006/relationships/image" Target="../media/image675.png"/><Relationship Id="rId42" Type="http://schemas.openxmlformats.org/officeDocument/2006/relationships/image" Target="../media/image681.png"/><Relationship Id="rId47" Type="http://schemas.openxmlformats.org/officeDocument/2006/relationships/image" Target="../media/image686.pn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6" Type="http://schemas.openxmlformats.org/officeDocument/2006/relationships/image" Target="../media/image31.png"/><Relationship Id="rId29" Type="http://schemas.openxmlformats.org/officeDocument/2006/relationships/image" Target="../media/image67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70.png"/><Relationship Id="rId37" Type="http://schemas.openxmlformats.org/officeDocument/2006/relationships/image" Target="../media/image678.png"/><Relationship Id="rId40" Type="http://schemas.openxmlformats.org/officeDocument/2006/relationships/image" Target="../media/image680.png"/><Relationship Id="rId45" Type="http://schemas.openxmlformats.org/officeDocument/2006/relationships/image" Target="../media/image684.png"/><Relationship Id="rId5" Type="http://schemas.openxmlformats.org/officeDocument/2006/relationships/image" Target="../media/image4.png"/><Relationship Id="rId15" Type="http://schemas.openxmlformats.org/officeDocument/2006/relationships/image" Target="../media/image30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677.png"/><Relationship Id="rId49" Type="http://schemas.openxmlformats.org/officeDocument/2006/relationships/image" Target="../media/image88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69.png"/><Relationship Id="rId44" Type="http://schemas.openxmlformats.org/officeDocument/2006/relationships/image" Target="../media/image68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68.png"/><Relationship Id="rId35" Type="http://schemas.openxmlformats.org/officeDocument/2006/relationships/image" Target="../media/image676.png"/><Relationship Id="rId43" Type="http://schemas.openxmlformats.org/officeDocument/2006/relationships/image" Target="../media/image682.png"/><Relationship Id="rId48" Type="http://schemas.openxmlformats.org/officeDocument/2006/relationships/image" Target="../media/image687.pn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32.png"/><Relationship Id="rId25" Type="http://schemas.openxmlformats.org/officeDocument/2006/relationships/image" Target="../media/image36.png"/><Relationship Id="rId33" Type="http://schemas.openxmlformats.org/officeDocument/2006/relationships/image" Target="../media/image674.png"/><Relationship Id="rId38" Type="http://schemas.openxmlformats.org/officeDocument/2006/relationships/image" Target="../media/image679.png"/><Relationship Id="rId46" Type="http://schemas.openxmlformats.org/officeDocument/2006/relationships/image" Target="../media/image685.png"/><Relationship Id="rId20" Type="http://schemas.openxmlformats.org/officeDocument/2006/relationships/image" Target="../media/image34.png"/><Relationship Id="rId41" Type="http://schemas.openxmlformats.org/officeDocument/2006/relationships/image" Target="../media/image8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4.png"/><Relationship Id="rId13" Type="http://schemas.openxmlformats.org/officeDocument/2006/relationships/image" Target="../media/image699.png"/><Relationship Id="rId18" Type="http://schemas.openxmlformats.org/officeDocument/2006/relationships/image" Target="../media/image704.png"/><Relationship Id="rId26" Type="http://schemas.openxmlformats.org/officeDocument/2006/relationships/image" Target="../media/image712.png"/><Relationship Id="rId3" Type="http://schemas.openxmlformats.org/officeDocument/2006/relationships/image" Target="../media/image689.png"/><Relationship Id="rId21" Type="http://schemas.openxmlformats.org/officeDocument/2006/relationships/image" Target="../media/image707.png"/><Relationship Id="rId7" Type="http://schemas.openxmlformats.org/officeDocument/2006/relationships/image" Target="../media/image693.png"/><Relationship Id="rId12" Type="http://schemas.openxmlformats.org/officeDocument/2006/relationships/image" Target="../media/image698.png"/><Relationship Id="rId17" Type="http://schemas.openxmlformats.org/officeDocument/2006/relationships/image" Target="../media/image703.png"/><Relationship Id="rId25" Type="http://schemas.openxmlformats.org/officeDocument/2006/relationships/image" Target="../media/image711.png"/><Relationship Id="rId2" Type="http://schemas.openxmlformats.org/officeDocument/2006/relationships/image" Target="../media/image688.png"/><Relationship Id="rId16" Type="http://schemas.openxmlformats.org/officeDocument/2006/relationships/image" Target="../media/image702.png"/><Relationship Id="rId20" Type="http://schemas.openxmlformats.org/officeDocument/2006/relationships/image" Target="../media/image706.png"/><Relationship Id="rId29" Type="http://schemas.openxmlformats.org/officeDocument/2006/relationships/image" Target="../media/image7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92.png"/><Relationship Id="rId11" Type="http://schemas.openxmlformats.org/officeDocument/2006/relationships/image" Target="../media/image697.png"/><Relationship Id="rId24" Type="http://schemas.openxmlformats.org/officeDocument/2006/relationships/image" Target="../media/image710.png"/><Relationship Id="rId5" Type="http://schemas.openxmlformats.org/officeDocument/2006/relationships/image" Target="../media/image691.png"/><Relationship Id="rId15" Type="http://schemas.openxmlformats.org/officeDocument/2006/relationships/image" Target="../media/image701.png"/><Relationship Id="rId23" Type="http://schemas.openxmlformats.org/officeDocument/2006/relationships/image" Target="../media/image709.png"/><Relationship Id="rId28" Type="http://schemas.openxmlformats.org/officeDocument/2006/relationships/image" Target="../media/image714.png"/><Relationship Id="rId10" Type="http://schemas.openxmlformats.org/officeDocument/2006/relationships/image" Target="../media/image696.png"/><Relationship Id="rId19" Type="http://schemas.openxmlformats.org/officeDocument/2006/relationships/image" Target="../media/image705.png"/><Relationship Id="rId4" Type="http://schemas.openxmlformats.org/officeDocument/2006/relationships/image" Target="../media/image690.png"/><Relationship Id="rId9" Type="http://schemas.openxmlformats.org/officeDocument/2006/relationships/image" Target="../media/image695.png"/><Relationship Id="rId14" Type="http://schemas.openxmlformats.org/officeDocument/2006/relationships/image" Target="../media/image700.png"/><Relationship Id="rId22" Type="http://schemas.openxmlformats.org/officeDocument/2006/relationships/image" Target="../media/image708.png"/><Relationship Id="rId27" Type="http://schemas.openxmlformats.org/officeDocument/2006/relationships/image" Target="../media/image713.pn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21" Type="http://schemas.openxmlformats.org/officeDocument/2006/relationships/image" Target="../media/image35.png"/><Relationship Id="rId42" Type="http://schemas.openxmlformats.org/officeDocument/2006/relationships/image" Target="../media/image80.png"/><Relationship Id="rId47" Type="http://schemas.openxmlformats.org/officeDocument/2006/relationships/image" Target="../media/image85.png"/><Relationship Id="rId63" Type="http://schemas.openxmlformats.org/officeDocument/2006/relationships/image" Target="../media/image101.png"/><Relationship Id="rId68" Type="http://schemas.openxmlformats.org/officeDocument/2006/relationships/image" Target="../media/image106.png"/><Relationship Id="rId16" Type="http://schemas.openxmlformats.org/officeDocument/2006/relationships/image" Target="../media/image31.png"/><Relationship Id="rId11" Type="http://schemas.openxmlformats.org/officeDocument/2006/relationships/image" Target="../media/image10.png"/><Relationship Id="rId32" Type="http://schemas.openxmlformats.org/officeDocument/2006/relationships/image" Target="../media/image70.png"/><Relationship Id="rId37" Type="http://schemas.openxmlformats.org/officeDocument/2006/relationships/image" Target="../media/image75.png"/><Relationship Id="rId53" Type="http://schemas.openxmlformats.org/officeDocument/2006/relationships/image" Target="../media/image91.png"/><Relationship Id="rId58" Type="http://schemas.openxmlformats.org/officeDocument/2006/relationships/image" Target="../media/image96.png"/><Relationship Id="rId74" Type="http://schemas.openxmlformats.org/officeDocument/2006/relationships/image" Target="../media/image112.png"/><Relationship Id="rId79" Type="http://schemas.openxmlformats.org/officeDocument/2006/relationships/image" Target="../media/image117.png"/><Relationship Id="rId5" Type="http://schemas.openxmlformats.org/officeDocument/2006/relationships/image" Target="../media/image4.png"/><Relationship Id="rId61" Type="http://schemas.openxmlformats.org/officeDocument/2006/relationships/image" Target="../media/image99.png"/><Relationship Id="rId19" Type="http://schemas.openxmlformats.org/officeDocument/2006/relationships/image" Target="../media/image1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68.png"/><Relationship Id="rId35" Type="http://schemas.openxmlformats.org/officeDocument/2006/relationships/image" Target="../media/image73.png"/><Relationship Id="rId43" Type="http://schemas.openxmlformats.org/officeDocument/2006/relationships/image" Target="../media/image81.png"/><Relationship Id="rId48" Type="http://schemas.openxmlformats.org/officeDocument/2006/relationships/image" Target="../media/image86.png"/><Relationship Id="rId56" Type="http://schemas.openxmlformats.org/officeDocument/2006/relationships/image" Target="../media/image94.png"/><Relationship Id="rId64" Type="http://schemas.openxmlformats.org/officeDocument/2006/relationships/image" Target="../media/image102.png"/><Relationship Id="rId69" Type="http://schemas.openxmlformats.org/officeDocument/2006/relationships/image" Target="../media/image107.png"/><Relationship Id="rId77" Type="http://schemas.openxmlformats.org/officeDocument/2006/relationships/image" Target="../media/image115.png"/><Relationship Id="rId8" Type="http://schemas.openxmlformats.org/officeDocument/2006/relationships/image" Target="../media/image7.png"/><Relationship Id="rId51" Type="http://schemas.openxmlformats.org/officeDocument/2006/relationships/image" Target="../media/image89.png"/><Relationship Id="rId72" Type="http://schemas.openxmlformats.org/officeDocument/2006/relationships/image" Target="../media/image110.png"/><Relationship Id="rId80" Type="http://schemas.openxmlformats.org/officeDocument/2006/relationships/image" Target="../media/image118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32.png"/><Relationship Id="rId25" Type="http://schemas.openxmlformats.org/officeDocument/2006/relationships/image" Target="../media/image36.png"/><Relationship Id="rId33" Type="http://schemas.openxmlformats.org/officeDocument/2006/relationships/image" Target="../media/image71.png"/><Relationship Id="rId38" Type="http://schemas.openxmlformats.org/officeDocument/2006/relationships/image" Target="../media/image76.png"/><Relationship Id="rId46" Type="http://schemas.openxmlformats.org/officeDocument/2006/relationships/image" Target="../media/image84.png"/><Relationship Id="rId59" Type="http://schemas.openxmlformats.org/officeDocument/2006/relationships/image" Target="../media/image97.png"/><Relationship Id="rId67" Type="http://schemas.openxmlformats.org/officeDocument/2006/relationships/image" Target="../media/image105.png"/><Relationship Id="rId20" Type="http://schemas.openxmlformats.org/officeDocument/2006/relationships/image" Target="../media/image34.png"/><Relationship Id="rId41" Type="http://schemas.openxmlformats.org/officeDocument/2006/relationships/image" Target="../media/image79.png"/><Relationship Id="rId54" Type="http://schemas.openxmlformats.org/officeDocument/2006/relationships/image" Target="../media/image92.png"/><Relationship Id="rId62" Type="http://schemas.openxmlformats.org/officeDocument/2006/relationships/image" Target="../media/image100.png"/><Relationship Id="rId70" Type="http://schemas.openxmlformats.org/officeDocument/2006/relationships/image" Target="../media/image108.png"/><Relationship Id="rId75" Type="http://schemas.openxmlformats.org/officeDocument/2006/relationships/image" Target="../media/image1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5" Type="http://schemas.openxmlformats.org/officeDocument/2006/relationships/image" Target="../media/image30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74.png"/><Relationship Id="rId49" Type="http://schemas.openxmlformats.org/officeDocument/2006/relationships/image" Target="../media/image87.png"/><Relationship Id="rId57" Type="http://schemas.openxmlformats.org/officeDocument/2006/relationships/image" Target="../media/image95.png"/><Relationship Id="rId10" Type="http://schemas.openxmlformats.org/officeDocument/2006/relationships/image" Target="../media/image9.png"/><Relationship Id="rId31" Type="http://schemas.openxmlformats.org/officeDocument/2006/relationships/image" Target="../media/image69.png"/><Relationship Id="rId44" Type="http://schemas.openxmlformats.org/officeDocument/2006/relationships/image" Target="../media/image82.png"/><Relationship Id="rId52" Type="http://schemas.openxmlformats.org/officeDocument/2006/relationships/image" Target="../media/image90.png"/><Relationship Id="rId60" Type="http://schemas.openxmlformats.org/officeDocument/2006/relationships/image" Target="../media/image98.png"/><Relationship Id="rId65" Type="http://schemas.openxmlformats.org/officeDocument/2006/relationships/image" Target="../media/image103.png"/><Relationship Id="rId73" Type="http://schemas.openxmlformats.org/officeDocument/2006/relationships/image" Target="../media/image111.png"/><Relationship Id="rId78" Type="http://schemas.openxmlformats.org/officeDocument/2006/relationships/image" Target="../media/image116.png"/><Relationship Id="rId81" Type="http://schemas.openxmlformats.org/officeDocument/2006/relationships/image" Target="../media/image11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33.png"/><Relationship Id="rId39" Type="http://schemas.openxmlformats.org/officeDocument/2006/relationships/image" Target="../media/image77.png"/><Relationship Id="rId34" Type="http://schemas.openxmlformats.org/officeDocument/2006/relationships/image" Target="../media/image72.png"/><Relationship Id="rId50" Type="http://schemas.openxmlformats.org/officeDocument/2006/relationships/image" Target="../media/image88.png"/><Relationship Id="rId55" Type="http://schemas.openxmlformats.org/officeDocument/2006/relationships/image" Target="../media/image93.png"/><Relationship Id="rId76" Type="http://schemas.openxmlformats.org/officeDocument/2006/relationships/image" Target="../media/image114.png"/><Relationship Id="rId7" Type="http://schemas.openxmlformats.org/officeDocument/2006/relationships/image" Target="../media/image29.png"/><Relationship Id="rId71" Type="http://schemas.openxmlformats.org/officeDocument/2006/relationships/image" Target="../media/image109.png"/><Relationship Id="rId2" Type="http://schemas.openxmlformats.org/officeDocument/2006/relationships/image" Target="../media/image1.png"/><Relationship Id="rId29" Type="http://schemas.openxmlformats.org/officeDocument/2006/relationships/image" Target="../media/image67.png"/><Relationship Id="rId24" Type="http://schemas.openxmlformats.org/officeDocument/2006/relationships/image" Target="../media/image23.png"/><Relationship Id="rId40" Type="http://schemas.openxmlformats.org/officeDocument/2006/relationships/image" Target="../media/image78.png"/><Relationship Id="rId45" Type="http://schemas.openxmlformats.org/officeDocument/2006/relationships/image" Target="../media/image83.png"/><Relationship Id="rId66" Type="http://schemas.openxmlformats.org/officeDocument/2006/relationships/image" Target="../media/image104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1.png"/><Relationship Id="rId18" Type="http://schemas.openxmlformats.org/officeDocument/2006/relationships/image" Target="../media/image136.png"/><Relationship Id="rId26" Type="http://schemas.openxmlformats.org/officeDocument/2006/relationships/image" Target="../media/image144.png"/><Relationship Id="rId39" Type="http://schemas.openxmlformats.org/officeDocument/2006/relationships/image" Target="../media/image157.png"/><Relationship Id="rId21" Type="http://schemas.openxmlformats.org/officeDocument/2006/relationships/image" Target="../media/image139.png"/><Relationship Id="rId34" Type="http://schemas.openxmlformats.org/officeDocument/2006/relationships/image" Target="../media/image152.png"/><Relationship Id="rId42" Type="http://schemas.openxmlformats.org/officeDocument/2006/relationships/image" Target="../media/image160.png"/><Relationship Id="rId47" Type="http://schemas.openxmlformats.org/officeDocument/2006/relationships/image" Target="../media/image165.png"/><Relationship Id="rId50" Type="http://schemas.openxmlformats.org/officeDocument/2006/relationships/image" Target="../media/image168.png"/><Relationship Id="rId55" Type="http://schemas.openxmlformats.org/officeDocument/2006/relationships/image" Target="../media/image173.png"/><Relationship Id="rId7" Type="http://schemas.openxmlformats.org/officeDocument/2006/relationships/image" Target="../media/image125.png"/><Relationship Id="rId2" Type="http://schemas.openxmlformats.org/officeDocument/2006/relationships/image" Target="../media/image120.png"/><Relationship Id="rId16" Type="http://schemas.openxmlformats.org/officeDocument/2006/relationships/image" Target="../media/image134.png"/><Relationship Id="rId29" Type="http://schemas.openxmlformats.org/officeDocument/2006/relationships/image" Target="../media/image147.png"/><Relationship Id="rId11" Type="http://schemas.openxmlformats.org/officeDocument/2006/relationships/image" Target="../media/image129.png"/><Relationship Id="rId24" Type="http://schemas.openxmlformats.org/officeDocument/2006/relationships/image" Target="../media/image142.png"/><Relationship Id="rId32" Type="http://schemas.openxmlformats.org/officeDocument/2006/relationships/image" Target="../media/image150.png"/><Relationship Id="rId37" Type="http://schemas.openxmlformats.org/officeDocument/2006/relationships/image" Target="../media/image155.png"/><Relationship Id="rId40" Type="http://schemas.openxmlformats.org/officeDocument/2006/relationships/image" Target="../media/image158.png"/><Relationship Id="rId45" Type="http://schemas.openxmlformats.org/officeDocument/2006/relationships/image" Target="../media/image163.png"/><Relationship Id="rId53" Type="http://schemas.openxmlformats.org/officeDocument/2006/relationships/image" Target="../media/image171.png"/><Relationship Id="rId58" Type="http://schemas.openxmlformats.org/officeDocument/2006/relationships/image" Target="../media/image176.png"/><Relationship Id="rId5" Type="http://schemas.openxmlformats.org/officeDocument/2006/relationships/image" Target="../media/image123.png"/><Relationship Id="rId61" Type="http://schemas.openxmlformats.org/officeDocument/2006/relationships/image" Target="../media/image179.png"/><Relationship Id="rId19" Type="http://schemas.openxmlformats.org/officeDocument/2006/relationships/image" Target="../media/image137.png"/><Relationship Id="rId14" Type="http://schemas.openxmlformats.org/officeDocument/2006/relationships/image" Target="../media/image132.png"/><Relationship Id="rId22" Type="http://schemas.openxmlformats.org/officeDocument/2006/relationships/image" Target="../media/image140.png"/><Relationship Id="rId27" Type="http://schemas.openxmlformats.org/officeDocument/2006/relationships/image" Target="../media/image145.png"/><Relationship Id="rId30" Type="http://schemas.openxmlformats.org/officeDocument/2006/relationships/image" Target="../media/image148.png"/><Relationship Id="rId35" Type="http://schemas.openxmlformats.org/officeDocument/2006/relationships/image" Target="../media/image153.png"/><Relationship Id="rId43" Type="http://schemas.openxmlformats.org/officeDocument/2006/relationships/image" Target="../media/image161.png"/><Relationship Id="rId48" Type="http://schemas.openxmlformats.org/officeDocument/2006/relationships/image" Target="../media/image166.png"/><Relationship Id="rId56" Type="http://schemas.openxmlformats.org/officeDocument/2006/relationships/image" Target="../media/image174.png"/><Relationship Id="rId8" Type="http://schemas.openxmlformats.org/officeDocument/2006/relationships/image" Target="../media/image126.png"/><Relationship Id="rId51" Type="http://schemas.openxmlformats.org/officeDocument/2006/relationships/image" Target="../media/image169.png"/><Relationship Id="rId3" Type="http://schemas.openxmlformats.org/officeDocument/2006/relationships/image" Target="../media/image121.png"/><Relationship Id="rId12" Type="http://schemas.openxmlformats.org/officeDocument/2006/relationships/image" Target="../media/image130.png"/><Relationship Id="rId17" Type="http://schemas.openxmlformats.org/officeDocument/2006/relationships/image" Target="../media/image135.png"/><Relationship Id="rId25" Type="http://schemas.openxmlformats.org/officeDocument/2006/relationships/image" Target="../media/image143.png"/><Relationship Id="rId33" Type="http://schemas.openxmlformats.org/officeDocument/2006/relationships/image" Target="../media/image151.png"/><Relationship Id="rId38" Type="http://schemas.openxmlformats.org/officeDocument/2006/relationships/image" Target="../media/image156.png"/><Relationship Id="rId46" Type="http://schemas.openxmlformats.org/officeDocument/2006/relationships/image" Target="../media/image164.png"/><Relationship Id="rId59" Type="http://schemas.openxmlformats.org/officeDocument/2006/relationships/image" Target="../media/image177.png"/><Relationship Id="rId20" Type="http://schemas.openxmlformats.org/officeDocument/2006/relationships/image" Target="../media/image138.png"/><Relationship Id="rId41" Type="http://schemas.openxmlformats.org/officeDocument/2006/relationships/image" Target="../media/image159.png"/><Relationship Id="rId54" Type="http://schemas.openxmlformats.org/officeDocument/2006/relationships/image" Target="../media/image17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4.png"/><Relationship Id="rId15" Type="http://schemas.openxmlformats.org/officeDocument/2006/relationships/image" Target="../media/image133.png"/><Relationship Id="rId23" Type="http://schemas.openxmlformats.org/officeDocument/2006/relationships/image" Target="../media/image141.png"/><Relationship Id="rId28" Type="http://schemas.openxmlformats.org/officeDocument/2006/relationships/image" Target="../media/image146.png"/><Relationship Id="rId36" Type="http://schemas.openxmlformats.org/officeDocument/2006/relationships/image" Target="../media/image154.png"/><Relationship Id="rId49" Type="http://schemas.openxmlformats.org/officeDocument/2006/relationships/image" Target="../media/image167.png"/><Relationship Id="rId57" Type="http://schemas.openxmlformats.org/officeDocument/2006/relationships/image" Target="../media/image175.png"/><Relationship Id="rId10" Type="http://schemas.openxmlformats.org/officeDocument/2006/relationships/image" Target="../media/image128.png"/><Relationship Id="rId31" Type="http://schemas.openxmlformats.org/officeDocument/2006/relationships/image" Target="../media/image149.png"/><Relationship Id="rId44" Type="http://schemas.openxmlformats.org/officeDocument/2006/relationships/image" Target="../media/image162.png"/><Relationship Id="rId52" Type="http://schemas.openxmlformats.org/officeDocument/2006/relationships/image" Target="../media/image170.png"/><Relationship Id="rId60" Type="http://schemas.openxmlformats.org/officeDocument/2006/relationships/image" Target="../media/image178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21" Type="http://schemas.openxmlformats.org/officeDocument/2006/relationships/image" Target="../media/image35.png"/><Relationship Id="rId42" Type="http://schemas.openxmlformats.org/officeDocument/2006/relationships/image" Target="../media/image189.png"/><Relationship Id="rId47" Type="http://schemas.openxmlformats.org/officeDocument/2006/relationships/image" Target="../media/image194.png"/><Relationship Id="rId63" Type="http://schemas.openxmlformats.org/officeDocument/2006/relationships/image" Target="../media/image210.png"/><Relationship Id="rId68" Type="http://schemas.openxmlformats.org/officeDocument/2006/relationships/image" Target="../media/image215.png"/><Relationship Id="rId2" Type="http://schemas.openxmlformats.org/officeDocument/2006/relationships/image" Target="../media/image1.png"/><Relationship Id="rId16" Type="http://schemas.openxmlformats.org/officeDocument/2006/relationships/image" Target="../media/image31.png"/><Relationship Id="rId29" Type="http://schemas.openxmlformats.org/officeDocument/2006/relationships/image" Target="../media/image67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70.png"/><Relationship Id="rId37" Type="http://schemas.openxmlformats.org/officeDocument/2006/relationships/image" Target="../media/image184.png"/><Relationship Id="rId40" Type="http://schemas.openxmlformats.org/officeDocument/2006/relationships/image" Target="../media/image187.png"/><Relationship Id="rId45" Type="http://schemas.openxmlformats.org/officeDocument/2006/relationships/image" Target="../media/image192.png"/><Relationship Id="rId53" Type="http://schemas.openxmlformats.org/officeDocument/2006/relationships/image" Target="../media/image200.png"/><Relationship Id="rId58" Type="http://schemas.openxmlformats.org/officeDocument/2006/relationships/image" Target="../media/image205.png"/><Relationship Id="rId66" Type="http://schemas.openxmlformats.org/officeDocument/2006/relationships/image" Target="../media/image213.png"/><Relationship Id="rId74" Type="http://schemas.openxmlformats.org/officeDocument/2006/relationships/image" Target="../media/image221.png"/><Relationship Id="rId5" Type="http://schemas.openxmlformats.org/officeDocument/2006/relationships/image" Target="../media/image4.png"/><Relationship Id="rId61" Type="http://schemas.openxmlformats.org/officeDocument/2006/relationships/image" Target="../media/image208.png"/><Relationship Id="rId19" Type="http://schemas.openxmlformats.org/officeDocument/2006/relationships/image" Target="../media/image1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68.png"/><Relationship Id="rId35" Type="http://schemas.openxmlformats.org/officeDocument/2006/relationships/image" Target="../media/image182.png"/><Relationship Id="rId43" Type="http://schemas.openxmlformats.org/officeDocument/2006/relationships/image" Target="../media/image190.png"/><Relationship Id="rId48" Type="http://schemas.openxmlformats.org/officeDocument/2006/relationships/image" Target="../media/image195.png"/><Relationship Id="rId56" Type="http://schemas.openxmlformats.org/officeDocument/2006/relationships/image" Target="../media/image203.png"/><Relationship Id="rId64" Type="http://schemas.openxmlformats.org/officeDocument/2006/relationships/image" Target="../media/image211.png"/><Relationship Id="rId69" Type="http://schemas.openxmlformats.org/officeDocument/2006/relationships/image" Target="../media/image216.png"/><Relationship Id="rId8" Type="http://schemas.openxmlformats.org/officeDocument/2006/relationships/image" Target="../media/image7.png"/><Relationship Id="rId51" Type="http://schemas.openxmlformats.org/officeDocument/2006/relationships/image" Target="../media/image198.png"/><Relationship Id="rId72" Type="http://schemas.openxmlformats.org/officeDocument/2006/relationships/image" Target="../media/image219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32.png"/><Relationship Id="rId25" Type="http://schemas.openxmlformats.org/officeDocument/2006/relationships/image" Target="../media/image36.png"/><Relationship Id="rId33" Type="http://schemas.openxmlformats.org/officeDocument/2006/relationships/image" Target="../media/image180.png"/><Relationship Id="rId38" Type="http://schemas.openxmlformats.org/officeDocument/2006/relationships/image" Target="../media/image185.png"/><Relationship Id="rId46" Type="http://schemas.openxmlformats.org/officeDocument/2006/relationships/image" Target="../media/image193.png"/><Relationship Id="rId59" Type="http://schemas.openxmlformats.org/officeDocument/2006/relationships/image" Target="../media/image206.png"/><Relationship Id="rId67" Type="http://schemas.openxmlformats.org/officeDocument/2006/relationships/image" Target="../media/image214.png"/><Relationship Id="rId20" Type="http://schemas.openxmlformats.org/officeDocument/2006/relationships/image" Target="../media/image34.png"/><Relationship Id="rId41" Type="http://schemas.openxmlformats.org/officeDocument/2006/relationships/image" Target="../media/image188.png"/><Relationship Id="rId54" Type="http://schemas.openxmlformats.org/officeDocument/2006/relationships/image" Target="../media/image201.png"/><Relationship Id="rId62" Type="http://schemas.openxmlformats.org/officeDocument/2006/relationships/image" Target="../media/image209.png"/><Relationship Id="rId70" Type="http://schemas.openxmlformats.org/officeDocument/2006/relationships/image" Target="../media/image217.png"/><Relationship Id="rId75" Type="http://schemas.openxmlformats.org/officeDocument/2006/relationships/image" Target="../media/image2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5" Type="http://schemas.openxmlformats.org/officeDocument/2006/relationships/image" Target="../media/image30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183.png"/><Relationship Id="rId49" Type="http://schemas.openxmlformats.org/officeDocument/2006/relationships/image" Target="../media/image196.png"/><Relationship Id="rId57" Type="http://schemas.openxmlformats.org/officeDocument/2006/relationships/image" Target="../media/image204.png"/><Relationship Id="rId10" Type="http://schemas.openxmlformats.org/officeDocument/2006/relationships/image" Target="../media/image9.png"/><Relationship Id="rId31" Type="http://schemas.openxmlformats.org/officeDocument/2006/relationships/image" Target="../media/image69.png"/><Relationship Id="rId44" Type="http://schemas.openxmlformats.org/officeDocument/2006/relationships/image" Target="../media/image191.png"/><Relationship Id="rId52" Type="http://schemas.openxmlformats.org/officeDocument/2006/relationships/image" Target="../media/image199.png"/><Relationship Id="rId60" Type="http://schemas.openxmlformats.org/officeDocument/2006/relationships/image" Target="../media/image207.png"/><Relationship Id="rId65" Type="http://schemas.openxmlformats.org/officeDocument/2006/relationships/image" Target="../media/image212.png"/><Relationship Id="rId73" Type="http://schemas.openxmlformats.org/officeDocument/2006/relationships/image" Target="../media/image22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33.png"/><Relationship Id="rId39" Type="http://schemas.openxmlformats.org/officeDocument/2006/relationships/image" Target="../media/image186.png"/><Relationship Id="rId34" Type="http://schemas.openxmlformats.org/officeDocument/2006/relationships/image" Target="../media/image181.png"/><Relationship Id="rId50" Type="http://schemas.openxmlformats.org/officeDocument/2006/relationships/image" Target="../media/image197.png"/><Relationship Id="rId55" Type="http://schemas.openxmlformats.org/officeDocument/2006/relationships/image" Target="../media/image202.png"/><Relationship Id="rId7" Type="http://schemas.openxmlformats.org/officeDocument/2006/relationships/image" Target="../media/image29.png"/><Relationship Id="rId71" Type="http://schemas.openxmlformats.org/officeDocument/2006/relationships/image" Target="../media/image218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8.png"/><Relationship Id="rId18" Type="http://schemas.openxmlformats.org/officeDocument/2006/relationships/image" Target="../media/image233.png"/><Relationship Id="rId26" Type="http://schemas.openxmlformats.org/officeDocument/2006/relationships/image" Target="../media/image241.png"/><Relationship Id="rId39" Type="http://schemas.openxmlformats.org/officeDocument/2006/relationships/image" Target="../media/image254.png"/><Relationship Id="rId21" Type="http://schemas.openxmlformats.org/officeDocument/2006/relationships/image" Target="../media/image236.png"/><Relationship Id="rId34" Type="http://schemas.openxmlformats.org/officeDocument/2006/relationships/image" Target="../media/image249.png"/><Relationship Id="rId42" Type="http://schemas.openxmlformats.org/officeDocument/2006/relationships/image" Target="../media/image257.png"/><Relationship Id="rId47" Type="http://schemas.openxmlformats.org/officeDocument/2006/relationships/image" Target="../media/image262.png"/><Relationship Id="rId7" Type="http://schemas.openxmlformats.org/officeDocument/2006/relationships/image" Target="../media/image223.png"/><Relationship Id="rId2" Type="http://schemas.openxmlformats.org/officeDocument/2006/relationships/image" Target="../media/image120.png"/><Relationship Id="rId16" Type="http://schemas.openxmlformats.org/officeDocument/2006/relationships/image" Target="../media/image231.png"/><Relationship Id="rId29" Type="http://schemas.openxmlformats.org/officeDocument/2006/relationships/image" Target="../media/image244.png"/><Relationship Id="rId11" Type="http://schemas.openxmlformats.org/officeDocument/2006/relationships/image" Target="../media/image226.png"/><Relationship Id="rId24" Type="http://schemas.openxmlformats.org/officeDocument/2006/relationships/image" Target="../media/image239.png"/><Relationship Id="rId32" Type="http://schemas.openxmlformats.org/officeDocument/2006/relationships/image" Target="../media/image247.png"/><Relationship Id="rId37" Type="http://schemas.openxmlformats.org/officeDocument/2006/relationships/image" Target="../media/image252.png"/><Relationship Id="rId40" Type="http://schemas.openxmlformats.org/officeDocument/2006/relationships/image" Target="../media/image255.png"/><Relationship Id="rId45" Type="http://schemas.openxmlformats.org/officeDocument/2006/relationships/image" Target="../media/image260.png"/><Relationship Id="rId5" Type="http://schemas.openxmlformats.org/officeDocument/2006/relationships/image" Target="../media/image123.png"/><Relationship Id="rId15" Type="http://schemas.openxmlformats.org/officeDocument/2006/relationships/image" Target="../media/image230.png"/><Relationship Id="rId23" Type="http://schemas.openxmlformats.org/officeDocument/2006/relationships/image" Target="../media/image238.png"/><Relationship Id="rId28" Type="http://schemas.openxmlformats.org/officeDocument/2006/relationships/image" Target="../media/image243.png"/><Relationship Id="rId36" Type="http://schemas.openxmlformats.org/officeDocument/2006/relationships/image" Target="../media/image251.png"/><Relationship Id="rId49" Type="http://schemas.openxmlformats.org/officeDocument/2006/relationships/image" Target="../media/image263.png"/><Relationship Id="rId10" Type="http://schemas.openxmlformats.org/officeDocument/2006/relationships/image" Target="../media/image225.png"/><Relationship Id="rId19" Type="http://schemas.openxmlformats.org/officeDocument/2006/relationships/image" Target="../media/image234.png"/><Relationship Id="rId31" Type="http://schemas.openxmlformats.org/officeDocument/2006/relationships/image" Target="../media/image246.png"/><Relationship Id="rId44" Type="http://schemas.openxmlformats.org/officeDocument/2006/relationships/image" Target="../media/image259.png"/><Relationship Id="rId4" Type="http://schemas.openxmlformats.org/officeDocument/2006/relationships/image" Target="../media/image122.png"/><Relationship Id="rId9" Type="http://schemas.openxmlformats.org/officeDocument/2006/relationships/image" Target="../media/image224.png"/><Relationship Id="rId14" Type="http://schemas.openxmlformats.org/officeDocument/2006/relationships/image" Target="../media/image229.png"/><Relationship Id="rId22" Type="http://schemas.openxmlformats.org/officeDocument/2006/relationships/image" Target="../media/image237.png"/><Relationship Id="rId27" Type="http://schemas.openxmlformats.org/officeDocument/2006/relationships/image" Target="../media/image242.png"/><Relationship Id="rId30" Type="http://schemas.openxmlformats.org/officeDocument/2006/relationships/image" Target="../media/image245.png"/><Relationship Id="rId35" Type="http://schemas.openxmlformats.org/officeDocument/2006/relationships/image" Target="../media/image250.png"/><Relationship Id="rId43" Type="http://schemas.openxmlformats.org/officeDocument/2006/relationships/image" Target="../media/image258.png"/><Relationship Id="rId48" Type="http://schemas.openxmlformats.org/officeDocument/2006/relationships/image" Target="../media/image157.png"/><Relationship Id="rId8" Type="http://schemas.openxmlformats.org/officeDocument/2006/relationships/image" Target="../media/image126.png"/><Relationship Id="rId3" Type="http://schemas.openxmlformats.org/officeDocument/2006/relationships/image" Target="../media/image121.png"/><Relationship Id="rId12" Type="http://schemas.openxmlformats.org/officeDocument/2006/relationships/image" Target="../media/image227.png"/><Relationship Id="rId17" Type="http://schemas.openxmlformats.org/officeDocument/2006/relationships/image" Target="../media/image232.png"/><Relationship Id="rId25" Type="http://schemas.openxmlformats.org/officeDocument/2006/relationships/image" Target="../media/image240.png"/><Relationship Id="rId33" Type="http://schemas.openxmlformats.org/officeDocument/2006/relationships/image" Target="../media/image248.png"/><Relationship Id="rId38" Type="http://schemas.openxmlformats.org/officeDocument/2006/relationships/image" Target="../media/image253.png"/><Relationship Id="rId46" Type="http://schemas.openxmlformats.org/officeDocument/2006/relationships/image" Target="../media/image261.png"/><Relationship Id="rId20" Type="http://schemas.openxmlformats.org/officeDocument/2006/relationships/image" Target="../media/image235.png"/><Relationship Id="rId41" Type="http://schemas.openxmlformats.org/officeDocument/2006/relationships/image" Target="../media/image25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4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21" Type="http://schemas.openxmlformats.org/officeDocument/2006/relationships/image" Target="../media/image35.png"/><Relationship Id="rId42" Type="http://schemas.openxmlformats.org/officeDocument/2006/relationships/image" Target="../media/image272.png"/><Relationship Id="rId47" Type="http://schemas.openxmlformats.org/officeDocument/2006/relationships/image" Target="../media/image277.png"/><Relationship Id="rId63" Type="http://schemas.openxmlformats.org/officeDocument/2006/relationships/image" Target="../media/image292.png"/><Relationship Id="rId68" Type="http://schemas.openxmlformats.org/officeDocument/2006/relationships/image" Target="../media/image297.png"/><Relationship Id="rId16" Type="http://schemas.openxmlformats.org/officeDocument/2006/relationships/image" Target="../media/image31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70.png"/><Relationship Id="rId37" Type="http://schemas.openxmlformats.org/officeDocument/2006/relationships/image" Target="../media/image267.png"/><Relationship Id="rId40" Type="http://schemas.openxmlformats.org/officeDocument/2006/relationships/image" Target="../media/image270.png"/><Relationship Id="rId45" Type="http://schemas.openxmlformats.org/officeDocument/2006/relationships/image" Target="../media/image275.png"/><Relationship Id="rId53" Type="http://schemas.openxmlformats.org/officeDocument/2006/relationships/image" Target="../media/image283.png"/><Relationship Id="rId58" Type="http://schemas.openxmlformats.org/officeDocument/2006/relationships/image" Target="../media/image287.png"/><Relationship Id="rId66" Type="http://schemas.openxmlformats.org/officeDocument/2006/relationships/image" Target="../media/image295.png"/><Relationship Id="rId74" Type="http://schemas.openxmlformats.org/officeDocument/2006/relationships/image" Target="../media/image303.png"/><Relationship Id="rId79" Type="http://schemas.openxmlformats.org/officeDocument/2006/relationships/image" Target="../media/image308.png"/><Relationship Id="rId5" Type="http://schemas.openxmlformats.org/officeDocument/2006/relationships/image" Target="../media/image4.png"/><Relationship Id="rId61" Type="http://schemas.openxmlformats.org/officeDocument/2006/relationships/image" Target="../media/image290.png"/><Relationship Id="rId19" Type="http://schemas.openxmlformats.org/officeDocument/2006/relationships/image" Target="../media/image1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68.png"/><Relationship Id="rId35" Type="http://schemas.openxmlformats.org/officeDocument/2006/relationships/image" Target="../media/image265.png"/><Relationship Id="rId43" Type="http://schemas.openxmlformats.org/officeDocument/2006/relationships/image" Target="../media/image273.png"/><Relationship Id="rId48" Type="http://schemas.openxmlformats.org/officeDocument/2006/relationships/image" Target="../media/image278.png"/><Relationship Id="rId56" Type="http://schemas.openxmlformats.org/officeDocument/2006/relationships/image" Target="../media/image285.png"/><Relationship Id="rId64" Type="http://schemas.openxmlformats.org/officeDocument/2006/relationships/image" Target="../media/image293.png"/><Relationship Id="rId69" Type="http://schemas.openxmlformats.org/officeDocument/2006/relationships/image" Target="../media/image298.png"/><Relationship Id="rId77" Type="http://schemas.openxmlformats.org/officeDocument/2006/relationships/image" Target="../media/image306.png"/><Relationship Id="rId8" Type="http://schemas.openxmlformats.org/officeDocument/2006/relationships/image" Target="../media/image7.png"/><Relationship Id="rId51" Type="http://schemas.openxmlformats.org/officeDocument/2006/relationships/image" Target="../media/image281.png"/><Relationship Id="rId72" Type="http://schemas.openxmlformats.org/officeDocument/2006/relationships/image" Target="../media/image301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32.png"/><Relationship Id="rId25" Type="http://schemas.openxmlformats.org/officeDocument/2006/relationships/image" Target="../media/image36.png"/><Relationship Id="rId33" Type="http://schemas.openxmlformats.org/officeDocument/2006/relationships/image" Target="../media/image72.png"/><Relationship Id="rId38" Type="http://schemas.openxmlformats.org/officeDocument/2006/relationships/image" Target="../media/image268.png"/><Relationship Id="rId46" Type="http://schemas.openxmlformats.org/officeDocument/2006/relationships/image" Target="../media/image276.png"/><Relationship Id="rId59" Type="http://schemas.openxmlformats.org/officeDocument/2006/relationships/image" Target="../media/image288.png"/><Relationship Id="rId67" Type="http://schemas.openxmlformats.org/officeDocument/2006/relationships/image" Target="../media/image296.png"/><Relationship Id="rId20" Type="http://schemas.openxmlformats.org/officeDocument/2006/relationships/image" Target="../media/image34.png"/><Relationship Id="rId41" Type="http://schemas.openxmlformats.org/officeDocument/2006/relationships/image" Target="../media/image271.png"/><Relationship Id="rId54" Type="http://schemas.openxmlformats.org/officeDocument/2006/relationships/image" Target="../media/image284.png"/><Relationship Id="rId62" Type="http://schemas.openxmlformats.org/officeDocument/2006/relationships/image" Target="../media/image291.png"/><Relationship Id="rId70" Type="http://schemas.openxmlformats.org/officeDocument/2006/relationships/image" Target="../media/image299.png"/><Relationship Id="rId75" Type="http://schemas.openxmlformats.org/officeDocument/2006/relationships/image" Target="../media/image30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5" Type="http://schemas.openxmlformats.org/officeDocument/2006/relationships/image" Target="../media/image30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266.png"/><Relationship Id="rId49" Type="http://schemas.openxmlformats.org/officeDocument/2006/relationships/image" Target="../media/image279.png"/><Relationship Id="rId57" Type="http://schemas.openxmlformats.org/officeDocument/2006/relationships/image" Target="../media/image286.png"/><Relationship Id="rId10" Type="http://schemas.openxmlformats.org/officeDocument/2006/relationships/image" Target="../media/image9.png"/><Relationship Id="rId31" Type="http://schemas.openxmlformats.org/officeDocument/2006/relationships/image" Target="../media/image69.png"/><Relationship Id="rId44" Type="http://schemas.openxmlformats.org/officeDocument/2006/relationships/image" Target="../media/image274.png"/><Relationship Id="rId52" Type="http://schemas.openxmlformats.org/officeDocument/2006/relationships/image" Target="../media/image282.png"/><Relationship Id="rId60" Type="http://schemas.openxmlformats.org/officeDocument/2006/relationships/image" Target="../media/image289.png"/><Relationship Id="rId65" Type="http://schemas.openxmlformats.org/officeDocument/2006/relationships/image" Target="../media/image294.png"/><Relationship Id="rId73" Type="http://schemas.openxmlformats.org/officeDocument/2006/relationships/image" Target="../media/image302.png"/><Relationship Id="rId78" Type="http://schemas.openxmlformats.org/officeDocument/2006/relationships/image" Target="../media/image30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33.png"/><Relationship Id="rId39" Type="http://schemas.openxmlformats.org/officeDocument/2006/relationships/image" Target="../media/image269.png"/><Relationship Id="rId34" Type="http://schemas.openxmlformats.org/officeDocument/2006/relationships/image" Target="../media/image264.png"/><Relationship Id="rId50" Type="http://schemas.openxmlformats.org/officeDocument/2006/relationships/image" Target="../media/image280.png"/><Relationship Id="rId55" Type="http://schemas.openxmlformats.org/officeDocument/2006/relationships/image" Target="../media/image202.png"/><Relationship Id="rId76" Type="http://schemas.openxmlformats.org/officeDocument/2006/relationships/image" Target="../media/image305.png"/><Relationship Id="rId7" Type="http://schemas.openxmlformats.org/officeDocument/2006/relationships/image" Target="../media/image29.png"/><Relationship Id="rId71" Type="http://schemas.openxmlformats.org/officeDocument/2006/relationships/image" Target="../media/image300.png"/><Relationship Id="rId2" Type="http://schemas.openxmlformats.org/officeDocument/2006/relationships/image" Target="../media/image1.png"/><Relationship Id="rId29" Type="http://schemas.openxmlformats.org/officeDocument/2006/relationships/image" Target="../media/image67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3.png"/><Relationship Id="rId18" Type="http://schemas.openxmlformats.org/officeDocument/2006/relationships/image" Target="../media/image318.png"/><Relationship Id="rId26" Type="http://schemas.openxmlformats.org/officeDocument/2006/relationships/image" Target="../media/image326.png"/><Relationship Id="rId39" Type="http://schemas.openxmlformats.org/officeDocument/2006/relationships/image" Target="../media/image339.png"/><Relationship Id="rId21" Type="http://schemas.openxmlformats.org/officeDocument/2006/relationships/image" Target="../media/image321.png"/><Relationship Id="rId34" Type="http://schemas.openxmlformats.org/officeDocument/2006/relationships/image" Target="../media/image334.png"/><Relationship Id="rId42" Type="http://schemas.openxmlformats.org/officeDocument/2006/relationships/image" Target="../media/image341.png"/><Relationship Id="rId47" Type="http://schemas.openxmlformats.org/officeDocument/2006/relationships/image" Target="../media/image344.png"/><Relationship Id="rId50" Type="http://schemas.openxmlformats.org/officeDocument/2006/relationships/image" Target="../media/image347.png"/><Relationship Id="rId55" Type="http://schemas.openxmlformats.org/officeDocument/2006/relationships/image" Target="../media/image352.png"/><Relationship Id="rId7" Type="http://schemas.openxmlformats.org/officeDocument/2006/relationships/image" Target="../media/image126.png"/><Relationship Id="rId2" Type="http://schemas.openxmlformats.org/officeDocument/2006/relationships/image" Target="../media/image120.png"/><Relationship Id="rId16" Type="http://schemas.openxmlformats.org/officeDocument/2006/relationships/image" Target="../media/image316.png"/><Relationship Id="rId29" Type="http://schemas.openxmlformats.org/officeDocument/2006/relationships/image" Target="../media/image329.png"/><Relationship Id="rId11" Type="http://schemas.openxmlformats.org/officeDocument/2006/relationships/image" Target="../media/image311.png"/><Relationship Id="rId24" Type="http://schemas.openxmlformats.org/officeDocument/2006/relationships/image" Target="../media/image324.png"/><Relationship Id="rId32" Type="http://schemas.openxmlformats.org/officeDocument/2006/relationships/image" Target="../media/image332.png"/><Relationship Id="rId37" Type="http://schemas.openxmlformats.org/officeDocument/2006/relationships/image" Target="../media/image337.png"/><Relationship Id="rId40" Type="http://schemas.openxmlformats.org/officeDocument/2006/relationships/image" Target="../media/image340.png"/><Relationship Id="rId45" Type="http://schemas.openxmlformats.org/officeDocument/2006/relationships/image" Target="../media/image245.png"/><Relationship Id="rId53" Type="http://schemas.openxmlformats.org/officeDocument/2006/relationships/image" Target="../media/image350.png"/><Relationship Id="rId5" Type="http://schemas.openxmlformats.org/officeDocument/2006/relationships/image" Target="../media/image123.png"/><Relationship Id="rId10" Type="http://schemas.openxmlformats.org/officeDocument/2006/relationships/image" Target="../media/image310.png"/><Relationship Id="rId19" Type="http://schemas.openxmlformats.org/officeDocument/2006/relationships/image" Target="../media/image319.png"/><Relationship Id="rId31" Type="http://schemas.openxmlformats.org/officeDocument/2006/relationships/image" Target="../media/image331.png"/><Relationship Id="rId44" Type="http://schemas.openxmlformats.org/officeDocument/2006/relationships/image" Target="../media/image342.png"/><Relationship Id="rId52" Type="http://schemas.openxmlformats.org/officeDocument/2006/relationships/image" Target="../media/image349.png"/><Relationship Id="rId4" Type="http://schemas.openxmlformats.org/officeDocument/2006/relationships/image" Target="../media/image122.png"/><Relationship Id="rId9" Type="http://schemas.openxmlformats.org/officeDocument/2006/relationships/image" Target="../media/image309.png"/><Relationship Id="rId14" Type="http://schemas.openxmlformats.org/officeDocument/2006/relationships/image" Target="../media/image314.png"/><Relationship Id="rId22" Type="http://schemas.openxmlformats.org/officeDocument/2006/relationships/image" Target="../media/image322.png"/><Relationship Id="rId27" Type="http://schemas.openxmlformats.org/officeDocument/2006/relationships/image" Target="../media/image327.png"/><Relationship Id="rId30" Type="http://schemas.openxmlformats.org/officeDocument/2006/relationships/image" Target="../media/image330.png"/><Relationship Id="rId35" Type="http://schemas.openxmlformats.org/officeDocument/2006/relationships/image" Target="../media/image335.png"/><Relationship Id="rId43" Type="http://schemas.openxmlformats.org/officeDocument/2006/relationships/image" Target="../media/image171.png"/><Relationship Id="rId48" Type="http://schemas.openxmlformats.org/officeDocument/2006/relationships/image" Target="../media/image345.png"/><Relationship Id="rId56" Type="http://schemas.openxmlformats.org/officeDocument/2006/relationships/image" Target="../media/image353.png"/><Relationship Id="rId8" Type="http://schemas.openxmlformats.org/officeDocument/2006/relationships/image" Target="../media/image224.png"/><Relationship Id="rId51" Type="http://schemas.openxmlformats.org/officeDocument/2006/relationships/image" Target="../media/image348.png"/><Relationship Id="rId3" Type="http://schemas.openxmlformats.org/officeDocument/2006/relationships/image" Target="../media/image121.png"/><Relationship Id="rId12" Type="http://schemas.openxmlformats.org/officeDocument/2006/relationships/image" Target="../media/image312.png"/><Relationship Id="rId17" Type="http://schemas.openxmlformats.org/officeDocument/2006/relationships/image" Target="../media/image317.png"/><Relationship Id="rId25" Type="http://schemas.openxmlformats.org/officeDocument/2006/relationships/image" Target="../media/image325.png"/><Relationship Id="rId33" Type="http://schemas.openxmlformats.org/officeDocument/2006/relationships/image" Target="../media/image333.png"/><Relationship Id="rId38" Type="http://schemas.openxmlformats.org/officeDocument/2006/relationships/image" Target="../media/image338.png"/><Relationship Id="rId46" Type="http://schemas.openxmlformats.org/officeDocument/2006/relationships/image" Target="../media/image343.png"/><Relationship Id="rId20" Type="http://schemas.openxmlformats.org/officeDocument/2006/relationships/image" Target="../media/image320.png"/><Relationship Id="rId41" Type="http://schemas.openxmlformats.org/officeDocument/2006/relationships/image" Target="../media/image169.png"/><Relationship Id="rId54" Type="http://schemas.openxmlformats.org/officeDocument/2006/relationships/image" Target="../media/image35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4.png"/><Relationship Id="rId15" Type="http://schemas.openxmlformats.org/officeDocument/2006/relationships/image" Target="../media/image315.png"/><Relationship Id="rId23" Type="http://schemas.openxmlformats.org/officeDocument/2006/relationships/image" Target="../media/image323.png"/><Relationship Id="rId28" Type="http://schemas.openxmlformats.org/officeDocument/2006/relationships/image" Target="../media/image328.png"/><Relationship Id="rId36" Type="http://schemas.openxmlformats.org/officeDocument/2006/relationships/image" Target="../media/image336.png"/><Relationship Id="rId49" Type="http://schemas.openxmlformats.org/officeDocument/2006/relationships/image" Target="../media/image346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21" Type="http://schemas.openxmlformats.org/officeDocument/2006/relationships/image" Target="../media/image35.png"/><Relationship Id="rId34" Type="http://schemas.openxmlformats.org/officeDocument/2006/relationships/image" Target="../media/image354.png"/><Relationship Id="rId42" Type="http://schemas.openxmlformats.org/officeDocument/2006/relationships/image" Target="../media/image362.png"/><Relationship Id="rId47" Type="http://schemas.openxmlformats.org/officeDocument/2006/relationships/image" Target="../media/image367.png"/><Relationship Id="rId50" Type="http://schemas.openxmlformats.org/officeDocument/2006/relationships/image" Target="../media/image315.png"/><Relationship Id="rId55" Type="http://schemas.openxmlformats.org/officeDocument/2006/relationships/image" Target="../media/image374.png"/><Relationship Id="rId63" Type="http://schemas.openxmlformats.org/officeDocument/2006/relationships/image" Target="../media/image382.png"/><Relationship Id="rId68" Type="http://schemas.openxmlformats.org/officeDocument/2006/relationships/image" Target="../media/image387.pn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6" Type="http://schemas.openxmlformats.org/officeDocument/2006/relationships/image" Target="../media/image31.png"/><Relationship Id="rId29" Type="http://schemas.openxmlformats.org/officeDocument/2006/relationships/image" Target="../media/image67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70.png"/><Relationship Id="rId37" Type="http://schemas.openxmlformats.org/officeDocument/2006/relationships/image" Target="../media/image357.png"/><Relationship Id="rId40" Type="http://schemas.openxmlformats.org/officeDocument/2006/relationships/image" Target="../media/image360.png"/><Relationship Id="rId45" Type="http://schemas.openxmlformats.org/officeDocument/2006/relationships/image" Target="../media/image365.png"/><Relationship Id="rId53" Type="http://schemas.openxmlformats.org/officeDocument/2006/relationships/image" Target="../media/image372.png"/><Relationship Id="rId58" Type="http://schemas.openxmlformats.org/officeDocument/2006/relationships/image" Target="../media/image377.png"/><Relationship Id="rId66" Type="http://schemas.openxmlformats.org/officeDocument/2006/relationships/image" Target="../media/image385.png"/><Relationship Id="rId5" Type="http://schemas.openxmlformats.org/officeDocument/2006/relationships/image" Target="../media/image4.png"/><Relationship Id="rId61" Type="http://schemas.openxmlformats.org/officeDocument/2006/relationships/image" Target="../media/image380.png"/><Relationship Id="rId19" Type="http://schemas.openxmlformats.org/officeDocument/2006/relationships/image" Target="../media/image1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68.png"/><Relationship Id="rId35" Type="http://schemas.openxmlformats.org/officeDocument/2006/relationships/image" Target="../media/image355.png"/><Relationship Id="rId43" Type="http://schemas.openxmlformats.org/officeDocument/2006/relationships/image" Target="../media/image363.png"/><Relationship Id="rId48" Type="http://schemas.openxmlformats.org/officeDocument/2006/relationships/image" Target="../media/image368.png"/><Relationship Id="rId56" Type="http://schemas.openxmlformats.org/officeDocument/2006/relationships/image" Target="../media/image375.png"/><Relationship Id="rId64" Type="http://schemas.openxmlformats.org/officeDocument/2006/relationships/image" Target="../media/image383.png"/><Relationship Id="rId8" Type="http://schemas.openxmlformats.org/officeDocument/2006/relationships/image" Target="../media/image7.png"/><Relationship Id="rId51" Type="http://schemas.openxmlformats.org/officeDocument/2006/relationships/image" Target="../media/image370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32.png"/><Relationship Id="rId25" Type="http://schemas.openxmlformats.org/officeDocument/2006/relationships/image" Target="../media/image36.png"/><Relationship Id="rId33" Type="http://schemas.openxmlformats.org/officeDocument/2006/relationships/image" Target="../media/image72.png"/><Relationship Id="rId38" Type="http://schemas.openxmlformats.org/officeDocument/2006/relationships/image" Target="../media/image358.png"/><Relationship Id="rId46" Type="http://schemas.openxmlformats.org/officeDocument/2006/relationships/image" Target="../media/image366.png"/><Relationship Id="rId59" Type="http://schemas.openxmlformats.org/officeDocument/2006/relationships/image" Target="../media/image378.png"/><Relationship Id="rId67" Type="http://schemas.openxmlformats.org/officeDocument/2006/relationships/image" Target="../media/image386.png"/><Relationship Id="rId20" Type="http://schemas.openxmlformats.org/officeDocument/2006/relationships/image" Target="../media/image34.png"/><Relationship Id="rId41" Type="http://schemas.openxmlformats.org/officeDocument/2006/relationships/image" Target="../media/image361.png"/><Relationship Id="rId54" Type="http://schemas.openxmlformats.org/officeDocument/2006/relationships/image" Target="../media/image373.png"/><Relationship Id="rId62" Type="http://schemas.openxmlformats.org/officeDocument/2006/relationships/image" Target="../media/image38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5" Type="http://schemas.openxmlformats.org/officeDocument/2006/relationships/image" Target="../media/image30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6.png"/><Relationship Id="rId49" Type="http://schemas.openxmlformats.org/officeDocument/2006/relationships/image" Target="../media/image369.png"/><Relationship Id="rId57" Type="http://schemas.openxmlformats.org/officeDocument/2006/relationships/image" Target="../media/image376.png"/><Relationship Id="rId10" Type="http://schemas.openxmlformats.org/officeDocument/2006/relationships/image" Target="../media/image9.png"/><Relationship Id="rId31" Type="http://schemas.openxmlformats.org/officeDocument/2006/relationships/image" Target="../media/image69.png"/><Relationship Id="rId44" Type="http://schemas.openxmlformats.org/officeDocument/2006/relationships/image" Target="../media/image364.png"/><Relationship Id="rId52" Type="http://schemas.openxmlformats.org/officeDocument/2006/relationships/image" Target="../media/image371.png"/><Relationship Id="rId60" Type="http://schemas.openxmlformats.org/officeDocument/2006/relationships/image" Target="../media/image379.png"/><Relationship Id="rId65" Type="http://schemas.openxmlformats.org/officeDocument/2006/relationships/image" Target="../media/image384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33.png"/><Relationship Id="rId39" Type="http://schemas.openxmlformats.org/officeDocument/2006/relationships/image" Target="../media/image359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4.png"/><Relationship Id="rId18" Type="http://schemas.openxmlformats.org/officeDocument/2006/relationships/image" Target="../media/image399.png"/><Relationship Id="rId26" Type="http://schemas.openxmlformats.org/officeDocument/2006/relationships/image" Target="../media/image407.png"/><Relationship Id="rId39" Type="http://schemas.openxmlformats.org/officeDocument/2006/relationships/image" Target="../media/image420.png"/><Relationship Id="rId21" Type="http://schemas.openxmlformats.org/officeDocument/2006/relationships/image" Target="../media/image402.png"/><Relationship Id="rId34" Type="http://schemas.openxmlformats.org/officeDocument/2006/relationships/image" Target="../media/image415.png"/><Relationship Id="rId42" Type="http://schemas.openxmlformats.org/officeDocument/2006/relationships/image" Target="../media/image423.png"/><Relationship Id="rId7" Type="http://schemas.openxmlformats.org/officeDocument/2006/relationships/image" Target="../media/image388.png"/><Relationship Id="rId2" Type="http://schemas.openxmlformats.org/officeDocument/2006/relationships/image" Target="../media/image120.png"/><Relationship Id="rId16" Type="http://schemas.openxmlformats.org/officeDocument/2006/relationships/image" Target="../media/image397.png"/><Relationship Id="rId29" Type="http://schemas.openxmlformats.org/officeDocument/2006/relationships/image" Target="../media/image4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4.png"/><Relationship Id="rId11" Type="http://schemas.openxmlformats.org/officeDocument/2006/relationships/image" Target="../media/image392.png"/><Relationship Id="rId24" Type="http://schemas.openxmlformats.org/officeDocument/2006/relationships/image" Target="../media/image405.png"/><Relationship Id="rId32" Type="http://schemas.openxmlformats.org/officeDocument/2006/relationships/image" Target="../media/image413.png"/><Relationship Id="rId37" Type="http://schemas.openxmlformats.org/officeDocument/2006/relationships/image" Target="../media/image418.png"/><Relationship Id="rId40" Type="http://schemas.openxmlformats.org/officeDocument/2006/relationships/image" Target="../media/image421.png"/><Relationship Id="rId45" Type="http://schemas.openxmlformats.org/officeDocument/2006/relationships/image" Target="../media/image426.png"/><Relationship Id="rId5" Type="http://schemas.openxmlformats.org/officeDocument/2006/relationships/image" Target="../media/image123.png"/><Relationship Id="rId15" Type="http://schemas.openxmlformats.org/officeDocument/2006/relationships/image" Target="../media/image396.png"/><Relationship Id="rId23" Type="http://schemas.openxmlformats.org/officeDocument/2006/relationships/image" Target="../media/image404.png"/><Relationship Id="rId28" Type="http://schemas.openxmlformats.org/officeDocument/2006/relationships/image" Target="../media/image409.png"/><Relationship Id="rId36" Type="http://schemas.openxmlformats.org/officeDocument/2006/relationships/image" Target="../media/image417.png"/><Relationship Id="rId10" Type="http://schemas.openxmlformats.org/officeDocument/2006/relationships/image" Target="../media/image391.png"/><Relationship Id="rId19" Type="http://schemas.openxmlformats.org/officeDocument/2006/relationships/image" Target="../media/image400.png"/><Relationship Id="rId31" Type="http://schemas.openxmlformats.org/officeDocument/2006/relationships/image" Target="../media/image412.png"/><Relationship Id="rId44" Type="http://schemas.openxmlformats.org/officeDocument/2006/relationships/image" Target="../media/image425.png"/><Relationship Id="rId4" Type="http://schemas.openxmlformats.org/officeDocument/2006/relationships/image" Target="../media/image122.png"/><Relationship Id="rId9" Type="http://schemas.openxmlformats.org/officeDocument/2006/relationships/image" Target="../media/image390.png"/><Relationship Id="rId14" Type="http://schemas.openxmlformats.org/officeDocument/2006/relationships/image" Target="../media/image395.png"/><Relationship Id="rId22" Type="http://schemas.openxmlformats.org/officeDocument/2006/relationships/image" Target="../media/image403.png"/><Relationship Id="rId27" Type="http://schemas.openxmlformats.org/officeDocument/2006/relationships/image" Target="../media/image408.png"/><Relationship Id="rId30" Type="http://schemas.openxmlformats.org/officeDocument/2006/relationships/image" Target="../media/image411.png"/><Relationship Id="rId35" Type="http://schemas.openxmlformats.org/officeDocument/2006/relationships/image" Target="../media/image416.png"/><Relationship Id="rId43" Type="http://schemas.openxmlformats.org/officeDocument/2006/relationships/image" Target="../media/image424.png"/><Relationship Id="rId8" Type="http://schemas.openxmlformats.org/officeDocument/2006/relationships/image" Target="../media/image389.png"/><Relationship Id="rId3" Type="http://schemas.openxmlformats.org/officeDocument/2006/relationships/image" Target="../media/image121.png"/><Relationship Id="rId12" Type="http://schemas.openxmlformats.org/officeDocument/2006/relationships/image" Target="../media/image393.png"/><Relationship Id="rId17" Type="http://schemas.openxmlformats.org/officeDocument/2006/relationships/image" Target="../media/image398.png"/><Relationship Id="rId25" Type="http://schemas.openxmlformats.org/officeDocument/2006/relationships/image" Target="../media/image406.png"/><Relationship Id="rId33" Type="http://schemas.openxmlformats.org/officeDocument/2006/relationships/image" Target="../media/image414.png"/><Relationship Id="rId38" Type="http://schemas.openxmlformats.org/officeDocument/2006/relationships/image" Target="../media/image419.png"/><Relationship Id="rId20" Type="http://schemas.openxmlformats.org/officeDocument/2006/relationships/image" Target="../media/image401.png"/><Relationship Id="rId41" Type="http://schemas.openxmlformats.org/officeDocument/2006/relationships/image" Target="../media/image4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>
                <a:moveTo>
                  <a:pt x="7559979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79" y="10692003"/>
                </a:lnTo>
                <a:lnTo>
                  <a:pt x="7559979" y="0"/>
                </a:lnTo>
                <a:close/>
              </a:path>
            </a:pathLst>
          </a:custGeom>
          <a:solidFill>
            <a:srgbClr val="020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82277" y="139090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40" y="0"/>
                </a:moveTo>
                <a:lnTo>
                  <a:pt x="0" y="48691"/>
                </a:lnTo>
                <a:lnTo>
                  <a:pt x="48183" y="89801"/>
                </a:lnTo>
                <a:lnTo>
                  <a:pt x="56134" y="26225"/>
                </a:lnTo>
                <a:lnTo>
                  <a:pt x="4544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13040" y="147903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337" y="0"/>
                </a:moveTo>
                <a:lnTo>
                  <a:pt x="12141" y="0"/>
                </a:lnTo>
                <a:lnTo>
                  <a:pt x="0" y="56159"/>
                </a:lnTo>
                <a:lnTo>
                  <a:pt x="28219" y="123545"/>
                </a:lnTo>
                <a:lnTo>
                  <a:pt x="56337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23487" y="316437"/>
            <a:ext cx="53975" cy="71120"/>
          </a:xfrm>
          <a:custGeom>
            <a:avLst/>
            <a:gdLst/>
            <a:ahLst/>
            <a:cxnLst/>
            <a:rect l="l" t="t" r="r" b="b"/>
            <a:pathLst>
              <a:path w="53975" h="71120">
                <a:moveTo>
                  <a:pt x="21424" y="0"/>
                </a:moveTo>
                <a:lnTo>
                  <a:pt x="0" y="52349"/>
                </a:lnTo>
                <a:lnTo>
                  <a:pt x="2679" y="71056"/>
                </a:lnTo>
                <a:lnTo>
                  <a:pt x="53530" y="11163"/>
                </a:lnTo>
                <a:lnTo>
                  <a:pt x="2142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22492" y="346277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5021"/>
                </a:lnTo>
                <a:lnTo>
                  <a:pt x="10706" y="52527"/>
                </a:lnTo>
                <a:lnTo>
                  <a:pt x="66865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9939" y="140449"/>
            <a:ext cx="77647" cy="74853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7056342" y="72841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554" y="0"/>
                </a:moveTo>
                <a:lnTo>
                  <a:pt x="0" y="48768"/>
                </a:lnTo>
                <a:lnTo>
                  <a:pt x="48145" y="89839"/>
                </a:lnTo>
                <a:lnTo>
                  <a:pt x="56210" y="26250"/>
                </a:lnTo>
                <a:lnTo>
                  <a:pt x="4555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56281" y="1370153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69">
                <a:moveTo>
                  <a:pt x="45466" y="0"/>
                </a:moveTo>
                <a:lnTo>
                  <a:pt x="0" y="48679"/>
                </a:lnTo>
                <a:lnTo>
                  <a:pt x="48107" y="89903"/>
                </a:lnTo>
                <a:lnTo>
                  <a:pt x="56121" y="26161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43588" y="1264161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5">
                <a:moveTo>
                  <a:pt x="0" y="0"/>
                </a:moveTo>
                <a:lnTo>
                  <a:pt x="0" y="44932"/>
                </a:lnTo>
                <a:lnTo>
                  <a:pt x="10668" y="52400"/>
                </a:lnTo>
                <a:lnTo>
                  <a:pt x="66890" y="3771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36931" y="517083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159" y="0"/>
                </a:moveTo>
                <a:lnTo>
                  <a:pt x="12090" y="0"/>
                </a:lnTo>
                <a:lnTo>
                  <a:pt x="0" y="56248"/>
                </a:lnTo>
                <a:lnTo>
                  <a:pt x="28041" y="123571"/>
                </a:lnTo>
                <a:lnTo>
                  <a:pt x="56159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47300" y="685504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4">
                <a:moveTo>
                  <a:pt x="21437" y="0"/>
                </a:moveTo>
                <a:lnTo>
                  <a:pt x="0" y="52489"/>
                </a:lnTo>
                <a:lnTo>
                  <a:pt x="2679" y="71145"/>
                </a:lnTo>
                <a:lnTo>
                  <a:pt x="53505" y="11214"/>
                </a:lnTo>
                <a:lnTo>
                  <a:pt x="21437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46316" y="715495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881"/>
                </a:lnTo>
                <a:lnTo>
                  <a:pt x="10667" y="52425"/>
                </a:lnTo>
                <a:lnTo>
                  <a:pt x="66878" y="3733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93803" y="509560"/>
            <a:ext cx="77546" cy="74853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29608" y="2760531"/>
            <a:ext cx="77546" cy="7493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79949" y="979314"/>
            <a:ext cx="77597" cy="74790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6561933" y="3128293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5">
                <a:moveTo>
                  <a:pt x="21437" y="0"/>
                </a:moveTo>
                <a:lnTo>
                  <a:pt x="0" y="52476"/>
                </a:lnTo>
                <a:lnTo>
                  <a:pt x="2705" y="71183"/>
                </a:lnTo>
                <a:lnTo>
                  <a:pt x="53543" y="11277"/>
                </a:lnTo>
                <a:lnTo>
                  <a:pt x="21437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82277" y="170681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69">
                <a:moveTo>
                  <a:pt x="45440" y="0"/>
                </a:moveTo>
                <a:lnTo>
                  <a:pt x="0" y="48653"/>
                </a:lnTo>
                <a:lnTo>
                  <a:pt x="48183" y="89763"/>
                </a:lnTo>
                <a:lnTo>
                  <a:pt x="56134" y="26187"/>
                </a:lnTo>
                <a:lnTo>
                  <a:pt x="4544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95669" y="2775549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095" y="0"/>
                </a:moveTo>
                <a:lnTo>
                  <a:pt x="12001" y="0"/>
                </a:lnTo>
                <a:lnTo>
                  <a:pt x="0" y="56159"/>
                </a:lnTo>
                <a:lnTo>
                  <a:pt x="28003" y="123545"/>
                </a:lnTo>
                <a:lnTo>
                  <a:pt x="56095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56281" y="293784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69">
                <a:moveTo>
                  <a:pt x="45466" y="0"/>
                </a:moveTo>
                <a:lnTo>
                  <a:pt x="0" y="48679"/>
                </a:lnTo>
                <a:lnTo>
                  <a:pt x="48107" y="89852"/>
                </a:lnTo>
                <a:lnTo>
                  <a:pt x="56121" y="26238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43588" y="283187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5">
                <a:moveTo>
                  <a:pt x="0" y="0"/>
                </a:moveTo>
                <a:lnTo>
                  <a:pt x="0" y="44907"/>
                </a:lnTo>
                <a:lnTo>
                  <a:pt x="10668" y="52362"/>
                </a:lnTo>
                <a:lnTo>
                  <a:pt x="66890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437392" y="266876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69">
                <a:moveTo>
                  <a:pt x="45466" y="0"/>
                </a:moveTo>
                <a:lnTo>
                  <a:pt x="0" y="48679"/>
                </a:lnTo>
                <a:lnTo>
                  <a:pt x="48209" y="89776"/>
                </a:lnTo>
                <a:lnTo>
                  <a:pt x="56184" y="26212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79949" y="2547057"/>
            <a:ext cx="77597" cy="74726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30316" y="2451666"/>
            <a:ext cx="77482" cy="74879"/>
          </a:xfrm>
          <a:prstGeom prst="rect">
            <a:avLst/>
          </a:prstGeom>
        </p:spPr>
      </p:pic>
      <p:sp>
        <p:nvSpPr>
          <p:cNvPr id="25" name="object 25"/>
          <p:cNvSpPr/>
          <p:nvPr/>
        </p:nvSpPr>
        <p:spPr>
          <a:xfrm>
            <a:off x="6851530" y="3016877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69">
                <a:moveTo>
                  <a:pt x="45427" y="0"/>
                </a:moveTo>
                <a:lnTo>
                  <a:pt x="0" y="48831"/>
                </a:lnTo>
                <a:lnTo>
                  <a:pt x="48145" y="89941"/>
                </a:lnTo>
                <a:lnTo>
                  <a:pt x="56146" y="26314"/>
                </a:lnTo>
                <a:lnTo>
                  <a:pt x="45427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02275" y="460543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919"/>
                </a:lnTo>
                <a:lnTo>
                  <a:pt x="10782" y="52476"/>
                </a:lnTo>
                <a:lnTo>
                  <a:pt x="66916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82277" y="3274471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40" y="0"/>
                </a:moveTo>
                <a:lnTo>
                  <a:pt x="0" y="48691"/>
                </a:lnTo>
                <a:lnTo>
                  <a:pt x="48183" y="89890"/>
                </a:lnTo>
                <a:lnTo>
                  <a:pt x="56134" y="26301"/>
                </a:lnTo>
                <a:lnTo>
                  <a:pt x="4544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07102" y="2889756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210" y="0"/>
                </a:moveTo>
                <a:lnTo>
                  <a:pt x="12039" y="0"/>
                </a:lnTo>
                <a:lnTo>
                  <a:pt x="0" y="56210"/>
                </a:lnTo>
                <a:lnTo>
                  <a:pt x="28130" y="123545"/>
                </a:lnTo>
                <a:lnTo>
                  <a:pt x="5621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990299" y="4495506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133" y="0"/>
                </a:moveTo>
                <a:lnTo>
                  <a:pt x="11988" y="0"/>
                </a:lnTo>
                <a:lnTo>
                  <a:pt x="0" y="56311"/>
                </a:lnTo>
                <a:lnTo>
                  <a:pt x="28066" y="123621"/>
                </a:lnTo>
                <a:lnTo>
                  <a:pt x="56133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456281" y="4505589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66" y="0"/>
                </a:moveTo>
                <a:lnTo>
                  <a:pt x="0" y="48691"/>
                </a:lnTo>
                <a:lnTo>
                  <a:pt x="48107" y="89801"/>
                </a:lnTo>
                <a:lnTo>
                  <a:pt x="56121" y="26149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43588" y="4399625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919"/>
                </a:lnTo>
                <a:lnTo>
                  <a:pt x="10668" y="52336"/>
                </a:lnTo>
                <a:lnTo>
                  <a:pt x="66890" y="3657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437392" y="4236428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66" y="0"/>
                </a:moveTo>
                <a:lnTo>
                  <a:pt x="0" y="48704"/>
                </a:lnTo>
                <a:lnTo>
                  <a:pt x="48209" y="89890"/>
                </a:lnTo>
                <a:lnTo>
                  <a:pt x="56184" y="26250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186167" y="4490223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210" y="0"/>
                </a:moveTo>
                <a:lnTo>
                  <a:pt x="12026" y="0"/>
                </a:lnTo>
                <a:lnTo>
                  <a:pt x="0" y="56273"/>
                </a:lnTo>
                <a:lnTo>
                  <a:pt x="28143" y="123634"/>
                </a:lnTo>
                <a:lnTo>
                  <a:pt x="5621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482277" y="482743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40" y="0"/>
                </a:moveTo>
                <a:lnTo>
                  <a:pt x="0" y="48704"/>
                </a:lnTo>
                <a:lnTo>
                  <a:pt x="48183" y="89852"/>
                </a:lnTo>
                <a:lnTo>
                  <a:pt x="56134" y="26238"/>
                </a:lnTo>
                <a:lnTo>
                  <a:pt x="4544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913040" y="4836341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337" y="0"/>
                </a:moveTo>
                <a:lnTo>
                  <a:pt x="12141" y="0"/>
                </a:lnTo>
                <a:lnTo>
                  <a:pt x="0" y="56095"/>
                </a:lnTo>
                <a:lnTo>
                  <a:pt x="28219" y="123545"/>
                </a:lnTo>
                <a:lnTo>
                  <a:pt x="56337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823487" y="5004732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4">
                <a:moveTo>
                  <a:pt x="21424" y="0"/>
                </a:moveTo>
                <a:lnTo>
                  <a:pt x="0" y="52425"/>
                </a:lnTo>
                <a:lnTo>
                  <a:pt x="2679" y="71196"/>
                </a:lnTo>
                <a:lnTo>
                  <a:pt x="53530" y="11239"/>
                </a:lnTo>
                <a:lnTo>
                  <a:pt x="2142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922492" y="5034760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919"/>
                </a:lnTo>
                <a:lnTo>
                  <a:pt x="10706" y="52425"/>
                </a:lnTo>
                <a:lnTo>
                  <a:pt x="66865" y="3733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object 3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69939" y="4828804"/>
            <a:ext cx="77647" cy="74879"/>
          </a:xfrm>
          <a:prstGeom prst="rect">
            <a:avLst/>
          </a:prstGeom>
        </p:spPr>
      </p:pic>
      <p:sp>
        <p:nvSpPr>
          <p:cNvPr id="39" name="object 39"/>
          <p:cNvSpPr/>
          <p:nvPr/>
        </p:nvSpPr>
        <p:spPr>
          <a:xfrm>
            <a:off x="7456281" y="605857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66" y="0"/>
                </a:moveTo>
                <a:lnTo>
                  <a:pt x="0" y="48640"/>
                </a:lnTo>
                <a:lnTo>
                  <a:pt x="48107" y="89725"/>
                </a:lnTo>
                <a:lnTo>
                  <a:pt x="56121" y="26200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343588" y="5952556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869"/>
                </a:lnTo>
                <a:lnTo>
                  <a:pt x="10668" y="52412"/>
                </a:lnTo>
                <a:lnTo>
                  <a:pt x="66890" y="3810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836931" y="5205448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159" y="0"/>
                </a:moveTo>
                <a:lnTo>
                  <a:pt x="12090" y="0"/>
                </a:lnTo>
                <a:lnTo>
                  <a:pt x="0" y="56184"/>
                </a:lnTo>
                <a:lnTo>
                  <a:pt x="28041" y="123571"/>
                </a:lnTo>
                <a:lnTo>
                  <a:pt x="56159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747300" y="5373912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4">
                <a:moveTo>
                  <a:pt x="21437" y="0"/>
                </a:moveTo>
                <a:lnTo>
                  <a:pt x="0" y="52489"/>
                </a:lnTo>
                <a:lnTo>
                  <a:pt x="2679" y="71221"/>
                </a:lnTo>
                <a:lnTo>
                  <a:pt x="53505" y="11214"/>
                </a:lnTo>
                <a:lnTo>
                  <a:pt x="21437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846316" y="540386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881"/>
                </a:lnTo>
                <a:lnTo>
                  <a:pt x="10667" y="52400"/>
                </a:lnTo>
                <a:lnTo>
                  <a:pt x="66878" y="3810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" name="object 4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693803" y="5197964"/>
            <a:ext cx="77546" cy="74841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29608" y="7448895"/>
            <a:ext cx="77546" cy="74866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779949" y="5667683"/>
            <a:ext cx="77597" cy="74853"/>
          </a:xfrm>
          <a:prstGeom prst="rect">
            <a:avLst/>
          </a:prstGeom>
        </p:spPr>
      </p:pic>
      <p:sp>
        <p:nvSpPr>
          <p:cNvPr id="47" name="object 47"/>
          <p:cNvSpPr/>
          <p:nvPr/>
        </p:nvSpPr>
        <p:spPr>
          <a:xfrm>
            <a:off x="6760181" y="4495890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932"/>
                </a:lnTo>
                <a:lnTo>
                  <a:pt x="10718" y="52374"/>
                </a:lnTo>
                <a:lnTo>
                  <a:pt x="66928" y="3771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84222" y="454857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516" y="0"/>
                </a:moveTo>
                <a:lnTo>
                  <a:pt x="0" y="48679"/>
                </a:lnTo>
                <a:lnTo>
                  <a:pt x="48196" y="89877"/>
                </a:lnTo>
                <a:lnTo>
                  <a:pt x="56184" y="26289"/>
                </a:lnTo>
                <a:lnTo>
                  <a:pt x="4551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482277" y="6395173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40" y="0"/>
                </a:moveTo>
                <a:lnTo>
                  <a:pt x="0" y="48704"/>
                </a:lnTo>
                <a:lnTo>
                  <a:pt x="48183" y="89865"/>
                </a:lnTo>
                <a:lnTo>
                  <a:pt x="56134" y="26225"/>
                </a:lnTo>
                <a:lnTo>
                  <a:pt x="4544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456281" y="762621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66" y="0"/>
                </a:moveTo>
                <a:lnTo>
                  <a:pt x="0" y="48717"/>
                </a:lnTo>
                <a:lnTo>
                  <a:pt x="48107" y="89827"/>
                </a:lnTo>
                <a:lnTo>
                  <a:pt x="56121" y="26200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343588" y="7520278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907"/>
                </a:lnTo>
                <a:lnTo>
                  <a:pt x="10668" y="52387"/>
                </a:lnTo>
                <a:lnTo>
                  <a:pt x="66890" y="3670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437392" y="735713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66" y="0"/>
                </a:moveTo>
                <a:lnTo>
                  <a:pt x="0" y="48666"/>
                </a:lnTo>
                <a:lnTo>
                  <a:pt x="48209" y="89903"/>
                </a:lnTo>
                <a:lnTo>
                  <a:pt x="56184" y="26200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851530" y="7705382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27" y="0"/>
                </a:moveTo>
                <a:lnTo>
                  <a:pt x="0" y="48704"/>
                </a:lnTo>
                <a:lnTo>
                  <a:pt x="48145" y="89801"/>
                </a:lnTo>
                <a:lnTo>
                  <a:pt x="56146" y="26136"/>
                </a:lnTo>
                <a:lnTo>
                  <a:pt x="45427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630806" y="8923949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083" y="0"/>
                </a:moveTo>
                <a:lnTo>
                  <a:pt x="11925" y="0"/>
                </a:lnTo>
                <a:lnTo>
                  <a:pt x="0" y="56261"/>
                </a:lnTo>
                <a:lnTo>
                  <a:pt x="28067" y="123507"/>
                </a:lnTo>
                <a:lnTo>
                  <a:pt x="56083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482277" y="7962891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40" y="0"/>
                </a:moveTo>
                <a:lnTo>
                  <a:pt x="0" y="48742"/>
                </a:lnTo>
                <a:lnTo>
                  <a:pt x="48183" y="89776"/>
                </a:lnTo>
                <a:lnTo>
                  <a:pt x="56134" y="26250"/>
                </a:lnTo>
                <a:lnTo>
                  <a:pt x="4544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456281" y="9193860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66" y="0"/>
                </a:moveTo>
                <a:lnTo>
                  <a:pt x="0" y="48729"/>
                </a:lnTo>
                <a:lnTo>
                  <a:pt x="48107" y="89890"/>
                </a:lnTo>
                <a:lnTo>
                  <a:pt x="56121" y="26250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343588" y="908789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958"/>
                </a:lnTo>
                <a:lnTo>
                  <a:pt x="10668" y="52463"/>
                </a:lnTo>
                <a:lnTo>
                  <a:pt x="66890" y="3797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437392" y="8924803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66" y="0"/>
                </a:moveTo>
                <a:lnTo>
                  <a:pt x="0" y="48793"/>
                </a:lnTo>
                <a:lnTo>
                  <a:pt x="48209" y="89852"/>
                </a:lnTo>
                <a:lnTo>
                  <a:pt x="56184" y="26250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9" name="object 5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779949" y="8803019"/>
            <a:ext cx="77597" cy="74917"/>
          </a:xfrm>
          <a:prstGeom prst="rect">
            <a:avLst/>
          </a:prstGeom>
        </p:spPr>
      </p:pic>
      <p:sp>
        <p:nvSpPr>
          <p:cNvPr id="60" name="object 60"/>
          <p:cNvSpPr/>
          <p:nvPr/>
        </p:nvSpPr>
        <p:spPr>
          <a:xfrm>
            <a:off x="6910166" y="10523270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210" y="0"/>
                </a:moveTo>
                <a:lnTo>
                  <a:pt x="12052" y="0"/>
                </a:lnTo>
                <a:lnTo>
                  <a:pt x="0" y="56159"/>
                </a:lnTo>
                <a:lnTo>
                  <a:pt x="28143" y="123558"/>
                </a:lnTo>
                <a:lnTo>
                  <a:pt x="5621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494331" y="951081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554" y="0"/>
                </a:moveTo>
                <a:lnTo>
                  <a:pt x="0" y="48691"/>
                </a:lnTo>
                <a:lnTo>
                  <a:pt x="48145" y="89877"/>
                </a:lnTo>
                <a:lnTo>
                  <a:pt x="56235" y="26200"/>
                </a:lnTo>
                <a:lnTo>
                  <a:pt x="4555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355693" y="10635869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881"/>
                </a:lnTo>
                <a:lnTo>
                  <a:pt x="10680" y="52362"/>
                </a:lnTo>
                <a:lnTo>
                  <a:pt x="66890" y="3721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449447" y="1047270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529" y="0"/>
                </a:moveTo>
                <a:lnTo>
                  <a:pt x="0" y="48628"/>
                </a:lnTo>
                <a:lnTo>
                  <a:pt x="48209" y="89928"/>
                </a:lnTo>
                <a:lnTo>
                  <a:pt x="56286" y="26225"/>
                </a:lnTo>
                <a:lnTo>
                  <a:pt x="45529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4" name="object 6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792101" y="10350959"/>
            <a:ext cx="77660" cy="74803"/>
          </a:xfrm>
          <a:prstGeom prst="rect">
            <a:avLst/>
          </a:prstGeom>
        </p:spPr>
      </p:pic>
      <p:sp>
        <p:nvSpPr>
          <p:cNvPr id="65" name="object 65"/>
          <p:cNvSpPr/>
          <p:nvPr/>
        </p:nvSpPr>
        <p:spPr>
          <a:xfrm>
            <a:off x="6518925" y="293784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69">
                <a:moveTo>
                  <a:pt x="45554" y="0"/>
                </a:moveTo>
                <a:lnTo>
                  <a:pt x="0" y="48679"/>
                </a:lnTo>
                <a:lnTo>
                  <a:pt x="48145" y="89852"/>
                </a:lnTo>
                <a:lnTo>
                  <a:pt x="56184" y="26238"/>
                </a:lnTo>
                <a:lnTo>
                  <a:pt x="4555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406206" y="283187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5">
                <a:moveTo>
                  <a:pt x="0" y="0"/>
                </a:moveTo>
                <a:lnTo>
                  <a:pt x="0" y="44907"/>
                </a:lnTo>
                <a:lnTo>
                  <a:pt x="10706" y="52362"/>
                </a:lnTo>
                <a:lnTo>
                  <a:pt x="66916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500060" y="266876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69">
                <a:moveTo>
                  <a:pt x="45466" y="0"/>
                </a:moveTo>
                <a:lnTo>
                  <a:pt x="0" y="48679"/>
                </a:lnTo>
                <a:lnTo>
                  <a:pt x="48158" y="89776"/>
                </a:lnTo>
                <a:lnTo>
                  <a:pt x="56184" y="26212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364968" y="460543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919"/>
                </a:lnTo>
                <a:lnTo>
                  <a:pt x="10731" y="52476"/>
                </a:lnTo>
                <a:lnTo>
                  <a:pt x="66941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544919" y="3274471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40" y="0"/>
                </a:moveTo>
                <a:lnTo>
                  <a:pt x="0" y="48691"/>
                </a:lnTo>
                <a:lnTo>
                  <a:pt x="48260" y="89890"/>
                </a:lnTo>
                <a:lnTo>
                  <a:pt x="56184" y="26301"/>
                </a:lnTo>
                <a:lnTo>
                  <a:pt x="4544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500060" y="4236428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66" y="0"/>
                </a:moveTo>
                <a:lnTo>
                  <a:pt x="0" y="48704"/>
                </a:lnTo>
                <a:lnTo>
                  <a:pt x="48158" y="89890"/>
                </a:lnTo>
                <a:lnTo>
                  <a:pt x="56184" y="26250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248836" y="4490223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210" y="0"/>
                </a:moveTo>
                <a:lnTo>
                  <a:pt x="12064" y="0"/>
                </a:lnTo>
                <a:lnTo>
                  <a:pt x="0" y="56273"/>
                </a:lnTo>
                <a:lnTo>
                  <a:pt x="28168" y="123634"/>
                </a:lnTo>
                <a:lnTo>
                  <a:pt x="5621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990444" y="147903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222" y="0"/>
                </a:moveTo>
                <a:lnTo>
                  <a:pt x="12039" y="0"/>
                </a:lnTo>
                <a:lnTo>
                  <a:pt x="0" y="56159"/>
                </a:lnTo>
                <a:lnTo>
                  <a:pt x="28155" y="123545"/>
                </a:lnTo>
                <a:lnTo>
                  <a:pt x="56222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900826" y="316437"/>
            <a:ext cx="53975" cy="71120"/>
          </a:xfrm>
          <a:custGeom>
            <a:avLst/>
            <a:gdLst/>
            <a:ahLst/>
            <a:cxnLst/>
            <a:rect l="l" t="t" r="r" b="b"/>
            <a:pathLst>
              <a:path w="53975" h="71120">
                <a:moveTo>
                  <a:pt x="21424" y="0"/>
                </a:moveTo>
                <a:lnTo>
                  <a:pt x="0" y="52349"/>
                </a:lnTo>
                <a:lnTo>
                  <a:pt x="2679" y="71056"/>
                </a:lnTo>
                <a:lnTo>
                  <a:pt x="53505" y="11163"/>
                </a:lnTo>
                <a:lnTo>
                  <a:pt x="2142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999856" y="346277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5021"/>
                </a:lnTo>
                <a:lnTo>
                  <a:pt x="10591" y="52527"/>
                </a:lnTo>
                <a:lnTo>
                  <a:pt x="66865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5" name="object 7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847264" y="140449"/>
            <a:ext cx="77711" cy="74853"/>
          </a:xfrm>
          <a:prstGeom prst="rect">
            <a:avLst/>
          </a:prstGeom>
        </p:spPr>
      </p:pic>
      <p:sp>
        <p:nvSpPr>
          <p:cNvPr id="76" name="object 76"/>
          <p:cNvSpPr/>
          <p:nvPr/>
        </p:nvSpPr>
        <p:spPr>
          <a:xfrm>
            <a:off x="5133607" y="72841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567" y="0"/>
                </a:moveTo>
                <a:lnTo>
                  <a:pt x="0" y="48768"/>
                </a:lnTo>
                <a:lnTo>
                  <a:pt x="48323" y="89839"/>
                </a:lnTo>
                <a:lnTo>
                  <a:pt x="56299" y="26250"/>
                </a:lnTo>
                <a:lnTo>
                  <a:pt x="45567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533521" y="1370153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69">
                <a:moveTo>
                  <a:pt x="45504" y="0"/>
                </a:moveTo>
                <a:lnTo>
                  <a:pt x="0" y="48679"/>
                </a:lnTo>
                <a:lnTo>
                  <a:pt x="48183" y="89903"/>
                </a:lnTo>
                <a:lnTo>
                  <a:pt x="56222" y="26161"/>
                </a:lnTo>
                <a:lnTo>
                  <a:pt x="4550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420889" y="1264161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5">
                <a:moveTo>
                  <a:pt x="0" y="0"/>
                </a:moveTo>
                <a:lnTo>
                  <a:pt x="0" y="44932"/>
                </a:lnTo>
                <a:lnTo>
                  <a:pt x="10706" y="52400"/>
                </a:lnTo>
                <a:lnTo>
                  <a:pt x="66941" y="3771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914230" y="517083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273" y="0"/>
                </a:moveTo>
                <a:lnTo>
                  <a:pt x="12090" y="0"/>
                </a:lnTo>
                <a:lnTo>
                  <a:pt x="0" y="56248"/>
                </a:lnTo>
                <a:lnTo>
                  <a:pt x="28130" y="123571"/>
                </a:lnTo>
                <a:lnTo>
                  <a:pt x="56273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824663" y="685504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4">
                <a:moveTo>
                  <a:pt x="21348" y="0"/>
                </a:moveTo>
                <a:lnTo>
                  <a:pt x="0" y="52489"/>
                </a:lnTo>
                <a:lnTo>
                  <a:pt x="2628" y="71145"/>
                </a:lnTo>
                <a:lnTo>
                  <a:pt x="53530" y="11214"/>
                </a:lnTo>
                <a:lnTo>
                  <a:pt x="21348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923618" y="715495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881"/>
                </a:lnTo>
                <a:lnTo>
                  <a:pt x="10731" y="52425"/>
                </a:lnTo>
                <a:lnTo>
                  <a:pt x="66916" y="3733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2" name="object 8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771166" y="509560"/>
            <a:ext cx="77597" cy="74853"/>
          </a:xfrm>
          <a:prstGeom prst="rect">
            <a:avLst/>
          </a:prstGeom>
        </p:spPr>
      </p:pic>
      <p:pic>
        <p:nvPicPr>
          <p:cNvPr id="83" name="object 8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906910" y="2760531"/>
            <a:ext cx="77597" cy="74930"/>
          </a:xfrm>
          <a:prstGeom prst="rect">
            <a:avLst/>
          </a:prstGeom>
        </p:spPr>
      </p:pic>
      <p:pic>
        <p:nvPicPr>
          <p:cNvPr id="84" name="object 8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57338" y="979314"/>
            <a:ext cx="77546" cy="74790"/>
          </a:xfrm>
          <a:prstGeom prst="rect">
            <a:avLst/>
          </a:prstGeom>
        </p:spPr>
      </p:pic>
      <p:sp>
        <p:nvSpPr>
          <p:cNvPr id="85" name="object 85"/>
          <p:cNvSpPr/>
          <p:nvPr/>
        </p:nvSpPr>
        <p:spPr>
          <a:xfrm>
            <a:off x="4639271" y="3128293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5">
                <a:moveTo>
                  <a:pt x="21462" y="0"/>
                </a:moveTo>
                <a:lnTo>
                  <a:pt x="0" y="52476"/>
                </a:lnTo>
                <a:lnTo>
                  <a:pt x="2730" y="71183"/>
                </a:lnTo>
                <a:lnTo>
                  <a:pt x="53581" y="11277"/>
                </a:lnTo>
                <a:lnTo>
                  <a:pt x="21462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672995" y="2775549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184" y="0"/>
                </a:moveTo>
                <a:lnTo>
                  <a:pt x="12039" y="0"/>
                </a:lnTo>
                <a:lnTo>
                  <a:pt x="0" y="56159"/>
                </a:lnTo>
                <a:lnTo>
                  <a:pt x="28066" y="123545"/>
                </a:lnTo>
                <a:lnTo>
                  <a:pt x="5618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7" name="object 8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57338" y="2547057"/>
            <a:ext cx="77546" cy="74726"/>
          </a:xfrm>
          <a:prstGeom prst="rect">
            <a:avLst/>
          </a:prstGeom>
        </p:spPr>
      </p:pic>
      <p:pic>
        <p:nvPicPr>
          <p:cNvPr id="88" name="object 8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707654" y="2451666"/>
            <a:ext cx="77571" cy="74879"/>
          </a:xfrm>
          <a:prstGeom prst="rect">
            <a:avLst/>
          </a:prstGeom>
        </p:spPr>
      </p:pic>
      <p:sp>
        <p:nvSpPr>
          <p:cNvPr id="89" name="object 89"/>
          <p:cNvSpPr/>
          <p:nvPr/>
        </p:nvSpPr>
        <p:spPr>
          <a:xfrm>
            <a:off x="4928832" y="3016877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69">
                <a:moveTo>
                  <a:pt x="45491" y="0"/>
                </a:moveTo>
                <a:lnTo>
                  <a:pt x="0" y="48831"/>
                </a:lnTo>
                <a:lnTo>
                  <a:pt x="48209" y="89941"/>
                </a:lnTo>
                <a:lnTo>
                  <a:pt x="56184" y="26314"/>
                </a:lnTo>
                <a:lnTo>
                  <a:pt x="45491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379639" y="460543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919"/>
                </a:lnTo>
                <a:lnTo>
                  <a:pt x="10693" y="52476"/>
                </a:lnTo>
                <a:lnTo>
                  <a:pt x="66903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784466" y="2889756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184" y="0"/>
                </a:moveTo>
                <a:lnTo>
                  <a:pt x="12001" y="0"/>
                </a:lnTo>
                <a:lnTo>
                  <a:pt x="0" y="56210"/>
                </a:lnTo>
                <a:lnTo>
                  <a:pt x="28092" y="123545"/>
                </a:lnTo>
                <a:lnTo>
                  <a:pt x="5618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067587" y="4495506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146" y="0"/>
                </a:moveTo>
                <a:lnTo>
                  <a:pt x="12039" y="0"/>
                </a:lnTo>
                <a:lnTo>
                  <a:pt x="0" y="56311"/>
                </a:lnTo>
                <a:lnTo>
                  <a:pt x="28054" y="123621"/>
                </a:lnTo>
                <a:lnTo>
                  <a:pt x="5614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533521" y="4505589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504" y="0"/>
                </a:moveTo>
                <a:lnTo>
                  <a:pt x="0" y="48691"/>
                </a:lnTo>
                <a:lnTo>
                  <a:pt x="48183" y="89801"/>
                </a:lnTo>
                <a:lnTo>
                  <a:pt x="56222" y="26149"/>
                </a:lnTo>
                <a:lnTo>
                  <a:pt x="4550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420889" y="4399625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919"/>
                </a:lnTo>
                <a:lnTo>
                  <a:pt x="10706" y="52336"/>
                </a:lnTo>
                <a:lnTo>
                  <a:pt x="66941" y="3657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514669" y="4236428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605" y="0"/>
                </a:moveTo>
                <a:lnTo>
                  <a:pt x="0" y="48704"/>
                </a:lnTo>
                <a:lnTo>
                  <a:pt x="48234" y="89890"/>
                </a:lnTo>
                <a:lnTo>
                  <a:pt x="56248" y="26250"/>
                </a:lnTo>
                <a:lnTo>
                  <a:pt x="45605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263547" y="4490223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083" y="0"/>
                </a:moveTo>
                <a:lnTo>
                  <a:pt x="11988" y="0"/>
                </a:lnTo>
                <a:lnTo>
                  <a:pt x="0" y="56273"/>
                </a:lnTo>
                <a:lnTo>
                  <a:pt x="28092" y="123634"/>
                </a:lnTo>
                <a:lnTo>
                  <a:pt x="56083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559554" y="482743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554" y="0"/>
                </a:moveTo>
                <a:lnTo>
                  <a:pt x="0" y="48704"/>
                </a:lnTo>
                <a:lnTo>
                  <a:pt x="48145" y="89852"/>
                </a:lnTo>
                <a:lnTo>
                  <a:pt x="56210" y="26238"/>
                </a:lnTo>
                <a:lnTo>
                  <a:pt x="4555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990444" y="4836341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222" y="0"/>
                </a:moveTo>
                <a:lnTo>
                  <a:pt x="12039" y="0"/>
                </a:lnTo>
                <a:lnTo>
                  <a:pt x="0" y="56095"/>
                </a:lnTo>
                <a:lnTo>
                  <a:pt x="28155" y="123545"/>
                </a:lnTo>
                <a:lnTo>
                  <a:pt x="56222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900826" y="5004732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4">
                <a:moveTo>
                  <a:pt x="21424" y="0"/>
                </a:moveTo>
                <a:lnTo>
                  <a:pt x="0" y="52425"/>
                </a:lnTo>
                <a:lnTo>
                  <a:pt x="2679" y="71196"/>
                </a:lnTo>
                <a:lnTo>
                  <a:pt x="53505" y="11239"/>
                </a:lnTo>
                <a:lnTo>
                  <a:pt x="2142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999856" y="5034760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919"/>
                </a:lnTo>
                <a:lnTo>
                  <a:pt x="10591" y="52425"/>
                </a:lnTo>
                <a:lnTo>
                  <a:pt x="66865" y="3733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1" name="object 10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847264" y="4828804"/>
            <a:ext cx="77711" cy="74879"/>
          </a:xfrm>
          <a:prstGeom prst="rect">
            <a:avLst/>
          </a:prstGeom>
        </p:spPr>
      </p:pic>
      <p:sp>
        <p:nvSpPr>
          <p:cNvPr id="102" name="object 102"/>
          <p:cNvSpPr/>
          <p:nvPr/>
        </p:nvSpPr>
        <p:spPr>
          <a:xfrm>
            <a:off x="4914230" y="5205448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273" y="0"/>
                </a:moveTo>
                <a:lnTo>
                  <a:pt x="12090" y="0"/>
                </a:lnTo>
                <a:lnTo>
                  <a:pt x="0" y="56184"/>
                </a:lnTo>
                <a:lnTo>
                  <a:pt x="28130" y="123571"/>
                </a:lnTo>
                <a:lnTo>
                  <a:pt x="56273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824663" y="5373912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4">
                <a:moveTo>
                  <a:pt x="21348" y="0"/>
                </a:moveTo>
                <a:lnTo>
                  <a:pt x="0" y="52489"/>
                </a:lnTo>
                <a:lnTo>
                  <a:pt x="2628" y="71221"/>
                </a:lnTo>
                <a:lnTo>
                  <a:pt x="53530" y="11214"/>
                </a:lnTo>
                <a:lnTo>
                  <a:pt x="21348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923618" y="540386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881"/>
                </a:lnTo>
                <a:lnTo>
                  <a:pt x="10731" y="52400"/>
                </a:lnTo>
                <a:lnTo>
                  <a:pt x="66916" y="3810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5" name="object 10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771166" y="5197964"/>
            <a:ext cx="77597" cy="74841"/>
          </a:xfrm>
          <a:prstGeom prst="rect">
            <a:avLst/>
          </a:prstGeom>
        </p:spPr>
      </p:pic>
      <p:pic>
        <p:nvPicPr>
          <p:cNvPr id="106" name="object 10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906910" y="7448895"/>
            <a:ext cx="77597" cy="74866"/>
          </a:xfrm>
          <a:prstGeom prst="rect">
            <a:avLst/>
          </a:prstGeom>
        </p:spPr>
      </p:pic>
      <p:pic>
        <p:nvPicPr>
          <p:cNvPr id="107" name="object 10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857338" y="5667683"/>
            <a:ext cx="77546" cy="74853"/>
          </a:xfrm>
          <a:prstGeom prst="rect">
            <a:avLst/>
          </a:prstGeom>
        </p:spPr>
      </p:pic>
      <p:sp>
        <p:nvSpPr>
          <p:cNvPr id="108" name="object 108"/>
          <p:cNvSpPr/>
          <p:nvPr/>
        </p:nvSpPr>
        <p:spPr>
          <a:xfrm>
            <a:off x="4837560" y="4495890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932"/>
                </a:lnTo>
                <a:lnTo>
                  <a:pt x="10731" y="52374"/>
                </a:lnTo>
                <a:lnTo>
                  <a:pt x="66827" y="3771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961574" y="454857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529" y="0"/>
                </a:moveTo>
                <a:lnTo>
                  <a:pt x="0" y="48679"/>
                </a:lnTo>
                <a:lnTo>
                  <a:pt x="48209" y="89877"/>
                </a:lnTo>
                <a:lnTo>
                  <a:pt x="56159" y="26289"/>
                </a:lnTo>
                <a:lnTo>
                  <a:pt x="45529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533521" y="762621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504" y="0"/>
                </a:moveTo>
                <a:lnTo>
                  <a:pt x="0" y="48717"/>
                </a:lnTo>
                <a:lnTo>
                  <a:pt x="48183" y="89827"/>
                </a:lnTo>
                <a:lnTo>
                  <a:pt x="56222" y="26200"/>
                </a:lnTo>
                <a:lnTo>
                  <a:pt x="4550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420889" y="7520278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907"/>
                </a:lnTo>
                <a:lnTo>
                  <a:pt x="10706" y="52387"/>
                </a:lnTo>
                <a:lnTo>
                  <a:pt x="66941" y="3670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928832" y="7705382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491" y="0"/>
                </a:moveTo>
                <a:lnTo>
                  <a:pt x="0" y="48704"/>
                </a:lnTo>
                <a:lnTo>
                  <a:pt x="48209" y="89801"/>
                </a:lnTo>
                <a:lnTo>
                  <a:pt x="56184" y="26136"/>
                </a:lnTo>
                <a:lnTo>
                  <a:pt x="45491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708056" y="8923949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184" y="0"/>
                </a:moveTo>
                <a:lnTo>
                  <a:pt x="12001" y="0"/>
                </a:lnTo>
                <a:lnTo>
                  <a:pt x="0" y="56261"/>
                </a:lnTo>
                <a:lnTo>
                  <a:pt x="28092" y="123507"/>
                </a:lnTo>
                <a:lnTo>
                  <a:pt x="5618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559554" y="7962891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554" y="0"/>
                </a:moveTo>
                <a:lnTo>
                  <a:pt x="0" y="48742"/>
                </a:lnTo>
                <a:lnTo>
                  <a:pt x="48145" y="89776"/>
                </a:lnTo>
                <a:lnTo>
                  <a:pt x="56210" y="26250"/>
                </a:lnTo>
                <a:lnTo>
                  <a:pt x="4555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514669" y="8924803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605" y="0"/>
                </a:moveTo>
                <a:lnTo>
                  <a:pt x="0" y="48793"/>
                </a:lnTo>
                <a:lnTo>
                  <a:pt x="48234" y="89852"/>
                </a:lnTo>
                <a:lnTo>
                  <a:pt x="56248" y="26250"/>
                </a:lnTo>
                <a:lnTo>
                  <a:pt x="45605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6" name="object 1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857338" y="8803019"/>
            <a:ext cx="77546" cy="74917"/>
          </a:xfrm>
          <a:prstGeom prst="rect">
            <a:avLst/>
          </a:prstGeom>
        </p:spPr>
      </p:pic>
      <p:sp>
        <p:nvSpPr>
          <p:cNvPr id="117" name="object 117"/>
          <p:cNvSpPr/>
          <p:nvPr/>
        </p:nvSpPr>
        <p:spPr>
          <a:xfrm>
            <a:off x="4987492" y="10523270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210" y="0"/>
                </a:moveTo>
                <a:lnTo>
                  <a:pt x="12026" y="0"/>
                </a:lnTo>
                <a:lnTo>
                  <a:pt x="0" y="56159"/>
                </a:lnTo>
                <a:lnTo>
                  <a:pt x="28117" y="123558"/>
                </a:lnTo>
                <a:lnTo>
                  <a:pt x="5621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571695" y="951081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516" y="0"/>
                </a:moveTo>
                <a:lnTo>
                  <a:pt x="0" y="48691"/>
                </a:lnTo>
                <a:lnTo>
                  <a:pt x="48196" y="89877"/>
                </a:lnTo>
                <a:lnTo>
                  <a:pt x="56172" y="26200"/>
                </a:lnTo>
                <a:lnTo>
                  <a:pt x="4551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432993" y="10635869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881"/>
                </a:lnTo>
                <a:lnTo>
                  <a:pt x="10769" y="52362"/>
                </a:lnTo>
                <a:lnTo>
                  <a:pt x="66941" y="3721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526860" y="1047270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389" y="0"/>
                </a:moveTo>
                <a:lnTo>
                  <a:pt x="0" y="48628"/>
                </a:lnTo>
                <a:lnTo>
                  <a:pt x="48145" y="89928"/>
                </a:lnTo>
                <a:lnTo>
                  <a:pt x="56134" y="26225"/>
                </a:lnTo>
                <a:lnTo>
                  <a:pt x="45389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1" name="object 12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869415" y="10350959"/>
            <a:ext cx="77660" cy="74803"/>
          </a:xfrm>
          <a:prstGeom prst="rect">
            <a:avLst/>
          </a:prstGeom>
        </p:spPr>
      </p:pic>
      <p:sp>
        <p:nvSpPr>
          <p:cNvPr id="122" name="object 122"/>
          <p:cNvSpPr/>
          <p:nvPr/>
        </p:nvSpPr>
        <p:spPr>
          <a:xfrm>
            <a:off x="4596226" y="293784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69">
                <a:moveTo>
                  <a:pt x="45529" y="0"/>
                </a:moveTo>
                <a:lnTo>
                  <a:pt x="0" y="48679"/>
                </a:lnTo>
                <a:lnTo>
                  <a:pt x="48183" y="89852"/>
                </a:lnTo>
                <a:lnTo>
                  <a:pt x="56184" y="26238"/>
                </a:lnTo>
                <a:lnTo>
                  <a:pt x="45529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483621" y="283187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5">
                <a:moveTo>
                  <a:pt x="0" y="0"/>
                </a:moveTo>
                <a:lnTo>
                  <a:pt x="0" y="44907"/>
                </a:lnTo>
                <a:lnTo>
                  <a:pt x="10706" y="52362"/>
                </a:lnTo>
                <a:lnTo>
                  <a:pt x="66865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577449" y="266876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69">
                <a:moveTo>
                  <a:pt x="45389" y="0"/>
                </a:moveTo>
                <a:lnTo>
                  <a:pt x="0" y="48679"/>
                </a:lnTo>
                <a:lnTo>
                  <a:pt x="48120" y="89776"/>
                </a:lnTo>
                <a:lnTo>
                  <a:pt x="56095" y="26212"/>
                </a:lnTo>
                <a:lnTo>
                  <a:pt x="45389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442305" y="460543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919"/>
                </a:lnTo>
                <a:lnTo>
                  <a:pt x="10680" y="52476"/>
                </a:lnTo>
                <a:lnTo>
                  <a:pt x="66967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622234" y="3274471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580" y="0"/>
                </a:moveTo>
                <a:lnTo>
                  <a:pt x="0" y="48691"/>
                </a:lnTo>
                <a:lnTo>
                  <a:pt x="48221" y="89890"/>
                </a:lnTo>
                <a:lnTo>
                  <a:pt x="56235" y="26301"/>
                </a:lnTo>
                <a:lnTo>
                  <a:pt x="4558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577449" y="4236428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389" y="0"/>
                </a:moveTo>
                <a:lnTo>
                  <a:pt x="0" y="48704"/>
                </a:lnTo>
                <a:lnTo>
                  <a:pt x="48120" y="89890"/>
                </a:lnTo>
                <a:lnTo>
                  <a:pt x="56095" y="26250"/>
                </a:lnTo>
                <a:lnTo>
                  <a:pt x="45389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8" name="object 128"/>
          <p:cNvGrpSpPr/>
          <p:nvPr/>
        </p:nvGrpSpPr>
        <p:grpSpPr>
          <a:xfrm>
            <a:off x="0" y="0"/>
            <a:ext cx="7560309" cy="10692130"/>
            <a:chOff x="0" y="0"/>
            <a:chExt cx="7560309" cy="10692130"/>
          </a:xfrm>
        </p:grpSpPr>
        <p:sp>
          <p:nvSpPr>
            <p:cNvPr id="129" name="object 129"/>
            <p:cNvSpPr/>
            <p:nvPr/>
          </p:nvSpPr>
          <p:spPr>
            <a:xfrm>
              <a:off x="4326187" y="4490223"/>
              <a:ext cx="56515" cy="123825"/>
            </a:xfrm>
            <a:custGeom>
              <a:avLst/>
              <a:gdLst/>
              <a:ahLst/>
              <a:cxnLst/>
              <a:rect l="l" t="t" r="r" b="b"/>
              <a:pathLst>
                <a:path w="56514" h="123825">
                  <a:moveTo>
                    <a:pt x="56210" y="0"/>
                  </a:moveTo>
                  <a:lnTo>
                    <a:pt x="12014" y="0"/>
                  </a:lnTo>
                  <a:lnTo>
                    <a:pt x="0" y="56273"/>
                  </a:lnTo>
                  <a:lnTo>
                    <a:pt x="28130" y="123634"/>
                  </a:lnTo>
                  <a:lnTo>
                    <a:pt x="56210" y="0"/>
                  </a:lnTo>
                  <a:close/>
                </a:path>
              </a:pathLst>
            </a:custGeom>
            <a:solidFill>
              <a:srgbClr val="726658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1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3126" y="0"/>
              <a:ext cx="7536007" cy="10688230"/>
            </a:xfrm>
            <a:prstGeom prst="rect">
              <a:avLst/>
            </a:prstGeom>
          </p:spPr>
        </p:pic>
        <p:sp>
          <p:nvSpPr>
            <p:cNvPr id="131" name="object 131"/>
            <p:cNvSpPr/>
            <p:nvPr/>
          </p:nvSpPr>
          <p:spPr>
            <a:xfrm>
              <a:off x="1844814" y="4996967"/>
              <a:ext cx="133985" cy="5617210"/>
            </a:xfrm>
            <a:custGeom>
              <a:avLst/>
              <a:gdLst/>
              <a:ahLst/>
              <a:cxnLst/>
              <a:rect l="l" t="t" r="r" b="b"/>
              <a:pathLst>
                <a:path w="133985" h="5617209">
                  <a:moveTo>
                    <a:pt x="56159" y="4274693"/>
                  </a:moveTo>
                  <a:lnTo>
                    <a:pt x="11988" y="4274693"/>
                  </a:lnTo>
                  <a:lnTo>
                    <a:pt x="0" y="4330827"/>
                  </a:lnTo>
                  <a:lnTo>
                    <a:pt x="28041" y="4398315"/>
                  </a:lnTo>
                  <a:lnTo>
                    <a:pt x="56159" y="4274693"/>
                  </a:lnTo>
                  <a:close/>
                </a:path>
                <a:path w="133985" h="5617209">
                  <a:moveTo>
                    <a:pt x="80746" y="5568543"/>
                  </a:moveTo>
                  <a:lnTo>
                    <a:pt x="13804" y="5564797"/>
                  </a:lnTo>
                  <a:lnTo>
                    <a:pt x="13804" y="5609869"/>
                  </a:lnTo>
                  <a:lnTo>
                    <a:pt x="24523" y="5617197"/>
                  </a:lnTo>
                  <a:lnTo>
                    <a:pt x="80746" y="5568543"/>
                  </a:lnTo>
                  <a:close/>
                </a:path>
                <a:path w="133985" h="5617209">
                  <a:moveTo>
                    <a:pt x="133578" y="0"/>
                  </a:moveTo>
                  <a:lnTo>
                    <a:pt x="89395" y="0"/>
                  </a:lnTo>
                  <a:lnTo>
                    <a:pt x="77304" y="56134"/>
                  </a:lnTo>
                  <a:lnTo>
                    <a:pt x="105448" y="123532"/>
                  </a:lnTo>
                  <a:lnTo>
                    <a:pt x="133578" y="0"/>
                  </a:lnTo>
                  <a:close/>
                </a:path>
              </a:pathLst>
            </a:custGeom>
            <a:solidFill>
              <a:srgbClr val="726658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79051" y="4989507"/>
              <a:ext cx="77558" cy="74815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856131" y="4500715"/>
              <a:ext cx="77609" cy="74866"/>
            </a:xfrm>
            <a:prstGeom prst="rect">
              <a:avLst/>
            </a:prstGeom>
          </p:spPr>
        </p:pic>
        <p:sp>
          <p:nvSpPr>
            <p:cNvPr id="134" name="object 134"/>
            <p:cNvSpPr/>
            <p:nvPr/>
          </p:nvSpPr>
          <p:spPr>
            <a:xfrm>
              <a:off x="2005507" y="8999702"/>
              <a:ext cx="166370" cy="251460"/>
            </a:xfrm>
            <a:custGeom>
              <a:avLst/>
              <a:gdLst/>
              <a:ahLst/>
              <a:cxnLst/>
              <a:rect l="l" t="t" r="r" b="b"/>
              <a:pathLst>
                <a:path w="166369" h="251459">
                  <a:moveTo>
                    <a:pt x="53568" y="179806"/>
                  </a:moveTo>
                  <a:lnTo>
                    <a:pt x="21374" y="168592"/>
                  </a:lnTo>
                  <a:lnTo>
                    <a:pt x="0" y="221107"/>
                  </a:lnTo>
                  <a:lnTo>
                    <a:pt x="2705" y="239750"/>
                  </a:lnTo>
                  <a:lnTo>
                    <a:pt x="53568" y="179806"/>
                  </a:lnTo>
                  <a:close/>
                </a:path>
                <a:path w="166369" h="251459">
                  <a:moveTo>
                    <a:pt x="145834" y="0"/>
                  </a:moveTo>
                  <a:lnTo>
                    <a:pt x="101650" y="0"/>
                  </a:lnTo>
                  <a:lnTo>
                    <a:pt x="89598" y="56273"/>
                  </a:lnTo>
                  <a:lnTo>
                    <a:pt x="117767" y="123558"/>
                  </a:lnTo>
                  <a:lnTo>
                    <a:pt x="145834" y="0"/>
                  </a:lnTo>
                  <a:close/>
                </a:path>
                <a:path w="166369" h="251459">
                  <a:moveTo>
                    <a:pt x="165823" y="202272"/>
                  </a:moveTo>
                  <a:lnTo>
                    <a:pt x="99034" y="198577"/>
                  </a:lnTo>
                  <a:lnTo>
                    <a:pt x="99034" y="243459"/>
                  </a:lnTo>
                  <a:lnTo>
                    <a:pt x="109740" y="250926"/>
                  </a:lnTo>
                  <a:lnTo>
                    <a:pt x="165823" y="202272"/>
                  </a:lnTo>
                  <a:close/>
                </a:path>
              </a:pathLst>
            </a:custGeom>
            <a:solidFill>
              <a:srgbClr val="726658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5" name="object 1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951963" y="8992317"/>
              <a:ext cx="77673" cy="74879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017896" y="10588932"/>
              <a:ext cx="77558" cy="74841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833030" y="3126009"/>
              <a:ext cx="75831" cy="75996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883056" y="7811268"/>
              <a:ext cx="77622" cy="74815"/>
            </a:xfrm>
            <a:prstGeom prst="rect">
              <a:avLst/>
            </a:prstGeom>
          </p:spPr>
        </p:pic>
        <p:sp>
          <p:nvSpPr>
            <p:cNvPr id="139" name="object 139"/>
            <p:cNvSpPr/>
            <p:nvPr/>
          </p:nvSpPr>
          <p:spPr>
            <a:xfrm>
              <a:off x="1800364" y="12"/>
              <a:ext cx="1378585" cy="3634104"/>
            </a:xfrm>
            <a:custGeom>
              <a:avLst/>
              <a:gdLst/>
              <a:ahLst/>
              <a:cxnLst/>
              <a:rect l="l" t="t" r="r" b="b"/>
              <a:pathLst>
                <a:path w="1378585" h="3634104">
                  <a:moveTo>
                    <a:pt x="56070" y="2386203"/>
                  </a:moveTo>
                  <a:lnTo>
                    <a:pt x="12014" y="2386203"/>
                  </a:lnTo>
                  <a:lnTo>
                    <a:pt x="0" y="2442438"/>
                  </a:lnTo>
                  <a:lnTo>
                    <a:pt x="28067" y="2509774"/>
                  </a:lnTo>
                  <a:lnTo>
                    <a:pt x="56070" y="2386203"/>
                  </a:lnTo>
                  <a:close/>
                </a:path>
                <a:path w="1378585" h="3634104">
                  <a:moveTo>
                    <a:pt x="76238" y="3584841"/>
                  </a:moveTo>
                  <a:lnTo>
                    <a:pt x="9296" y="3581120"/>
                  </a:lnTo>
                  <a:lnTo>
                    <a:pt x="9296" y="3626066"/>
                  </a:lnTo>
                  <a:lnTo>
                    <a:pt x="19951" y="3633597"/>
                  </a:lnTo>
                  <a:lnTo>
                    <a:pt x="76238" y="3584841"/>
                  </a:lnTo>
                  <a:close/>
                </a:path>
                <a:path w="1378585" h="3634104">
                  <a:moveTo>
                    <a:pt x="124790" y="0"/>
                  </a:moveTo>
                  <a:lnTo>
                    <a:pt x="59194" y="0"/>
                  </a:lnTo>
                  <a:lnTo>
                    <a:pt x="59194" y="40043"/>
                  </a:lnTo>
                  <a:lnTo>
                    <a:pt x="69875" y="47536"/>
                  </a:lnTo>
                  <a:lnTo>
                    <a:pt x="124790" y="0"/>
                  </a:lnTo>
                  <a:close/>
                </a:path>
                <a:path w="1378585" h="3634104">
                  <a:moveTo>
                    <a:pt x="204635" y="3495002"/>
                  </a:moveTo>
                  <a:lnTo>
                    <a:pt x="193890" y="3468840"/>
                  </a:lnTo>
                  <a:lnTo>
                    <a:pt x="148463" y="3517481"/>
                  </a:lnTo>
                  <a:lnTo>
                    <a:pt x="196608" y="3558730"/>
                  </a:lnTo>
                  <a:lnTo>
                    <a:pt x="204635" y="3495002"/>
                  </a:lnTo>
                  <a:close/>
                </a:path>
                <a:path w="1378585" h="3634104">
                  <a:moveTo>
                    <a:pt x="1266024" y="327596"/>
                  </a:moveTo>
                  <a:lnTo>
                    <a:pt x="1233855" y="316433"/>
                  </a:lnTo>
                  <a:lnTo>
                    <a:pt x="1212430" y="368782"/>
                  </a:lnTo>
                  <a:lnTo>
                    <a:pt x="1215224" y="387489"/>
                  </a:lnTo>
                  <a:lnTo>
                    <a:pt x="1266024" y="327596"/>
                  </a:lnTo>
                  <a:close/>
                </a:path>
                <a:path w="1378585" h="3634104">
                  <a:moveTo>
                    <a:pt x="1358328" y="147891"/>
                  </a:moveTo>
                  <a:lnTo>
                    <a:pt x="1314183" y="147891"/>
                  </a:lnTo>
                  <a:lnTo>
                    <a:pt x="1302143" y="204050"/>
                  </a:lnTo>
                  <a:lnTo>
                    <a:pt x="1330185" y="271437"/>
                  </a:lnTo>
                  <a:lnTo>
                    <a:pt x="1358328" y="147891"/>
                  </a:lnTo>
                  <a:close/>
                </a:path>
                <a:path w="1378585" h="3634104">
                  <a:moveTo>
                    <a:pt x="1378381" y="350012"/>
                  </a:moveTo>
                  <a:lnTo>
                    <a:pt x="1311440" y="346265"/>
                  </a:lnTo>
                  <a:lnTo>
                    <a:pt x="1311440" y="391287"/>
                  </a:lnTo>
                  <a:lnTo>
                    <a:pt x="1322197" y="398792"/>
                  </a:lnTo>
                  <a:lnTo>
                    <a:pt x="1378381" y="350012"/>
                  </a:lnTo>
                  <a:close/>
                </a:path>
              </a:pathLst>
            </a:custGeom>
            <a:solidFill>
              <a:srgbClr val="726658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" name="object 14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959357" y="140449"/>
              <a:ext cx="77597" cy="74853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1090193" y="72846"/>
              <a:ext cx="2211705" cy="326390"/>
            </a:xfrm>
            <a:custGeom>
              <a:avLst/>
              <a:gdLst/>
              <a:ahLst/>
              <a:cxnLst/>
              <a:rect l="l" t="t" r="r" b="b"/>
              <a:pathLst>
                <a:path w="2211704" h="326390">
                  <a:moveTo>
                    <a:pt x="53479" y="254762"/>
                  </a:moveTo>
                  <a:lnTo>
                    <a:pt x="21399" y="243598"/>
                  </a:lnTo>
                  <a:lnTo>
                    <a:pt x="0" y="295948"/>
                  </a:lnTo>
                  <a:lnTo>
                    <a:pt x="2679" y="314655"/>
                  </a:lnTo>
                  <a:lnTo>
                    <a:pt x="53479" y="254762"/>
                  </a:lnTo>
                  <a:close/>
                </a:path>
                <a:path w="2211704" h="326390">
                  <a:moveTo>
                    <a:pt x="145796" y="75057"/>
                  </a:moveTo>
                  <a:lnTo>
                    <a:pt x="101625" y="75057"/>
                  </a:lnTo>
                  <a:lnTo>
                    <a:pt x="89623" y="131216"/>
                  </a:lnTo>
                  <a:lnTo>
                    <a:pt x="117716" y="198602"/>
                  </a:lnTo>
                  <a:lnTo>
                    <a:pt x="145796" y="75057"/>
                  </a:lnTo>
                  <a:close/>
                </a:path>
                <a:path w="2211704" h="326390">
                  <a:moveTo>
                    <a:pt x="165862" y="277177"/>
                  </a:moveTo>
                  <a:lnTo>
                    <a:pt x="98971" y="273431"/>
                  </a:lnTo>
                  <a:lnTo>
                    <a:pt x="98971" y="318452"/>
                  </a:lnTo>
                  <a:lnTo>
                    <a:pt x="109728" y="325958"/>
                  </a:lnTo>
                  <a:lnTo>
                    <a:pt x="165862" y="277177"/>
                  </a:lnTo>
                  <a:close/>
                </a:path>
                <a:path w="2211704" h="326390">
                  <a:moveTo>
                    <a:pt x="2211667" y="26250"/>
                  </a:moveTo>
                  <a:lnTo>
                    <a:pt x="2201062" y="0"/>
                  </a:lnTo>
                  <a:lnTo>
                    <a:pt x="2155583" y="48768"/>
                  </a:lnTo>
                  <a:lnTo>
                    <a:pt x="2203678" y="89839"/>
                  </a:lnTo>
                  <a:lnTo>
                    <a:pt x="2211667" y="26250"/>
                  </a:lnTo>
                  <a:close/>
                </a:path>
              </a:pathLst>
            </a:custGeom>
            <a:solidFill>
              <a:srgbClr val="726658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" name="object 14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36672" y="140449"/>
              <a:ext cx="77546" cy="74853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152882" y="72846"/>
              <a:ext cx="1226820" cy="326390"/>
            </a:xfrm>
            <a:custGeom>
              <a:avLst/>
              <a:gdLst/>
              <a:ahLst/>
              <a:cxnLst/>
              <a:rect l="l" t="t" r="r" b="b"/>
              <a:pathLst>
                <a:path w="1226820" h="326390">
                  <a:moveTo>
                    <a:pt x="53505" y="254762"/>
                  </a:moveTo>
                  <a:lnTo>
                    <a:pt x="21412" y="243598"/>
                  </a:lnTo>
                  <a:lnTo>
                    <a:pt x="0" y="295948"/>
                  </a:lnTo>
                  <a:lnTo>
                    <a:pt x="2654" y="314655"/>
                  </a:lnTo>
                  <a:lnTo>
                    <a:pt x="53505" y="254762"/>
                  </a:lnTo>
                  <a:close/>
                </a:path>
                <a:path w="1226820" h="326390">
                  <a:moveTo>
                    <a:pt x="145783" y="75057"/>
                  </a:moveTo>
                  <a:lnTo>
                    <a:pt x="101625" y="75057"/>
                  </a:lnTo>
                  <a:lnTo>
                    <a:pt x="89573" y="131216"/>
                  </a:lnTo>
                  <a:lnTo>
                    <a:pt x="117716" y="198602"/>
                  </a:lnTo>
                  <a:lnTo>
                    <a:pt x="145783" y="75057"/>
                  </a:lnTo>
                  <a:close/>
                </a:path>
                <a:path w="1226820" h="326390">
                  <a:moveTo>
                    <a:pt x="165849" y="277177"/>
                  </a:moveTo>
                  <a:lnTo>
                    <a:pt x="98971" y="273431"/>
                  </a:lnTo>
                  <a:lnTo>
                    <a:pt x="98971" y="318452"/>
                  </a:lnTo>
                  <a:lnTo>
                    <a:pt x="109664" y="325958"/>
                  </a:lnTo>
                  <a:lnTo>
                    <a:pt x="165849" y="277177"/>
                  </a:lnTo>
                  <a:close/>
                </a:path>
                <a:path w="1226820" h="326390">
                  <a:moveTo>
                    <a:pt x="1226337" y="26250"/>
                  </a:moveTo>
                  <a:lnTo>
                    <a:pt x="1215656" y="0"/>
                  </a:lnTo>
                  <a:lnTo>
                    <a:pt x="1170190" y="48768"/>
                  </a:lnTo>
                  <a:lnTo>
                    <a:pt x="1218272" y="89839"/>
                  </a:lnTo>
                  <a:lnTo>
                    <a:pt x="1226337" y="26250"/>
                  </a:lnTo>
                  <a:close/>
                </a:path>
              </a:pathLst>
            </a:custGeom>
            <a:solidFill>
              <a:srgbClr val="726658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14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9364" y="140449"/>
              <a:ext cx="77609" cy="74853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21590" y="0"/>
              <a:ext cx="7538720" cy="10692130"/>
            </a:xfrm>
            <a:custGeom>
              <a:avLst/>
              <a:gdLst/>
              <a:ahLst/>
              <a:cxnLst/>
              <a:rect l="l" t="t" r="r" b="b"/>
              <a:pathLst>
                <a:path w="7538720" h="10692130">
                  <a:moveTo>
                    <a:pt x="41160" y="0"/>
                  </a:moveTo>
                  <a:lnTo>
                    <a:pt x="0" y="0"/>
                  </a:lnTo>
                  <a:lnTo>
                    <a:pt x="0" y="10692003"/>
                  </a:lnTo>
                  <a:lnTo>
                    <a:pt x="41160" y="10692003"/>
                  </a:lnTo>
                  <a:lnTo>
                    <a:pt x="41160" y="0"/>
                  </a:lnTo>
                  <a:close/>
                </a:path>
                <a:path w="7538720" h="10692130">
                  <a:moveTo>
                    <a:pt x="166154" y="0"/>
                  </a:moveTo>
                  <a:lnTo>
                    <a:pt x="124993" y="0"/>
                  </a:lnTo>
                  <a:lnTo>
                    <a:pt x="124993" y="10692003"/>
                  </a:lnTo>
                  <a:lnTo>
                    <a:pt x="166154" y="10692003"/>
                  </a:lnTo>
                  <a:lnTo>
                    <a:pt x="166154" y="0"/>
                  </a:lnTo>
                  <a:close/>
                </a:path>
                <a:path w="7538720" h="10692130">
                  <a:moveTo>
                    <a:pt x="291096" y="0"/>
                  </a:moveTo>
                  <a:lnTo>
                    <a:pt x="249936" y="0"/>
                  </a:lnTo>
                  <a:lnTo>
                    <a:pt x="249936" y="10692003"/>
                  </a:lnTo>
                  <a:lnTo>
                    <a:pt x="291096" y="10692003"/>
                  </a:lnTo>
                  <a:lnTo>
                    <a:pt x="291096" y="0"/>
                  </a:lnTo>
                  <a:close/>
                </a:path>
                <a:path w="7538720" h="10692130">
                  <a:moveTo>
                    <a:pt x="416026" y="0"/>
                  </a:moveTo>
                  <a:lnTo>
                    <a:pt x="374891" y="0"/>
                  </a:lnTo>
                  <a:lnTo>
                    <a:pt x="374891" y="10692003"/>
                  </a:lnTo>
                  <a:lnTo>
                    <a:pt x="416026" y="10692003"/>
                  </a:lnTo>
                  <a:lnTo>
                    <a:pt x="416026" y="0"/>
                  </a:lnTo>
                  <a:close/>
                </a:path>
                <a:path w="7538720" h="10692130">
                  <a:moveTo>
                    <a:pt x="540969" y="0"/>
                  </a:moveTo>
                  <a:lnTo>
                    <a:pt x="499846" y="0"/>
                  </a:lnTo>
                  <a:lnTo>
                    <a:pt x="499846" y="10692003"/>
                  </a:lnTo>
                  <a:lnTo>
                    <a:pt x="540969" y="10692003"/>
                  </a:lnTo>
                  <a:lnTo>
                    <a:pt x="540969" y="0"/>
                  </a:lnTo>
                  <a:close/>
                </a:path>
                <a:path w="7538720" h="10692130">
                  <a:moveTo>
                    <a:pt x="665975" y="0"/>
                  </a:moveTo>
                  <a:lnTo>
                    <a:pt x="624852" y="0"/>
                  </a:lnTo>
                  <a:lnTo>
                    <a:pt x="624852" y="10692003"/>
                  </a:lnTo>
                  <a:lnTo>
                    <a:pt x="665975" y="10692003"/>
                  </a:lnTo>
                  <a:lnTo>
                    <a:pt x="665975" y="0"/>
                  </a:lnTo>
                  <a:close/>
                </a:path>
                <a:path w="7538720" h="10692130">
                  <a:moveTo>
                    <a:pt x="790854" y="0"/>
                  </a:moveTo>
                  <a:lnTo>
                    <a:pt x="749769" y="0"/>
                  </a:lnTo>
                  <a:lnTo>
                    <a:pt x="749769" y="10692003"/>
                  </a:lnTo>
                  <a:lnTo>
                    <a:pt x="790854" y="10692003"/>
                  </a:lnTo>
                  <a:lnTo>
                    <a:pt x="790854" y="0"/>
                  </a:lnTo>
                  <a:close/>
                </a:path>
                <a:path w="7538720" h="10692130">
                  <a:moveTo>
                    <a:pt x="915885" y="0"/>
                  </a:moveTo>
                  <a:lnTo>
                    <a:pt x="874776" y="0"/>
                  </a:lnTo>
                  <a:lnTo>
                    <a:pt x="874776" y="10692003"/>
                  </a:lnTo>
                  <a:lnTo>
                    <a:pt x="915885" y="10692003"/>
                  </a:lnTo>
                  <a:lnTo>
                    <a:pt x="915885" y="0"/>
                  </a:lnTo>
                  <a:close/>
                </a:path>
                <a:path w="7538720" h="10692130">
                  <a:moveTo>
                    <a:pt x="1040803" y="0"/>
                  </a:moveTo>
                  <a:lnTo>
                    <a:pt x="999642" y="0"/>
                  </a:lnTo>
                  <a:lnTo>
                    <a:pt x="999642" y="10692003"/>
                  </a:lnTo>
                  <a:lnTo>
                    <a:pt x="1040803" y="10692003"/>
                  </a:lnTo>
                  <a:lnTo>
                    <a:pt x="1040803" y="0"/>
                  </a:lnTo>
                  <a:close/>
                </a:path>
                <a:path w="7538720" h="10692130">
                  <a:moveTo>
                    <a:pt x="1165809" y="0"/>
                  </a:moveTo>
                  <a:lnTo>
                    <a:pt x="1124635" y="0"/>
                  </a:lnTo>
                  <a:lnTo>
                    <a:pt x="1124635" y="10692003"/>
                  </a:lnTo>
                  <a:lnTo>
                    <a:pt x="1165809" y="10692003"/>
                  </a:lnTo>
                  <a:lnTo>
                    <a:pt x="1165809" y="0"/>
                  </a:lnTo>
                  <a:close/>
                </a:path>
                <a:path w="7538720" h="10692130">
                  <a:moveTo>
                    <a:pt x="1290688" y="0"/>
                  </a:moveTo>
                  <a:lnTo>
                    <a:pt x="1249553" y="0"/>
                  </a:lnTo>
                  <a:lnTo>
                    <a:pt x="1249553" y="10692003"/>
                  </a:lnTo>
                  <a:lnTo>
                    <a:pt x="1290688" y="10692003"/>
                  </a:lnTo>
                  <a:lnTo>
                    <a:pt x="1290688" y="0"/>
                  </a:lnTo>
                  <a:close/>
                </a:path>
                <a:path w="7538720" h="10692130">
                  <a:moveTo>
                    <a:pt x="1415618" y="0"/>
                  </a:moveTo>
                  <a:lnTo>
                    <a:pt x="1374495" y="0"/>
                  </a:lnTo>
                  <a:lnTo>
                    <a:pt x="1374495" y="10692003"/>
                  </a:lnTo>
                  <a:lnTo>
                    <a:pt x="1415618" y="10692003"/>
                  </a:lnTo>
                  <a:lnTo>
                    <a:pt x="1415618" y="0"/>
                  </a:lnTo>
                  <a:close/>
                </a:path>
                <a:path w="7538720" h="10692130">
                  <a:moveTo>
                    <a:pt x="1540560" y="0"/>
                  </a:moveTo>
                  <a:lnTo>
                    <a:pt x="1499527" y="0"/>
                  </a:lnTo>
                  <a:lnTo>
                    <a:pt x="1499527" y="10692003"/>
                  </a:lnTo>
                  <a:lnTo>
                    <a:pt x="1540560" y="10692003"/>
                  </a:lnTo>
                  <a:lnTo>
                    <a:pt x="1540560" y="0"/>
                  </a:lnTo>
                  <a:close/>
                </a:path>
                <a:path w="7538720" h="10692130">
                  <a:moveTo>
                    <a:pt x="1665541" y="0"/>
                  </a:moveTo>
                  <a:lnTo>
                    <a:pt x="1624393" y="0"/>
                  </a:lnTo>
                  <a:lnTo>
                    <a:pt x="1624393" y="10692003"/>
                  </a:lnTo>
                  <a:lnTo>
                    <a:pt x="1665541" y="10692003"/>
                  </a:lnTo>
                  <a:lnTo>
                    <a:pt x="1665541" y="0"/>
                  </a:lnTo>
                  <a:close/>
                </a:path>
                <a:path w="7538720" h="10692130">
                  <a:moveTo>
                    <a:pt x="1790484" y="0"/>
                  </a:moveTo>
                  <a:lnTo>
                    <a:pt x="1749336" y="0"/>
                  </a:lnTo>
                  <a:lnTo>
                    <a:pt x="1749336" y="10692003"/>
                  </a:lnTo>
                  <a:lnTo>
                    <a:pt x="1790484" y="10692003"/>
                  </a:lnTo>
                  <a:lnTo>
                    <a:pt x="1790484" y="0"/>
                  </a:lnTo>
                  <a:close/>
                </a:path>
                <a:path w="7538720" h="10692130">
                  <a:moveTo>
                    <a:pt x="1915477" y="0"/>
                  </a:moveTo>
                  <a:lnTo>
                    <a:pt x="1874266" y="0"/>
                  </a:lnTo>
                  <a:lnTo>
                    <a:pt x="1874266" y="10692003"/>
                  </a:lnTo>
                  <a:lnTo>
                    <a:pt x="1915477" y="10692003"/>
                  </a:lnTo>
                  <a:lnTo>
                    <a:pt x="1915477" y="0"/>
                  </a:lnTo>
                  <a:close/>
                </a:path>
                <a:path w="7538720" h="10692130">
                  <a:moveTo>
                    <a:pt x="2040470" y="0"/>
                  </a:moveTo>
                  <a:lnTo>
                    <a:pt x="1999310" y="0"/>
                  </a:lnTo>
                  <a:lnTo>
                    <a:pt x="1999310" y="10692003"/>
                  </a:lnTo>
                  <a:lnTo>
                    <a:pt x="2040470" y="10692003"/>
                  </a:lnTo>
                  <a:lnTo>
                    <a:pt x="2040470" y="0"/>
                  </a:lnTo>
                  <a:close/>
                </a:path>
                <a:path w="7538720" h="10692130">
                  <a:moveTo>
                    <a:pt x="2165362" y="0"/>
                  </a:moveTo>
                  <a:lnTo>
                    <a:pt x="2124240" y="0"/>
                  </a:lnTo>
                  <a:lnTo>
                    <a:pt x="2124240" y="10692003"/>
                  </a:lnTo>
                  <a:lnTo>
                    <a:pt x="2165362" y="10692003"/>
                  </a:lnTo>
                  <a:lnTo>
                    <a:pt x="2165362" y="0"/>
                  </a:lnTo>
                  <a:close/>
                </a:path>
                <a:path w="7538720" h="10692130">
                  <a:moveTo>
                    <a:pt x="2290318" y="0"/>
                  </a:moveTo>
                  <a:lnTo>
                    <a:pt x="2249195" y="0"/>
                  </a:lnTo>
                  <a:lnTo>
                    <a:pt x="2249195" y="10692003"/>
                  </a:lnTo>
                  <a:lnTo>
                    <a:pt x="2290318" y="10692003"/>
                  </a:lnTo>
                  <a:lnTo>
                    <a:pt x="2290318" y="0"/>
                  </a:lnTo>
                  <a:close/>
                </a:path>
                <a:path w="7538720" h="10692130">
                  <a:moveTo>
                    <a:pt x="2415286" y="0"/>
                  </a:moveTo>
                  <a:lnTo>
                    <a:pt x="2374138" y="0"/>
                  </a:lnTo>
                  <a:lnTo>
                    <a:pt x="2374138" y="10692003"/>
                  </a:lnTo>
                  <a:lnTo>
                    <a:pt x="2415286" y="10692003"/>
                  </a:lnTo>
                  <a:lnTo>
                    <a:pt x="2415286" y="0"/>
                  </a:lnTo>
                  <a:close/>
                </a:path>
                <a:path w="7538720" h="10692130">
                  <a:moveTo>
                    <a:pt x="2540241" y="0"/>
                  </a:moveTo>
                  <a:lnTo>
                    <a:pt x="2499093" y="0"/>
                  </a:lnTo>
                  <a:lnTo>
                    <a:pt x="2499093" y="10692003"/>
                  </a:lnTo>
                  <a:lnTo>
                    <a:pt x="2540241" y="10692003"/>
                  </a:lnTo>
                  <a:lnTo>
                    <a:pt x="2540241" y="0"/>
                  </a:lnTo>
                  <a:close/>
                </a:path>
                <a:path w="7538720" h="10692130">
                  <a:moveTo>
                    <a:pt x="2665209" y="0"/>
                  </a:moveTo>
                  <a:lnTo>
                    <a:pt x="2624010" y="0"/>
                  </a:lnTo>
                  <a:lnTo>
                    <a:pt x="2624010" y="10692003"/>
                  </a:lnTo>
                  <a:lnTo>
                    <a:pt x="2665209" y="10692003"/>
                  </a:lnTo>
                  <a:lnTo>
                    <a:pt x="2665209" y="0"/>
                  </a:lnTo>
                  <a:close/>
                </a:path>
                <a:path w="7538720" h="10692130">
                  <a:moveTo>
                    <a:pt x="2790190" y="0"/>
                  </a:moveTo>
                  <a:lnTo>
                    <a:pt x="2749029" y="0"/>
                  </a:lnTo>
                  <a:lnTo>
                    <a:pt x="2749029" y="10692003"/>
                  </a:lnTo>
                  <a:lnTo>
                    <a:pt x="2790190" y="10692003"/>
                  </a:lnTo>
                  <a:lnTo>
                    <a:pt x="2790190" y="0"/>
                  </a:lnTo>
                  <a:close/>
                </a:path>
                <a:path w="7538720" h="10692130">
                  <a:moveTo>
                    <a:pt x="2915107" y="0"/>
                  </a:moveTo>
                  <a:lnTo>
                    <a:pt x="2873933" y="0"/>
                  </a:lnTo>
                  <a:lnTo>
                    <a:pt x="2873933" y="10692003"/>
                  </a:lnTo>
                  <a:lnTo>
                    <a:pt x="2915107" y="10692003"/>
                  </a:lnTo>
                  <a:lnTo>
                    <a:pt x="2915107" y="0"/>
                  </a:lnTo>
                  <a:close/>
                </a:path>
                <a:path w="7538720" h="10692130">
                  <a:moveTo>
                    <a:pt x="3040024" y="0"/>
                  </a:moveTo>
                  <a:lnTo>
                    <a:pt x="2998901" y="0"/>
                  </a:lnTo>
                  <a:lnTo>
                    <a:pt x="2998901" y="10692003"/>
                  </a:lnTo>
                  <a:lnTo>
                    <a:pt x="3040024" y="10692003"/>
                  </a:lnTo>
                  <a:lnTo>
                    <a:pt x="3040024" y="0"/>
                  </a:lnTo>
                  <a:close/>
                </a:path>
                <a:path w="7538720" h="10692130">
                  <a:moveTo>
                    <a:pt x="3164916" y="0"/>
                  </a:moveTo>
                  <a:lnTo>
                    <a:pt x="3123882" y="0"/>
                  </a:lnTo>
                  <a:lnTo>
                    <a:pt x="3123882" y="10692003"/>
                  </a:lnTo>
                  <a:lnTo>
                    <a:pt x="3164916" y="10692003"/>
                  </a:lnTo>
                  <a:lnTo>
                    <a:pt x="3164916" y="0"/>
                  </a:lnTo>
                  <a:close/>
                </a:path>
                <a:path w="7538720" h="10692130">
                  <a:moveTo>
                    <a:pt x="3289973" y="0"/>
                  </a:moveTo>
                  <a:lnTo>
                    <a:pt x="3248825" y="0"/>
                  </a:lnTo>
                  <a:lnTo>
                    <a:pt x="3248825" y="10692003"/>
                  </a:lnTo>
                  <a:lnTo>
                    <a:pt x="3289973" y="10692003"/>
                  </a:lnTo>
                  <a:lnTo>
                    <a:pt x="3289973" y="0"/>
                  </a:lnTo>
                  <a:close/>
                </a:path>
                <a:path w="7538720" h="10692130">
                  <a:moveTo>
                    <a:pt x="3414915" y="0"/>
                  </a:moveTo>
                  <a:lnTo>
                    <a:pt x="3373793" y="0"/>
                  </a:lnTo>
                  <a:lnTo>
                    <a:pt x="3373793" y="10692003"/>
                  </a:lnTo>
                  <a:lnTo>
                    <a:pt x="3414915" y="10692003"/>
                  </a:lnTo>
                  <a:lnTo>
                    <a:pt x="3414915" y="0"/>
                  </a:lnTo>
                  <a:close/>
                </a:path>
                <a:path w="7538720" h="10692130">
                  <a:moveTo>
                    <a:pt x="3539833" y="0"/>
                  </a:moveTo>
                  <a:lnTo>
                    <a:pt x="3498748" y="0"/>
                  </a:lnTo>
                  <a:lnTo>
                    <a:pt x="3498748" y="10692003"/>
                  </a:lnTo>
                  <a:lnTo>
                    <a:pt x="3539833" y="10692003"/>
                  </a:lnTo>
                  <a:lnTo>
                    <a:pt x="3539833" y="0"/>
                  </a:lnTo>
                  <a:close/>
                </a:path>
                <a:path w="7538720" h="10692130">
                  <a:moveTo>
                    <a:pt x="3664839" y="0"/>
                  </a:moveTo>
                  <a:lnTo>
                    <a:pt x="3623691" y="0"/>
                  </a:lnTo>
                  <a:lnTo>
                    <a:pt x="3623691" y="10692003"/>
                  </a:lnTo>
                  <a:lnTo>
                    <a:pt x="3664839" y="10692003"/>
                  </a:lnTo>
                  <a:lnTo>
                    <a:pt x="3664839" y="0"/>
                  </a:lnTo>
                  <a:close/>
                </a:path>
                <a:path w="7538720" h="10692130">
                  <a:moveTo>
                    <a:pt x="3789743" y="0"/>
                  </a:moveTo>
                  <a:lnTo>
                    <a:pt x="3748570" y="0"/>
                  </a:lnTo>
                  <a:lnTo>
                    <a:pt x="3748570" y="10692003"/>
                  </a:lnTo>
                  <a:lnTo>
                    <a:pt x="3789743" y="10692003"/>
                  </a:lnTo>
                  <a:lnTo>
                    <a:pt x="3789743" y="0"/>
                  </a:lnTo>
                  <a:close/>
                </a:path>
                <a:path w="7538720" h="10692130">
                  <a:moveTo>
                    <a:pt x="3914737" y="0"/>
                  </a:moveTo>
                  <a:lnTo>
                    <a:pt x="3873614" y="0"/>
                  </a:lnTo>
                  <a:lnTo>
                    <a:pt x="3873614" y="10692003"/>
                  </a:lnTo>
                  <a:lnTo>
                    <a:pt x="3914737" y="10692003"/>
                  </a:lnTo>
                  <a:lnTo>
                    <a:pt x="3914737" y="0"/>
                  </a:lnTo>
                  <a:close/>
                </a:path>
                <a:path w="7538720" h="10692130">
                  <a:moveTo>
                    <a:pt x="4039717" y="0"/>
                  </a:moveTo>
                  <a:lnTo>
                    <a:pt x="3998493" y="0"/>
                  </a:lnTo>
                  <a:lnTo>
                    <a:pt x="3998493" y="10692003"/>
                  </a:lnTo>
                  <a:lnTo>
                    <a:pt x="4039717" y="10692003"/>
                  </a:lnTo>
                  <a:lnTo>
                    <a:pt x="4039717" y="0"/>
                  </a:lnTo>
                  <a:close/>
                </a:path>
                <a:path w="7538720" h="10692130">
                  <a:moveTo>
                    <a:pt x="4164596" y="0"/>
                  </a:moveTo>
                  <a:lnTo>
                    <a:pt x="4123474" y="0"/>
                  </a:lnTo>
                  <a:lnTo>
                    <a:pt x="4123474" y="10692003"/>
                  </a:lnTo>
                  <a:lnTo>
                    <a:pt x="4164596" y="10692003"/>
                  </a:lnTo>
                  <a:lnTo>
                    <a:pt x="4164596" y="0"/>
                  </a:lnTo>
                  <a:close/>
                </a:path>
                <a:path w="7538720" h="10692130">
                  <a:moveTo>
                    <a:pt x="4289603" y="0"/>
                  </a:moveTo>
                  <a:lnTo>
                    <a:pt x="4248467" y="0"/>
                  </a:lnTo>
                  <a:lnTo>
                    <a:pt x="4248467" y="10692003"/>
                  </a:lnTo>
                  <a:lnTo>
                    <a:pt x="4289603" y="10692003"/>
                  </a:lnTo>
                  <a:lnTo>
                    <a:pt x="4289603" y="0"/>
                  </a:lnTo>
                  <a:close/>
                </a:path>
                <a:path w="7538720" h="10692130">
                  <a:moveTo>
                    <a:pt x="4414532" y="0"/>
                  </a:moveTo>
                  <a:lnTo>
                    <a:pt x="4373384" y="0"/>
                  </a:lnTo>
                  <a:lnTo>
                    <a:pt x="4373384" y="10692003"/>
                  </a:lnTo>
                  <a:lnTo>
                    <a:pt x="4414532" y="10692003"/>
                  </a:lnTo>
                  <a:lnTo>
                    <a:pt x="4414532" y="0"/>
                  </a:lnTo>
                  <a:close/>
                </a:path>
                <a:path w="7538720" h="10692130">
                  <a:moveTo>
                    <a:pt x="4539475" y="0"/>
                  </a:moveTo>
                  <a:lnTo>
                    <a:pt x="4498302" y="0"/>
                  </a:lnTo>
                  <a:lnTo>
                    <a:pt x="4498302" y="10692003"/>
                  </a:lnTo>
                  <a:lnTo>
                    <a:pt x="4539475" y="10692003"/>
                  </a:lnTo>
                  <a:lnTo>
                    <a:pt x="4539475" y="0"/>
                  </a:lnTo>
                  <a:close/>
                </a:path>
                <a:path w="7538720" h="10692130">
                  <a:moveTo>
                    <a:pt x="4664443" y="0"/>
                  </a:moveTo>
                  <a:lnTo>
                    <a:pt x="4623282" y="0"/>
                  </a:lnTo>
                  <a:lnTo>
                    <a:pt x="4623282" y="10692003"/>
                  </a:lnTo>
                  <a:lnTo>
                    <a:pt x="4664443" y="10692003"/>
                  </a:lnTo>
                  <a:lnTo>
                    <a:pt x="4664443" y="0"/>
                  </a:lnTo>
                  <a:close/>
                </a:path>
                <a:path w="7538720" h="10692130">
                  <a:moveTo>
                    <a:pt x="4789373" y="0"/>
                  </a:moveTo>
                  <a:lnTo>
                    <a:pt x="4748288" y="0"/>
                  </a:lnTo>
                  <a:lnTo>
                    <a:pt x="4748288" y="10692003"/>
                  </a:lnTo>
                  <a:lnTo>
                    <a:pt x="4789373" y="10692003"/>
                  </a:lnTo>
                  <a:lnTo>
                    <a:pt x="4789373" y="0"/>
                  </a:lnTo>
                  <a:close/>
                </a:path>
                <a:path w="7538720" h="10692130">
                  <a:moveTo>
                    <a:pt x="4914417" y="0"/>
                  </a:moveTo>
                  <a:lnTo>
                    <a:pt x="4873218" y="0"/>
                  </a:lnTo>
                  <a:lnTo>
                    <a:pt x="4873218" y="10692003"/>
                  </a:lnTo>
                  <a:lnTo>
                    <a:pt x="4914417" y="10692003"/>
                  </a:lnTo>
                  <a:lnTo>
                    <a:pt x="4914417" y="0"/>
                  </a:lnTo>
                  <a:close/>
                </a:path>
                <a:path w="7538720" h="10692130">
                  <a:moveTo>
                    <a:pt x="5039296" y="0"/>
                  </a:moveTo>
                  <a:lnTo>
                    <a:pt x="4998085" y="0"/>
                  </a:lnTo>
                  <a:lnTo>
                    <a:pt x="4998085" y="10692003"/>
                  </a:lnTo>
                  <a:lnTo>
                    <a:pt x="5039296" y="10692003"/>
                  </a:lnTo>
                  <a:lnTo>
                    <a:pt x="5039296" y="0"/>
                  </a:lnTo>
                  <a:close/>
                </a:path>
                <a:path w="7538720" h="10692130">
                  <a:moveTo>
                    <a:pt x="5164264" y="0"/>
                  </a:moveTo>
                  <a:lnTo>
                    <a:pt x="5123142" y="0"/>
                  </a:lnTo>
                  <a:lnTo>
                    <a:pt x="5123142" y="10692003"/>
                  </a:lnTo>
                  <a:lnTo>
                    <a:pt x="5164264" y="10692003"/>
                  </a:lnTo>
                  <a:lnTo>
                    <a:pt x="5164264" y="0"/>
                  </a:lnTo>
                  <a:close/>
                </a:path>
                <a:path w="7538720" h="10692130">
                  <a:moveTo>
                    <a:pt x="5289283" y="0"/>
                  </a:moveTo>
                  <a:lnTo>
                    <a:pt x="5248097" y="0"/>
                  </a:lnTo>
                  <a:lnTo>
                    <a:pt x="5248097" y="10692003"/>
                  </a:lnTo>
                  <a:lnTo>
                    <a:pt x="5289283" y="10692003"/>
                  </a:lnTo>
                  <a:lnTo>
                    <a:pt x="5289283" y="0"/>
                  </a:lnTo>
                  <a:close/>
                </a:path>
                <a:path w="7538720" h="10692130">
                  <a:moveTo>
                    <a:pt x="5414111" y="0"/>
                  </a:moveTo>
                  <a:lnTo>
                    <a:pt x="5373001" y="0"/>
                  </a:lnTo>
                  <a:lnTo>
                    <a:pt x="5373001" y="10692003"/>
                  </a:lnTo>
                  <a:lnTo>
                    <a:pt x="5414111" y="10692003"/>
                  </a:lnTo>
                  <a:lnTo>
                    <a:pt x="5414111" y="0"/>
                  </a:lnTo>
                  <a:close/>
                </a:path>
                <a:path w="7538720" h="10692130">
                  <a:moveTo>
                    <a:pt x="5539130" y="0"/>
                  </a:moveTo>
                  <a:lnTo>
                    <a:pt x="5498008" y="0"/>
                  </a:lnTo>
                  <a:lnTo>
                    <a:pt x="5498008" y="10692003"/>
                  </a:lnTo>
                  <a:lnTo>
                    <a:pt x="5539130" y="10692003"/>
                  </a:lnTo>
                  <a:lnTo>
                    <a:pt x="5539130" y="0"/>
                  </a:lnTo>
                  <a:close/>
                </a:path>
                <a:path w="7538720" h="10692130">
                  <a:moveTo>
                    <a:pt x="5664111" y="0"/>
                  </a:moveTo>
                  <a:lnTo>
                    <a:pt x="5622976" y="0"/>
                  </a:lnTo>
                  <a:lnTo>
                    <a:pt x="5622976" y="10692003"/>
                  </a:lnTo>
                  <a:lnTo>
                    <a:pt x="5664111" y="10692003"/>
                  </a:lnTo>
                  <a:lnTo>
                    <a:pt x="5664111" y="0"/>
                  </a:lnTo>
                  <a:close/>
                </a:path>
                <a:path w="7538720" h="10692130">
                  <a:moveTo>
                    <a:pt x="5788965" y="0"/>
                  </a:moveTo>
                  <a:lnTo>
                    <a:pt x="5747855" y="0"/>
                  </a:lnTo>
                  <a:lnTo>
                    <a:pt x="5747855" y="10692003"/>
                  </a:lnTo>
                  <a:lnTo>
                    <a:pt x="5788965" y="10692003"/>
                  </a:lnTo>
                  <a:lnTo>
                    <a:pt x="5788965" y="0"/>
                  </a:lnTo>
                  <a:close/>
                </a:path>
                <a:path w="7538720" h="10692130">
                  <a:moveTo>
                    <a:pt x="5914034" y="0"/>
                  </a:moveTo>
                  <a:lnTo>
                    <a:pt x="5872873" y="0"/>
                  </a:lnTo>
                  <a:lnTo>
                    <a:pt x="5872873" y="10692003"/>
                  </a:lnTo>
                  <a:lnTo>
                    <a:pt x="5914034" y="10692003"/>
                  </a:lnTo>
                  <a:lnTo>
                    <a:pt x="5914034" y="0"/>
                  </a:lnTo>
                  <a:close/>
                </a:path>
                <a:path w="7538720" h="10692130">
                  <a:moveTo>
                    <a:pt x="6038951" y="0"/>
                  </a:moveTo>
                  <a:lnTo>
                    <a:pt x="5997778" y="0"/>
                  </a:lnTo>
                  <a:lnTo>
                    <a:pt x="5997778" y="10692003"/>
                  </a:lnTo>
                  <a:lnTo>
                    <a:pt x="6038951" y="10692003"/>
                  </a:lnTo>
                  <a:lnTo>
                    <a:pt x="6038951" y="0"/>
                  </a:lnTo>
                  <a:close/>
                </a:path>
                <a:path w="7538720" h="10692130">
                  <a:moveTo>
                    <a:pt x="6163881" y="0"/>
                  </a:moveTo>
                  <a:lnTo>
                    <a:pt x="6122733" y="0"/>
                  </a:lnTo>
                  <a:lnTo>
                    <a:pt x="6122733" y="10692003"/>
                  </a:lnTo>
                  <a:lnTo>
                    <a:pt x="6163881" y="10692003"/>
                  </a:lnTo>
                  <a:lnTo>
                    <a:pt x="6163881" y="0"/>
                  </a:lnTo>
                  <a:close/>
                </a:path>
                <a:path w="7538720" h="10692130">
                  <a:moveTo>
                    <a:pt x="6288811" y="0"/>
                  </a:moveTo>
                  <a:lnTo>
                    <a:pt x="6247727" y="0"/>
                  </a:lnTo>
                  <a:lnTo>
                    <a:pt x="6247727" y="10692003"/>
                  </a:lnTo>
                  <a:lnTo>
                    <a:pt x="6288811" y="10692003"/>
                  </a:lnTo>
                  <a:lnTo>
                    <a:pt x="6288811" y="0"/>
                  </a:lnTo>
                  <a:close/>
                </a:path>
                <a:path w="7538720" h="10692130">
                  <a:moveTo>
                    <a:pt x="6413741" y="890181"/>
                  </a:moveTo>
                  <a:lnTo>
                    <a:pt x="6372631" y="890181"/>
                  </a:lnTo>
                  <a:lnTo>
                    <a:pt x="6372631" y="10692003"/>
                  </a:lnTo>
                  <a:lnTo>
                    <a:pt x="6413741" y="10692003"/>
                  </a:lnTo>
                  <a:lnTo>
                    <a:pt x="6413741" y="890181"/>
                  </a:lnTo>
                  <a:close/>
                </a:path>
                <a:path w="7538720" h="10692130">
                  <a:moveTo>
                    <a:pt x="6413741" y="0"/>
                  </a:moveTo>
                  <a:lnTo>
                    <a:pt x="6372631" y="0"/>
                  </a:lnTo>
                  <a:lnTo>
                    <a:pt x="6372631" y="288290"/>
                  </a:lnTo>
                  <a:lnTo>
                    <a:pt x="6413741" y="288290"/>
                  </a:lnTo>
                  <a:lnTo>
                    <a:pt x="6413741" y="0"/>
                  </a:lnTo>
                  <a:close/>
                </a:path>
                <a:path w="7538720" h="10692130">
                  <a:moveTo>
                    <a:pt x="6538811" y="890181"/>
                  </a:moveTo>
                  <a:lnTo>
                    <a:pt x="6497612" y="890181"/>
                  </a:lnTo>
                  <a:lnTo>
                    <a:pt x="6497612" y="10692003"/>
                  </a:lnTo>
                  <a:lnTo>
                    <a:pt x="6538811" y="10692003"/>
                  </a:lnTo>
                  <a:lnTo>
                    <a:pt x="6538811" y="890181"/>
                  </a:lnTo>
                  <a:close/>
                </a:path>
                <a:path w="7538720" h="10692130">
                  <a:moveTo>
                    <a:pt x="6538811" y="0"/>
                  </a:moveTo>
                  <a:lnTo>
                    <a:pt x="6497612" y="0"/>
                  </a:lnTo>
                  <a:lnTo>
                    <a:pt x="6497612" y="288290"/>
                  </a:lnTo>
                  <a:lnTo>
                    <a:pt x="6538811" y="288290"/>
                  </a:lnTo>
                  <a:lnTo>
                    <a:pt x="6538811" y="0"/>
                  </a:lnTo>
                  <a:close/>
                </a:path>
                <a:path w="7538720" h="10692130">
                  <a:moveTo>
                    <a:pt x="6663664" y="890181"/>
                  </a:moveTo>
                  <a:lnTo>
                    <a:pt x="6622580" y="890181"/>
                  </a:lnTo>
                  <a:lnTo>
                    <a:pt x="6622580" y="10692003"/>
                  </a:lnTo>
                  <a:lnTo>
                    <a:pt x="6663664" y="10692003"/>
                  </a:lnTo>
                  <a:lnTo>
                    <a:pt x="6663664" y="890181"/>
                  </a:lnTo>
                  <a:close/>
                </a:path>
                <a:path w="7538720" h="10692130">
                  <a:moveTo>
                    <a:pt x="6663664" y="0"/>
                  </a:moveTo>
                  <a:lnTo>
                    <a:pt x="6622580" y="0"/>
                  </a:lnTo>
                  <a:lnTo>
                    <a:pt x="6622580" y="288290"/>
                  </a:lnTo>
                  <a:lnTo>
                    <a:pt x="6663664" y="288290"/>
                  </a:lnTo>
                  <a:lnTo>
                    <a:pt x="6663664" y="0"/>
                  </a:lnTo>
                  <a:close/>
                </a:path>
                <a:path w="7538720" h="10692130">
                  <a:moveTo>
                    <a:pt x="6788671" y="890181"/>
                  </a:moveTo>
                  <a:lnTo>
                    <a:pt x="6747573" y="890181"/>
                  </a:lnTo>
                  <a:lnTo>
                    <a:pt x="6747573" y="10692003"/>
                  </a:lnTo>
                  <a:lnTo>
                    <a:pt x="6788671" y="10692003"/>
                  </a:lnTo>
                  <a:lnTo>
                    <a:pt x="6788671" y="890181"/>
                  </a:lnTo>
                  <a:close/>
                </a:path>
                <a:path w="7538720" h="10692130">
                  <a:moveTo>
                    <a:pt x="6788671" y="0"/>
                  </a:moveTo>
                  <a:lnTo>
                    <a:pt x="6747573" y="0"/>
                  </a:lnTo>
                  <a:lnTo>
                    <a:pt x="6747573" y="288290"/>
                  </a:lnTo>
                  <a:lnTo>
                    <a:pt x="6788671" y="288290"/>
                  </a:lnTo>
                  <a:lnTo>
                    <a:pt x="6788671" y="0"/>
                  </a:lnTo>
                  <a:close/>
                </a:path>
                <a:path w="7538720" h="10692130">
                  <a:moveTo>
                    <a:pt x="6913613" y="0"/>
                  </a:moveTo>
                  <a:lnTo>
                    <a:pt x="6872516" y="0"/>
                  </a:lnTo>
                  <a:lnTo>
                    <a:pt x="6872516" y="10692003"/>
                  </a:lnTo>
                  <a:lnTo>
                    <a:pt x="6913613" y="10692003"/>
                  </a:lnTo>
                  <a:lnTo>
                    <a:pt x="6913613" y="0"/>
                  </a:lnTo>
                  <a:close/>
                </a:path>
                <a:path w="7538720" h="10692130">
                  <a:moveTo>
                    <a:pt x="7038619" y="0"/>
                  </a:moveTo>
                  <a:lnTo>
                    <a:pt x="6997408" y="0"/>
                  </a:lnTo>
                  <a:lnTo>
                    <a:pt x="6997408" y="10692003"/>
                  </a:lnTo>
                  <a:lnTo>
                    <a:pt x="7038619" y="10692003"/>
                  </a:lnTo>
                  <a:lnTo>
                    <a:pt x="7038619" y="0"/>
                  </a:lnTo>
                  <a:close/>
                </a:path>
                <a:path w="7538720" h="10692130">
                  <a:moveTo>
                    <a:pt x="7163549" y="0"/>
                  </a:moveTo>
                  <a:lnTo>
                    <a:pt x="7122414" y="0"/>
                  </a:lnTo>
                  <a:lnTo>
                    <a:pt x="7122414" y="10692003"/>
                  </a:lnTo>
                  <a:lnTo>
                    <a:pt x="7163549" y="10692003"/>
                  </a:lnTo>
                  <a:lnTo>
                    <a:pt x="7163549" y="0"/>
                  </a:lnTo>
                  <a:close/>
                </a:path>
                <a:path w="7538720" h="10692130">
                  <a:moveTo>
                    <a:pt x="7288466" y="0"/>
                  </a:moveTo>
                  <a:lnTo>
                    <a:pt x="7247331" y="0"/>
                  </a:lnTo>
                  <a:lnTo>
                    <a:pt x="7247331" y="10692003"/>
                  </a:lnTo>
                  <a:lnTo>
                    <a:pt x="7288466" y="10692003"/>
                  </a:lnTo>
                  <a:lnTo>
                    <a:pt x="7288466" y="0"/>
                  </a:lnTo>
                  <a:close/>
                </a:path>
                <a:path w="7538720" h="10692130">
                  <a:moveTo>
                    <a:pt x="7413396" y="0"/>
                  </a:moveTo>
                  <a:lnTo>
                    <a:pt x="7372312" y="0"/>
                  </a:lnTo>
                  <a:lnTo>
                    <a:pt x="7372312" y="10692003"/>
                  </a:lnTo>
                  <a:lnTo>
                    <a:pt x="7413396" y="10692003"/>
                  </a:lnTo>
                  <a:lnTo>
                    <a:pt x="7413396" y="0"/>
                  </a:lnTo>
                  <a:close/>
                </a:path>
                <a:path w="7538720" h="10692130">
                  <a:moveTo>
                    <a:pt x="7538377" y="0"/>
                  </a:moveTo>
                  <a:lnTo>
                    <a:pt x="7497267" y="0"/>
                  </a:lnTo>
                  <a:lnTo>
                    <a:pt x="7497267" y="10692003"/>
                  </a:lnTo>
                  <a:lnTo>
                    <a:pt x="7538377" y="10692003"/>
                  </a:lnTo>
                  <a:lnTo>
                    <a:pt x="7538377" y="0"/>
                  </a:lnTo>
                  <a:close/>
                </a:path>
              </a:pathLst>
            </a:custGeom>
            <a:solidFill>
              <a:srgbClr val="726658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6" name="object 14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1546" y="2117779"/>
              <a:ext cx="7226804" cy="7226804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757712" y="2785753"/>
              <a:ext cx="154990" cy="132333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961397" y="2820719"/>
              <a:ext cx="92595" cy="99352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2106256" y="2777791"/>
              <a:ext cx="47625" cy="142875"/>
            </a:xfrm>
            <a:custGeom>
              <a:avLst/>
              <a:gdLst/>
              <a:ahLst/>
              <a:cxnLst/>
              <a:rect l="l" t="t" r="r" b="b"/>
              <a:pathLst>
                <a:path w="47625" h="142875">
                  <a:moveTo>
                    <a:pt x="31788" y="0"/>
                  </a:moveTo>
                  <a:lnTo>
                    <a:pt x="0" y="0"/>
                  </a:lnTo>
                  <a:lnTo>
                    <a:pt x="0" y="117640"/>
                  </a:lnTo>
                  <a:lnTo>
                    <a:pt x="22517" y="142278"/>
                  </a:lnTo>
                  <a:lnTo>
                    <a:pt x="34861" y="142049"/>
                  </a:lnTo>
                  <a:lnTo>
                    <a:pt x="41605" y="141122"/>
                  </a:lnTo>
                  <a:lnTo>
                    <a:pt x="47294" y="139700"/>
                  </a:lnTo>
                  <a:lnTo>
                    <a:pt x="46304" y="117843"/>
                  </a:lnTo>
                  <a:lnTo>
                    <a:pt x="41389" y="118427"/>
                  </a:lnTo>
                  <a:lnTo>
                    <a:pt x="36487" y="118427"/>
                  </a:lnTo>
                  <a:lnTo>
                    <a:pt x="34442" y="117741"/>
                  </a:lnTo>
                  <a:lnTo>
                    <a:pt x="32321" y="114960"/>
                  </a:lnTo>
                  <a:lnTo>
                    <a:pt x="31788" y="113004"/>
                  </a:lnTo>
                  <a:lnTo>
                    <a:pt x="31788" y="110490"/>
                  </a:lnTo>
                  <a:lnTo>
                    <a:pt x="317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" name="object 15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186921" y="2795281"/>
              <a:ext cx="74726" cy="124790"/>
            </a:xfrm>
            <a:prstGeom prst="rect">
              <a:avLst/>
            </a:prstGeom>
          </p:spPr>
        </p:pic>
        <p:sp>
          <p:nvSpPr>
            <p:cNvPr id="151" name="object 151"/>
            <p:cNvSpPr/>
            <p:nvPr/>
          </p:nvSpPr>
          <p:spPr>
            <a:xfrm>
              <a:off x="2305354" y="2774416"/>
              <a:ext cx="212725" cy="144145"/>
            </a:xfrm>
            <a:custGeom>
              <a:avLst/>
              <a:gdLst/>
              <a:ahLst/>
              <a:cxnLst/>
              <a:rect l="l" t="t" r="r" b="b"/>
              <a:pathLst>
                <a:path w="212725" h="144144">
                  <a:moveTo>
                    <a:pt x="33769" y="46304"/>
                  </a:moveTo>
                  <a:lnTo>
                    <a:pt x="1981" y="46304"/>
                  </a:lnTo>
                  <a:lnTo>
                    <a:pt x="1981" y="143687"/>
                  </a:lnTo>
                  <a:lnTo>
                    <a:pt x="33769" y="143687"/>
                  </a:lnTo>
                  <a:lnTo>
                    <a:pt x="33769" y="46304"/>
                  </a:lnTo>
                  <a:close/>
                </a:path>
                <a:path w="212725" h="144144">
                  <a:moveTo>
                    <a:pt x="35763" y="12852"/>
                  </a:moveTo>
                  <a:lnTo>
                    <a:pt x="34099" y="8610"/>
                  </a:lnTo>
                  <a:lnTo>
                    <a:pt x="27482" y="1727"/>
                  </a:lnTo>
                  <a:lnTo>
                    <a:pt x="23177" y="0"/>
                  </a:lnTo>
                  <a:lnTo>
                    <a:pt x="12573" y="0"/>
                  </a:lnTo>
                  <a:lnTo>
                    <a:pt x="8267" y="1727"/>
                  </a:lnTo>
                  <a:lnTo>
                    <a:pt x="1651" y="8610"/>
                  </a:lnTo>
                  <a:lnTo>
                    <a:pt x="0" y="12852"/>
                  </a:lnTo>
                  <a:lnTo>
                    <a:pt x="0" y="22923"/>
                  </a:lnTo>
                  <a:lnTo>
                    <a:pt x="1651" y="27152"/>
                  </a:lnTo>
                  <a:lnTo>
                    <a:pt x="8267" y="34048"/>
                  </a:lnTo>
                  <a:lnTo>
                    <a:pt x="12573" y="35775"/>
                  </a:lnTo>
                  <a:lnTo>
                    <a:pt x="23177" y="35775"/>
                  </a:lnTo>
                  <a:lnTo>
                    <a:pt x="27482" y="34048"/>
                  </a:lnTo>
                  <a:lnTo>
                    <a:pt x="34099" y="27152"/>
                  </a:lnTo>
                  <a:lnTo>
                    <a:pt x="35763" y="22923"/>
                  </a:lnTo>
                  <a:lnTo>
                    <a:pt x="35763" y="12852"/>
                  </a:lnTo>
                  <a:close/>
                </a:path>
                <a:path w="212725" h="144144">
                  <a:moveTo>
                    <a:pt x="212407" y="79489"/>
                  </a:moveTo>
                  <a:lnTo>
                    <a:pt x="157962" y="79489"/>
                  </a:lnTo>
                  <a:lnTo>
                    <a:pt x="157962" y="104927"/>
                  </a:lnTo>
                  <a:lnTo>
                    <a:pt x="212407" y="104927"/>
                  </a:lnTo>
                  <a:lnTo>
                    <a:pt x="212407" y="794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" name="object 15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636799" y="2783364"/>
              <a:ext cx="109905" cy="137109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794996" y="2820719"/>
              <a:ext cx="92595" cy="99352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2939249" y="2774416"/>
              <a:ext cx="36195" cy="144145"/>
            </a:xfrm>
            <a:custGeom>
              <a:avLst/>
              <a:gdLst/>
              <a:ahLst/>
              <a:cxnLst/>
              <a:rect l="l" t="t" r="r" b="b"/>
              <a:pathLst>
                <a:path w="36194" h="144144">
                  <a:moveTo>
                    <a:pt x="33782" y="46304"/>
                  </a:moveTo>
                  <a:lnTo>
                    <a:pt x="1993" y="46304"/>
                  </a:lnTo>
                  <a:lnTo>
                    <a:pt x="1993" y="143675"/>
                  </a:lnTo>
                  <a:lnTo>
                    <a:pt x="33782" y="143675"/>
                  </a:lnTo>
                  <a:lnTo>
                    <a:pt x="33782" y="46304"/>
                  </a:lnTo>
                  <a:close/>
                </a:path>
                <a:path w="36194" h="144144">
                  <a:moveTo>
                    <a:pt x="23190" y="0"/>
                  </a:moveTo>
                  <a:lnTo>
                    <a:pt x="12585" y="0"/>
                  </a:lnTo>
                  <a:lnTo>
                    <a:pt x="8280" y="1727"/>
                  </a:lnTo>
                  <a:lnTo>
                    <a:pt x="1663" y="8610"/>
                  </a:lnTo>
                  <a:lnTo>
                    <a:pt x="0" y="12852"/>
                  </a:lnTo>
                  <a:lnTo>
                    <a:pt x="0" y="22923"/>
                  </a:lnTo>
                  <a:lnTo>
                    <a:pt x="1663" y="27152"/>
                  </a:lnTo>
                  <a:lnTo>
                    <a:pt x="8280" y="34048"/>
                  </a:lnTo>
                  <a:lnTo>
                    <a:pt x="12585" y="35775"/>
                  </a:lnTo>
                  <a:lnTo>
                    <a:pt x="23190" y="35775"/>
                  </a:lnTo>
                  <a:lnTo>
                    <a:pt x="27495" y="34048"/>
                  </a:lnTo>
                  <a:lnTo>
                    <a:pt x="34112" y="27152"/>
                  </a:lnTo>
                  <a:lnTo>
                    <a:pt x="35775" y="22923"/>
                  </a:lnTo>
                  <a:lnTo>
                    <a:pt x="35775" y="12852"/>
                  </a:lnTo>
                  <a:lnTo>
                    <a:pt x="34112" y="8610"/>
                  </a:lnTo>
                  <a:lnTo>
                    <a:pt x="27495" y="1727"/>
                  </a:lnTo>
                  <a:lnTo>
                    <a:pt x="231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5" name="object 15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021121" y="2818727"/>
              <a:ext cx="74917" cy="101346"/>
            </a:xfrm>
            <a:prstGeom prst="rect">
              <a:avLst/>
            </a:prstGeom>
          </p:spPr>
        </p:pic>
        <p:sp>
          <p:nvSpPr>
            <p:cNvPr id="156" name="object 156"/>
            <p:cNvSpPr/>
            <p:nvPr/>
          </p:nvSpPr>
          <p:spPr>
            <a:xfrm>
              <a:off x="3140938" y="2774416"/>
              <a:ext cx="36195" cy="144145"/>
            </a:xfrm>
            <a:custGeom>
              <a:avLst/>
              <a:gdLst/>
              <a:ahLst/>
              <a:cxnLst/>
              <a:rect l="l" t="t" r="r" b="b"/>
              <a:pathLst>
                <a:path w="36194" h="144144">
                  <a:moveTo>
                    <a:pt x="33782" y="46304"/>
                  </a:moveTo>
                  <a:lnTo>
                    <a:pt x="1993" y="46304"/>
                  </a:lnTo>
                  <a:lnTo>
                    <a:pt x="1993" y="143675"/>
                  </a:lnTo>
                  <a:lnTo>
                    <a:pt x="33782" y="143675"/>
                  </a:lnTo>
                  <a:lnTo>
                    <a:pt x="33782" y="46304"/>
                  </a:lnTo>
                  <a:close/>
                </a:path>
                <a:path w="36194" h="144144">
                  <a:moveTo>
                    <a:pt x="23190" y="0"/>
                  </a:moveTo>
                  <a:lnTo>
                    <a:pt x="12585" y="0"/>
                  </a:lnTo>
                  <a:lnTo>
                    <a:pt x="8280" y="1727"/>
                  </a:lnTo>
                  <a:lnTo>
                    <a:pt x="1663" y="8610"/>
                  </a:lnTo>
                  <a:lnTo>
                    <a:pt x="0" y="12852"/>
                  </a:lnTo>
                  <a:lnTo>
                    <a:pt x="0" y="22923"/>
                  </a:lnTo>
                  <a:lnTo>
                    <a:pt x="1663" y="27152"/>
                  </a:lnTo>
                  <a:lnTo>
                    <a:pt x="8280" y="34048"/>
                  </a:lnTo>
                  <a:lnTo>
                    <a:pt x="12585" y="35775"/>
                  </a:lnTo>
                  <a:lnTo>
                    <a:pt x="23190" y="35775"/>
                  </a:lnTo>
                  <a:lnTo>
                    <a:pt x="27495" y="34048"/>
                  </a:lnTo>
                  <a:lnTo>
                    <a:pt x="34112" y="27152"/>
                  </a:lnTo>
                  <a:lnTo>
                    <a:pt x="35775" y="22923"/>
                  </a:lnTo>
                  <a:lnTo>
                    <a:pt x="35775" y="12852"/>
                  </a:lnTo>
                  <a:lnTo>
                    <a:pt x="34112" y="8610"/>
                  </a:lnTo>
                  <a:lnTo>
                    <a:pt x="27495" y="1727"/>
                  </a:lnTo>
                  <a:lnTo>
                    <a:pt x="231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" name="object 15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228371" y="2818738"/>
              <a:ext cx="93395" cy="99352"/>
            </a:xfrm>
            <a:prstGeom prst="rect">
              <a:avLst/>
            </a:prstGeom>
          </p:spPr>
        </p:pic>
        <p:pic>
          <p:nvPicPr>
            <p:cNvPr id="158" name="object 15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367667" y="2818730"/>
              <a:ext cx="90817" cy="101346"/>
            </a:xfrm>
            <a:prstGeom prst="rect">
              <a:avLst/>
            </a:prstGeom>
          </p:spPr>
        </p:pic>
        <p:pic>
          <p:nvPicPr>
            <p:cNvPr id="159" name="object 159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579889" y="2785746"/>
              <a:ext cx="115062" cy="132333"/>
            </a:xfrm>
            <a:prstGeom prst="rect">
              <a:avLst/>
            </a:prstGeom>
          </p:spPr>
        </p:pic>
        <p:pic>
          <p:nvPicPr>
            <p:cNvPr id="160" name="object 160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729331" y="2818730"/>
              <a:ext cx="90805" cy="101346"/>
            </a:xfrm>
            <a:prstGeom prst="rect">
              <a:avLst/>
            </a:prstGeom>
          </p:spPr>
        </p:pic>
        <p:pic>
          <p:nvPicPr>
            <p:cNvPr id="161" name="object 16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863464" y="2818727"/>
              <a:ext cx="74904" cy="101346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974335" y="2795281"/>
              <a:ext cx="74714" cy="124790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230072" y="2820719"/>
              <a:ext cx="92608" cy="99352"/>
            </a:xfrm>
            <a:prstGeom prst="rect">
              <a:avLst/>
            </a:prstGeom>
          </p:spPr>
        </p:pic>
        <p:pic>
          <p:nvPicPr>
            <p:cNvPr id="164" name="object 16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091369" y="2818733"/>
              <a:ext cx="87834" cy="101346"/>
            </a:xfrm>
            <a:prstGeom prst="rect">
              <a:avLst/>
            </a:prstGeom>
          </p:spPr>
        </p:pic>
        <p:sp>
          <p:nvSpPr>
            <p:cNvPr id="165" name="object 165"/>
            <p:cNvSpPr/>
            <p:nvPr/>
          </p:nvSpPr>
          <p:spPr>
            <a:xfrm>
              <a:off x="4376338" y="2819920"/>
              <a:ext cx="63500" cy="98425"/>
            </a:xfrm>
            <a:custGeom>
              <a:avLst/>
              <a:gdLst/>
              <a:ahLst/>
              <a:cxnLst/>
              <a:rect l="l" t="t" r="r" b="b"/>
              <a:pathLst>
                <a:path w="63500" h="98425">
                  <a:moveTo>
                    <a:pt x="48183" y="0"/>
                  </a:moveTo>
                  <a:lnTo>
                    <a:pt x="43180" y="1523"/>
                  </a:lnTo>
                  <a:lnTo>
                    <a:pt x="35471" y="7619"/>
                  </a:lnTo>
                  <a:lnTo>
                    <a:pt x="32639" y="11798"/>
                  </a:lnTo>
                  <a:lnTo>
                    <a:pt x="30784" y="17094"/>
                  </a:lnTo>
                  <a:lnTo>
                    <a:pt x="30784" y="800"/>
                  </a:lnTo>
                  <a:lnTo>
                    <a:pt x="0" y="800"/>
                  </a:lnTo>
                  <a:lnTo>
                    <a:pt x="0" y="98170"/>
                  </a:lnTo>
                  <a:lnTo>
                    <a:pt x="31762" y="98170"/>
                  </a:lnTo>
                  <a:lnTo>
                    <a:pt x="31762" y="37757"/>
                  </a:lnTo>
                  <a:lnTo>
                    <a:pt x="36347" y="33582"/>
                  </a:lnTo>
                  <a:lnTo>
                    <a:pt x="42313" y="30602"/>
                  </a:lnTo>
                  <a:lnTo>
                    <a:pt x="49664" y="28814"/>
                  </a:lnTo>
                  <a:lnTo>
                    <a:pt x="58407" y="28219"/>
                  </a:lnTo>
                  <a:lnTo>
                    <a:pt x="62179" y="28219"/>
                  </a:lnTo>
                  <a:lnTo>
                    <a:pt x="62966" y="1193"/>
                  </a:lnTo>
                  <a:lnTo>
                    <a:pt x="61658" y="800"/>
                  </a:lnTo>
                  <a:lnTo>
                    <a:pt x="57835" y="101"/>
                  </a:lnTo>
                  <a:lnTo>
                    <a:pt x="481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6" name="object 166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475879" y="2818733"/>
              <a:ext cx="87834" cy="101346"/>
            </a:xfrm>
            <a:prstGeom prst="rect">
              <a:avLst/>
            </a:prstGeom>
          </p:spPr>
        </p:pic>
        <p:pic>
          <p:nvPicPr>
            <p:cNvPr id="167" name="object 16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615971" y="2818738"/>
              <a:ext cx="93395" cy="99352"/>
            </a:xfrm>
            <a:prstGeom prst="rect">
              <a:avLst/>
            </a:prstGeom>
          </p:spPr>
        </p:pic>
        <p:pic>
          <p:nvPicPr>
            <p:cNvPr id="168" name="object 168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750697" y="2795281"/>
              <a:ext cx="74726" cy="124790"/>
            </a:xfrm>
            <a:prstGeom prst="rect">
              <a:avLst/>
            </a:prstGeom>
          </p:spPr>
        </p:pic>
        <p:pic>
          <p:nvPicPr>
            <p:cNvPr id="169" name="object 169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939665" y="2783369"/>
              <a:ext cx="136525" cy="137109"/>
            </a:xfrm>
            <a:prstGeom prst="rect">
              <a:avLst/>
            </a:prstGeom>
          </p:spPr>
        </p:pic>
        <p:pic>
          <p:nvPicPr>
            <p:cNvPr id="170" name="object 170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195029" y="2785747"/>
              <a:ext cx="97561" cy="132333"/>
            </a:xfrm>
            <a:prstGeom prst="rect">
              <a:avLst/>
            </a:prstGeom>
          </p:spPr>
        </p:pic>
        <p:pic>
          <p:nvPicPr>
            <p:cNvPr id="171" name="object 171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336898" y="2818733"/>
              <a:ext cx="87834" cy="101346"/>
            </a:xfrm>
            <a:prstGeom prst="rect">
              <a:avLst/>
            </a:prstGeom>
          </p:spPr>
        </p:pic>
        <p:sp>
          <p:nvSpPr>
            <p:cNvPr id="172" name="object 172"/>
            <p:cNvSpPr/>
            <p:nvPr/>
          </p:nvSpPr>
          <p:spPr>
            <a:xfrm>
              <a:off x="5476996" y="2819920"/>
              <a:ext cx="63500" cy="98425"/>
            </a:xfrm>
            <a:custGeom>
              <a:avLst/>
              <a:gdLst/>
              <a:ahLst/>
              <a:cxnLst/>
              <a:rect l="l" t="t" r="r" b="b"/>
              <a:pathLst>
                <a:path w="63500" h="98425">
                  <a:moveTo>
                    <a:pt x="48196" y="0"/>
                  </a:moveTo>
                  <a:lnTo>
                    <a:pt x="43179" y="1523"/>
                  </a:lnTo>
                  <a:lnTo>
                    <a:pt x="35483" y="7619"/>
                  </a:lnTo>
                  <a:lnTo>
                    <a:pt x="32651" y="11798"/>
                  </a:lnTo>
                  <a:lnTo>
                    <a:pt x="30784" y="17094"/>
                  </a:lnTo>
                  <a:lnTo>
                    <a:pt x="30784" y="800"/>
                  </a:lnTo>
                  <a:lnTo>
                    <a:pt x="0" y="800"/>
                  </a:lnTo>
                  <a:lnTo>
                    <a:pt x="0" y="98170"/>
                  </a:lnTo>
                  <a:lnTo>
                    <a:pt x="31775" y="98170"/>
                  </a:lnTo>
                  <a:lnTo>
                    <a:pt x="31775" y="37757"/>
                  </a:lnTo>
                  <a:lnTo>
                    <a:pt x="36354" y="33582"/>
                  </a:lnTo>
                  <a:lnTo>
                    <a:pt x="42321" y="30602"/>
                  </a:lnTo>
                  <a:lnTo>
                    <a:pt x="49675" y="28814"/>
                  </a:lnTo>
                  <a:lnTo>
                    <a:pt x="58419" y="28219"/>
                  </a:lnTo>
                  <a:lnTo>
                    <a:pt x="62191" y="28219"/>
                  </a:lnTo>
                  <a:lnTo>
                    <a:pt x="62979" y="1193"/>
                  </a:lnTo>
                  <a:lnTo>
                    <a:pt x="61671" y="800"/>
                  </a:lnTo>
                  <a:lnTo>
                    <a:pt x="57848" y="101"/>
                  </a:lnTo>
                  <a:lnTo>
                    <a:pt x="481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" name="object 173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046338" y="912831"/>
              <a:ext cx="2089793" cy="1495685"/>
            </a:xfrm>
            <a:prstGeom prst="rect">
              <a:avLst/>
            </a:prstGeom>
          </p:spPr>
        </p:pic>
        <p:pic>
          <p:nvPicPr>
            <p:cNvPr id="174" name="object 174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238784" y="1282431"/>
              <a:ext cx="3103597" cy="1320332"/>
            </a:xfrm>
            <a:prstGeom prst="rect">
              <a:avLst/>
            </a:prstGeom>
          </p:spPr>
        </p:pic>
        <p:pic>
          <p:nvPicPr>
            <p:cNvPr id="175" name="object 175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186377" y="6952673"/>
              <a:ext cx="3268047" cy="3017295"/>
            </a:xfrm>
            <a:prstGeom prst="rect">
              <a:avLst/>
            </a:prstGeom>
          </p:spPr>
        </p:pic>
        <p:sp>
          <p:nvSpPr>
            <p:cNvPr id="176" name="object 176"/>
            <p:cNvSpPr/>
            <p:nvPr/>
          </p:nvSpPr>
          <p:spPr>
            <a:xfrm>
              <a:off x="2275128" y="7748269"/>
              <a:ext cx="3406140" cy="1316990"/>
            </a:xfrm>
            <a:custGeom>
              <a:avLst/>
              <a:gdLst/>
              <a:ahLst/>
              <a:cxnLst/>
              <a:rect l="l" t="t" r="r" b="b"/>
              <a:pathLst>
                <a:path w="3406140" h="1316990">
                  <a:moveTo>
                    <a:pt x="3106724" y="255524"/>
                  </a:moveTo>
                  <a:lnTo>
                    <a:pt x="3106128" y="224332"/>
                  </a:lnTo>
                  <a:lnTo>
                    <a:pt x="1650453" y="224332"/>
                  </a:lnTo>
                  <a:lnTo>
                    <a:pt x="1641983" y="204952"/>
                  </a:lnTo>
                  <a:lnTo>
                    <a:pt x="1627987" y="189534"/>
                  </a:lnTo>
                  <a:lnTo>
                    <a:pt x="1609686" y="179349"/>
                  </a:lnTo>
                  <a:lnTo>
                    <a:pt x="1588274" y="175666"/>
                  </a:lnTo>
                  <a:lnTo>
                    <a:pt x="1566849" y="179349"/>
                  </a:lnTo>
                  <a:lnTo>
                    <a:pt x="1548549" y="189534"/>
                  </a:lnTo>
                  <a:lnTo>
                    <a:pt x="1534566" y="204952"/>
                  </a:lnTo>
                  <a:lnTo>
                    <a:pt x="1526159" y="224332"/>
                  </a:lnTo>
                  <a:lnTo>
                    <a:pt x="69850" y="224332"/>
                  </a:lnTo>
                  <a:lnTo>
                    <a:pt x="69850" y="255524"/>
                  </a:lnTo>
                  <a:lnTo>
                    <a:pt x="1526159" y="255524"/>
                  </a:lnTo>
                  <a:lnTo>
                    <a:pt x="1534566" y="274891"/>
                  </a:lnTo>
                  <a:lnTo>
                    <a:pt x="1548549" y="290322"/>
                  </a:lnTo>
                  <a:lnTo>
                    <a:pt x="1566849" y="300507"/>
                  </a:lnTo>
                  <a:lnTo>
                    <a:pt x="1588274" y="304190"/>
                  </a:lnTo>
                  <a:lnTo>
                    <a:pt x="1609699" y="300507"/>
                  </a:lnTo>
                  <a:lnTo>
                    <a:pt x="1628013" y="290322"/>
                  </a:lnTo>
                  <a:lnTo>
                    <a:pt x="1642008" y="274891"/>
                  </a:lnTo>
                  <a:lnTo>
                    <a:pt x="1650453" y="255524"/>
                  </a:lnTo>
                  <a:lnTo>
                    <a:pt x="3106724" y="255524"/>
                  </a:lnTo>
                  <a:close/>
                </a:path>
                <a:path w="3406140" h="1316990">
                  <a:moveTo>
                    <a:pt x="3176625" y="1316456"/>
                  </a:moveTo>
                  <a:lnTo>
                    <a:pt x="3175914" y="1276578"/>
                  </a:lnTo>
                  <a:lnTo>
                    <a:pt x="0" y="1276578"/>
                  </a:lnTo>
                  <a:lnTo>
                    <a:pt x="0" y="1316456"/>
                  </a:lnTo>
                  <a:lnTo>
                    <a:pt x="3176625" y="1316456"/>
                  </a:lnTo>
                  <a:close/>
                </a:path>
                <a:path w="3406140" h="1316990">
                  <a:moveTo>
                    <a:pt x="3405632" y="54610"/>
                  </a:moveTo>
                  <a:lnTo>
                    <a:pt x="3383064" y="11430"/>
                  </a:lnTo>
                  <a:lnTo>
                    <a:pt x="3356483" y="0"/>
                  </a:lnTo>
                  <a:lnTo>
                    <a:pt x="3335096" y="2540"/>
                  </a:lnTo>
                  <a:lnTo>
                    <a:pt x="3303574" y="25400"/>
                  </a:lnTo>
                  <a:lnTo>
                    <a:pt x="3289516" y="63500"/>
                  </a:lnTo>
                  <a:lnTo>
                    <a:pt x="3289452" y="69850"/>
                  </a:lnTo>
                  <a:lnTo>
                    <a:pt x="3289630" y="72390"/>
                  </a:lnTo>
                  <a:lnTo>
                    <a:pt x="3290138" y="74930"/>
                  </a:lnTo>
                  <a:lnTo>
                    <a:pt x="3289096" y="74930"/>
                  </a:lnTo>
                  <a:lnTo>
                    <a:pt x="3288576" y="73660"/>
                  </a:lnTo>
                  <a:lnTo>
                    <a:pt x="3278873" y="69850"/>
                  </a:lnTo>
                  <a:lnTo>
                    <a:pt x="3268637" y="67310"/>
                  </a:lnTo>
                  <a:lnTo>
                    <a:pt x="3258121" y="66040"/>
                  </a:lnTo>
                  <a:lnTo>
                    <a:pt x="3247555" y="68580"/>
                  </a:lnTo>
                  <a:lnTo>
                    <a:pt x="3214357" y="92710"/>
                  </a:lnTo>
                  <a:lnTo>
                    <a:pt x="3208248" y="118110"/>
                  </a:lnTo>
                  <a:lnTo>
                    <a:pt x="3209582" y="127000"/>
                  </a:lnTo>
                  <a:lnTo>
                    <a:pt x="3236480" y="157480"/>
                  </a:lnTo>
                  <a:lnTo>
                    <a:pt x="3243427" y="158750"/>
                  </a:lnTo>
                  <a:lnTo>
                    <a:pt x="3250577" y="158750"/>
                  </a:lnTo>
                  <a:lnTo>
                    <a:pt x="3257727" y="157480"/>
                  </a:lnTo>
                  <a:lnTo>
                    <a:pt x="3264446" y="156210"/>
                  </a:lnTo>
                  <a:lnTo>
                    <a:pt x="3270275" y="152400"/>
                  </a:lnTo>
                  <a:lnTo>
                    <a:pt x="3272625" y="149860"/>
                  </a:lnTo>
                  <a:lnTo>
                    <a:pt x="3274974" y="147320"/>
                  </a:lnTo>
                  <a:lnTo>
                    <a:pt x="3276422" y="147320"/>
                  </a:lnTo>
                  <a:lnTo>
                    <a:pt x="3277844" y="146050"/>
                  </a:lnTo>
                  <a:lnTo>
                    <a:pt x="3278975" y="144780"/>
                  </a:lnTo>
                  <a:lnTo>
                    <a:pt x="3283597" y="139700"/>
                  </a:lnTo>
                  <a:lnTo>
                    <a:pt x="3283127" y="132080"/>
                  </a:lnTo>
                  <a:lnTo>
                    <a:pt x="3272663" y="121920"/>
                  </a:lnTo>
                  <a:lnTo>
                    <a:pt x="3264585" y="123190"/>
                  </a:lnTo>
                  <a:lnTo>
                    <a:pt x="3255454" y="133350"/>
                  </a:lnTo>
                  <a:lnTo>
                    <a:pt x="3255886" y="140970"/>
                  </a:lnTo>
                  <a:lnTo>
                    <a:pt x="3260814" y="146050"/>
                  </a:lnTo>
                  <a:lnTo>
                    <a:pt x="3259010" y="146050"/>
                  </a:lnTo>
                  <a:lnTo>
                    <a:pt x="3257105" y="147320"/>
                  </a:lnTo>
                  <a:lnTo>
                    <a:pt x="3255124" y="147320"/>
                  </a:lnTo>
                  <a:lnTo>
                    <a:pt x="3248266" y="149860"/>
                  </a:lnTo>
                  <a:lnTo>
                    <a:pt x="3219742" y="124460"/>
                  </a:lnTo>
                  <a:lnTo>
                    <a:pt x="3234779" y="86360"/>
                  </a:lnTo>
                  <a:lnTo>
                    <a:pt x="3258718" y="77470"/>
                  </a:lnTo>
                  <a:lnTo>
                    <a:pt x="3267202" y="77470"/>
                  </a:lnTo>
                  <a:lnTo>
                    <a:pt x="3299523" y="97790"/>
                  </a:lnTo>
                  <a:lnTo>
                    <a:pt x="3310559" y="130810"/>
                  </a:lnTo>
                  <a:lnTo>
                    <a:pt x="3310204" y="139700"/>
                  </a:lnTo>
                  <a:lnTo>
                    <a:pt x="3285350" y="184150"/>
                  </a:lnTo>
                  <a:lnTo>
                    <a:pt x="3235274" y="217170"/>
                  </a:lnTo>
                  <a:lnTo>
                    <a:pt x="3198063" y="229870"/>
                  </a:lnTo>
                  <a:lnTo>
                    <a:pt x="3191713" y="231140"/>
                  </a:lnTo>
                  <a:lnTo>
                    <a:pt x="3185045" y="231140"/>
                  </a:lnTo>
                  <a:lnTo>
                    <a:pt x="3152521" y="203200"/>
                  </a:lnTo>
                  <a:lnTo>
                    <a:pt x="3153321" y="196850"/>
                  </a:lnTo>
                  <a:lnTo>
                    <a:pt x="3192107" y="187960"/>
                  </a:lnTo>
                  <a:lnTo>
                    <a:pt x="3191738" y="196850"/>
                  </a:lnTo>
                  <a:lnTo>
                    <a:pt x="3190646" y="196850"/>
                  </a:lnTo>
                  <a:lnTo>
                    <a:pt x="3184423" y="193040"/>
                  </a:lnTo>
                  <a:lnTo>
                    <a:pt x="3176778" y="195580"/>
                  </a:lnTo>
                  <a:lnTo>
                    <a:pt x="3170313" y="208280"/>
                  </a:lnTo>
                  <a:lnTo>
                    <a:pt x="3172663" y="215900"/>
                  </a:lnTo>
                  <a:lnTo>
                    <a:pt x="3184550" y="222250"/>
                  </a:lnTo>
                  <a:lnTo>
                    <a:pt x="3191294" y="219710"/>
                  </a:lnTo>
                  <a:lnTo>
                    <a:pt x="3194901" y="214630"/>
                  </a:lnTo>
                  <a:lnTo>
                    <a:pt x="3197504" y="213360"/>
                  </a:lnTo>
                  <a:lnTo>
                    <a:pt x="3199676" y="210820"/>
                  </a:lnTo>
                  <a:lnTo>
                    <a:pt x="3204514" y="201930"/>
                  </a:lnTo>
                  <a:lnTo>
                    <a:pt x="3204959" y="198120"/>
                  </a:lnTo>
                  <a:lnTo>
                    <a:pt x="3205251" y="195580"/>
                  </a:lnTo>
                  <a:lnTo>
                    <a:pt x="3203562" y="189230"/>
                  </a:lnTo>
                  <a:lnTo>
                    <a:pt x="3175558" y="167640"/>
                  </a:lnTo>
                  <a:lnTo>
                    <a:pt x="3168180" y="168910"/>
                  </a:lnTo>
                  <a:lnTo>
                    <a:pt x="3142831" y="196850"/>
                  </a:lnTo>
                  <a:lnTo>
                    <a:pt x="3142831" y="205740"/>
                  </a:lnTo>
                  <a:lnTo>
                    <a:pt x="3167557" y="237490"/>
                  </a:lnTo>
                  <a:lnTo>
                    <a:pt x="3175711" y="240030"/>
                  </a:lnTo>
                  <a:lnTo>
                    <a:pt x="3179889" y="240030"/>
                  </a:lnTo>
                  <a:lnTo>
                    <a:pt x="3168142" y="243840"/>
                  </a:lnTo>
                  <a:lnTo>
                    <a:pt x="3142831" y="275590"/>
                  </a:lnTo>
                  <a:lnTo>
                    <a:pt x="3142831" y="278130"/>
                  </a:lnTo>
                  <a:lnTo>
                    <a:pt x="3168180" y="311150"/>
                  </a:lnTo>
                  <a:lnTo>
                    <a:pt x="3179546" y="312420"/>
                  </a:lnTo>
                  <a:lnTo>
                    <a:pt x="3190011" y="308610"/>
                  </a:lnTo>
                  <a:lnTo>
                    <a:pt x="3198406" y="302260"/>
                  </a:lnTo>
                  <a:lnTo>
                    <a:pt x="3203562" y="292100"/>
                  </a:lnTo>
                  <a:lnTo>
                    <a:pt x="3205251" y="285750"/>
                  </a:lnTo>
                  <a:lnTo>
                    <a:pt x="3204807" y="281940"/>
                  </a:lnTo>
                  <a:lnTo>
                    <a:pt x="3204514" y="279400"/>
                  </a:lnTo>
                  <a:lnTo>
                    <a:pt x="3199676" y="270510"/>
                  </a:lnTo>
                  <a:lnTo>
                    <a:pt x="3197466" y="267970"/>
                  </a:lnTo>
                  <a:lnTo>
                    <a:pt x="3194901" y="266700"/>
                  </a:lnTo>
                  <a:lnTo>
                    <a:pt x="3191243" y="261620"/>
                  </a:lnTo>
                  <a:lnTo>
                    <a:pt x="3184550" y="259080"/>
                  </a:lnTo>
                  <a:lnTo>
                    <a:pt x="3178899" y="261620"/>
                  </a:lnTo>
                  <a:lnTo>
                    <a:pt x="3172663" y="265430"/>
                  </a:lnTo>
                  <a:lnTo>
                    <a:pt x="3170313" y="273050"/>
                  </a:lnTo>
                  <a:lnTo>
                    <a:pt x="3176778" y="285750"/>
                  </a:lnTo>
                  <a:lnTo>
                    <a:pt x="3184423" y="288290"/>
                  </a:lnTo>
                  <a:lnTo>
                    <a:pt x="3190646" y="284480"/>
                  </a:lnTo>
                  <a:lnTo>
                    <a:pt x="3191738" y="284480"/>
                  </a:lnTo>
                  <a:lnTo>
                    <a:pt x="3153511" y="281940"/>
                  </a:lnTo>
                  <a:lnTo>
                    <a:pt x="3154159" y="271780"/>
                  </a:lnTo>
                  <a:lnTo>
                    <a:pt x="3160623" y="261620"/>
                  </a:lnTo>
                  <a:lnTo>
                    <a:pt x="3171609" y="254000"/>
                  </a:lnTo>
                  <a:lnTo>
                    <a:pt x="3184829" y="250190"/>
                  </a:lnTo>
                  <a:lnTo>
                    <a:pt x="3197949" y="251460"/>
                  </a:lnTo>
                  <a:lnTo>
                    <a:pt x="3235210" y="262890"/>
                  </a:lnTo>
                  <a:lnTo>
                    <a:pt x="3285325" y="297180"/>
                  </a:lnTo>
                  <a:lnTo>
                    <a:pt x="3310178" y="342900"/>
                  </a:lnTo>
                  <a:lnTo>
                    <a:pt x="3308908" y="363220"/>
                  </a:lnTo>
                  <a:lnTo>
                    <a:pt x="3299739" y="383540"/>
                  </a:lnTo>
                  <a:lnTo>
                    <a:pt x="3283280" y="397510"/>
                  </a:lnTo>
                  <a:lnTo>
                    <a:pt x="3275457" y="401320"/>
                  </a:lnTo>
                  <a:lnTo>
                    <a:pt x="3267202" y="403860"/>
                  </a:lnTo>
                  <a:lnTo>
                    <a:pt x="3258718" y="403860"/>
                  </a:lnTo>
                  <a:lnTo>
                    <a:pt x="3223412" y="382270"/>
                  </a:lnTo>
                  <a:lnTo>
                    <a:pt x="3229889" y="340360"/>
                  </a:lnTo>
                  <a:lnTo>
                    <a:pt x="3258794" y="335280"/>
                  </a:lnTo>
                  <a:lnTo>
                    <a:pt x="3260534" y="336550"/>
                  </a:lnTo>
                  <a:lnTo>
                    <a:pt x="3255886" y="340360"/>
                  </a:lnTo>
                  <a:lnTo>
                    <a:pt x="3255530" y="347980"/>
                  </a:lnTo>
                  <a:lnTo>
                    <a:pt x="3260001" y="353060"/>
                  </a:lnTo>
                  <a:lnTo>
                    <a:pt x="3264585" y="358140"/>
                  </a:lnTo>
                  <a:lnTo>
                    <a:pt x="3272663" y="359410"/>
                  </a:lnTo>
                  <a:lnTo>
                    <a:pt x="3283127" y="349250"/>
                  </a:lnTo>
                  <a:lnTo>
                    <a:pt x="3283597" y="341630"/>
                  </a:lnTo>
                  <a:lnTo>
                    <a:pt x="3278975" y="336550"/>
                  </a:lnTo>
                  <a:lnTo>
                    <a:pt x="3277844" y="335280"/>
                  </a:lnTo>
                  <a:lnTo>
                    <a:pt x="3257727" y="322580"/>
                  </a:lnTo>
                  <a:lnTo>
                    <a:pt x="3243427" y="322580"/>
                  </a:lnTo>
                  <a:lnTo>
                    <a:pt x="3212566" y="346710"/>
                  </a:lnTo>
                  <a:lnTo>
                    <a:pt x="3208248" y="363220"/>
                  </a:lnTo>
                  <a:lnTo>
                    <a:pt x="3208604" y="372110"/>
                  </a:lnTo>
                  <a:lnTo>
                    <a:pt x="3237496" y="408940"/>
                  </a:lnTo>
                  <a:lnTo>
                    <a:pt x="3258121" y="414020"/>
                  </a:lnTo>
                  <a:lnTo>
                    <a:pt x="3268649" y="414020"/>
                  </a:lnTo>
                  <a:lnTo>
                    <a:pt x="3278886" y="411480"/>
                  </a:lnTo>
                  <a:lnTo>
                    <a:pt x="3289173" y="406400"/>
                  </a:lnTo>
                  <a:lnTo>
                    <a:pt x="3290100" y="406400"/>
                  </a:lnTo>
                  <a:lnTo>
                    <a:pt x="3289630" y="408940"/>
                  </a:lnTo>
                  <a:lnTo>
                    <a:pt x="3289325" y="411480"/>
                  </a:lnTo>
                  <a:lnTo>
                    <a:pt x="3289325" y="415290"/>
                  </a:lnTo>
                  <a:lnTo>
                    <a:pt x="3303574" y="455930"/>
                  </a:lnTo>
                  <a:lnTo>
                    <a:pt x="3335096" y="478790"/>
                  </a:lnTo>
                  <a:lnTo>
                    <a:pt x="3356483" y="480060"/>
                  </a:lnTo>
                  <a:lnTo>
                    <a:pt x="3376485" y="474980"/>
                  </a:lnTo>
                  <a:lnTo>
                    <a:pt x="3403562" y="443230"/>
                  </a:lnTo>
                  <a:lnTo>
                    <a:pt x="3405632" y="426720"/>
                  </a:lnTo>
                  <a:lnTo>
                    <a:pt x="3404146" y="417830"/>
                  </a:lnTo>
                  <a:lnTo>
                    <a:pt x="3400958" y="410210"/>
                  </a:lnTo>
                  <a:lnTo>
                    <a:pt x="3396272" y="402590"/>
                  </a:lnTo>
                  <a:lnTo>
                    <a:pt x="3390303" y="396240"/>
                  </a:lnTo>
                  <a:lnTo>
                    <a:pt x="3388525" y="394970"/>
                  </a:lnTo>
                  <a:lnTo>
                    <a:pt x="3383203" y="391160"/>
                  </a:lnTo>
                  <a:lnTo>
                    <a:pt x="3375126" y="387350"/>
                  </a:lnTo>
                  <a:lnTo>
                    <a:pt x="3368103" y="386080"/>
                  </a:lnTo>
                  <a:lnTo>
                    <a:pt x="3361004" y="386080"/>
                  </a:lnTo>
                  <a:lnTo>
                    <a:pt x="3353993" y="387350"/>
                  </a:lnTo>
                  <a:lnTo>
                    <a:pt x="3340544" y="392430"/>
                  </a:lnTo>
                  <a:lnTo>
                    <a:pt x="3335210" y="398780"/>
                  </a:lnTo>
                  <a:lnTo>
                    <a:pt x="3331743" y="405130"/>
                  </a:lnTo>
                  <a:lnTo>
                    <a:pt x="3330791" y="405130"/>
                  </a:lnTo>
                  <a:lnTo>
                    <a:pt x="3329851" y="406400"/>
                  </a:lnTo>
                  <a:lnTo>
                    <a:pt x="3325799" y="414020"/>
                  </a:lnTo>
                  <a:lnTo>
                    <a:pt x="3327997" y="421640"/>
                  </a:lnTo>
                  <a:lnTo>
                    <a:pt x="3340227" y="427990"/>
                  </a:lnTo>
                  <a:lnTo>
                    <a:pt x="3347961" y="425450"/>
                  </a:lnTo>
                  <a:lnTo>
                    <a:pt x="3351339" y="420370"/>
                  </a:lnTo>
                  <a:lnTo>
                    <a:pt x="3354692" y="414020"/>
                  </a:lnTo>
                  <a:lnTo>
                    <a:pt x="3352647" y="406400"/>
                  </a:lnTo>
                  <a:lnTo>
                    <a:pt x="3346843" y="402590"/>
                  </a:lnTo>
                  <a:lnTo>
                    <a:pt x="3348482" y="401320"/>
                  </a:lnTo>
                  <a:lnTo>
                    <a:pt x="3349968" y="400050"/>
                  </a:lnTo>
                  <a:lnTo>
                    <a:pt x="3352012" y="398780"/>
                  </a:lnTo>
                  <a:lnTo>
                    <a:pt x="3358210" y="396240"/>
                  </a:lnTo>
                  <a:lnTo>
                    <a:pt x="3365258" y="394970"/>
                  </a:lnTo>
                  <a:lnTo>
                    <a:pt x="3371926" y="397510"/>
                  </a:lnTo>
                  <a:lnTo>
                    <a:pt x="3395154" y="426720"/>
                  </a:lnTo>
                  <a:lnTo>
                    <a:pt x="3395014" y="434340"/>
                  </a:lnTo>
                  <a:lnTo>
                    <a:pt x="3393579" y="440690"/>
                  </a:lnTo>
                  <a:lnTo>
                    <a:pt x="3384994" y="455930"/>
                  </a:lnTo>
                  <a:lnTo>
                    <a:pt x="3371748" y="466090"/>
                  </a:lnTo>
                  <a:lnTo>
                    <a:pt x="3355619" y="469900"/>
                  </a:lnTo>
                  <a:lnTo>
                    <a:pt x="3338385" y="468630"/>
                  </a:lnTo>
                  <a:lnTo>
                    <a:pt x="3305873" y="440690"/>
                  </a:lnTo>
                  <a:lnTo>
                    <a:pt x="3300018" y="419100"/>
                  </a:lnTo>
                  <a:lnTo>
                    <a:pt x="3300272" y="408940"/>
                  </a:lnTo>
                  <a:lnTo>
                    <a:pt x="3300819" y="406400"/>
                  </a:lnTo>
                  <a:lnTo>
                    <a:pt x="3301352" y="403860"/>
                  </a:lnTo>
                  <a:lnTo>
                    <a:pt x="3302685" y="397510"/>
                  </a:lnTo>
                  <a:lnTo>
                    <a:pt x="3301187" y="397510"/>
                  </a:lnTo>
                  <a:lnTo>
                    <a:pt x="3314065" y="379730"/>
                  </a:lnTo>
                  <a:lnTo>
                    <a:pt x="3320491" y="359410"/>
                  </a:lnTo>
                  <a:lnTo>
                    <a:pt x="3319945" y="336550"/>
                  </a:lnTo>
                  <a:lnTo>
                    <a:pt x="3311918" y="316230"/>
                  </a:lnTo>
                  <a:lnTo>
                    <a:pt x="3270237" y="270510"/>
                  </a:lnTo>
                  <a:lnTo>
                    <a:pt x="3229000" y="250190"/>
                  </a:lnTo>
                  <a:lnTo>
                    <a:pt x="3202089" y="241300"/>
                  </a:lnTo>
                  <a:lnTo>
                    <a:pt x="3201390" y="241300"/>
                  </a:lnTo>
                  <a:lnTo>
                    <a:pt x="3200323" y="240030"/>
                  </a:lnTo>
                  <a:lnTo>
                    <a:pt x="3202089" y="240030"/>
                  </a:lnTo>
                  <a:lnTo>
                    <a:pt x="3226549" y="231140"/>
                  </a:lnTo>
                  <a:lnTo>
                    <a:pt x="3240532" y="226060"/>
                  </a:lnTo>
                  <a:lnTo>
                    <a:pt x="3293338" y="190500"/>
                  </a:lnTo>
                  <a:lnTo>
                    <a:pt x="3317506" y="153670"/>
                  </a:lnTo>
                  <a:lnTo>
                    <a:pt x="3321126" y="128270"/>
                  </a:lnTo>
                  <a:lnTo>
                    <a:pt x="3319119" y="114300"/>
                  </a:lnTo>
                  <a:lnTo>
                    <a:pt x="3316236" y="106680"/>
                  </a:lnTo>
                  <a:lnTo>
                    <a:pt x="3312223" y="97790"/>
                  </a:lnTo>
                  <a:lnTo>
                    <a:pt x="3307169" y="90170"/>
                  </a:lnTo>
                  <a:lnTo>
                    <a:pt x="3301187" y="83820"/>
                  </a:lnTo>
                  <a:lnTo>
                    <a:pt x="3302685" y="83820"/>
                  </a:lnTo>
                  <a:lnTo>
                    <a:pt x="3301352" y="77470"/>
                  </a:lnTo>
                  <a:lnTo>
                    <a:pt x="3300819" y="74930"/>
                  </a:lnTo>
                  <a:lnTo>
                    <a:pt x="3300272" y="72390"/>
                  </a:lnTo>
                  <a:lnTo>
                    <a:pt x="3311842" y="31750"/>
                  </a:lnTo>
                  <a:lnTo>
                    <a:pt x="3355619" y="11430"/>
                  </a:lnTo>
                  <a:lnTo>
                    <a:pt x="3371748" y="15240"/>
                  </a:lnTo>
                  <a:lnTo>
                    <a:pt x="3384994" y="25400"/>
                  </a:lnTo>
                  <a:lnTo>
                    <a:pt x="3393579" y="40640"/>
                  </a:lnTo>
                  <a:lnTo>
                    <a:pt x="3395014" y="46990"/>
                  </a:lnTo>
                  <a:lnTo>
                    <a:pt x="3395154" y="54610"/>
                  </a:lnTo>
                  <a:lnTo>
                    <a:pt x="3394024" y="60960"/>
                  </a:lnTo>
                  <a:lnTo>
                    <a:pt x="3365258" y="86360"/>
                  </a:lnTo>
                  <a:lnTo>
                    <a:pt x="3358210" y="85090"/>
                  </a:lnTo>
                  <a:lnTo>
                    <a:pt x="3352012" y="82550"/>
                  </a:lnTo>
                  <a:lnTo>
                    <a:pt x="3349968" y="81280"/>
                  </a:lnTo>
                  <a:lnTo>
                    <a:pt x="3348520" y="80010"/>
                  </a:lnTo>
                  <a:lnTo>
                    <a:pt x="3346843" y="78740"/>
                  </a:lnTo>
                  <a:lnTo>
                    <a:pt x="3352647" y="74930"/>
                  </a:lnTo>
                  <a:lnTo>
                    <a:pt x="3354692" y="67310"/>
                  </a:lnTo>
                  <a:lnTo>
                    <a:pt x="3347961" y="54610"/>
                  </a:lnTo>
                  <a:lnTo>
                    <a:pt x="3340227" y="53340"/>
                  </a:lnTo>
                  <a:lnTo>
                    <a:pt x="3334118" y="55880"/>
                  </a:lnTo>
                  <a:lnTo>
                    <a:pt x="3327997" y="59690"/>
                  </a:lnTo>
                  <a:lnTo>
                    <a:pt x="3325799" y="67310"/>
                  </a:lnTo>
                  <a:lnTo>
                    <a:pt x="3329851" y="74930"/>
                  </a:lnTo>
                  <a:lnTo>
                    <a:pt x="3330791" y="76200"/>
                  </a:lnTo>
                  <a:lnTo>
                    <a:pt x="3331743" y="76200"/>
                  </a:lnTo>
                  <a:lnTo>
                    <a:pt x="3335261" y="82550"/>
                  </a:lnTo>
                  <a:lnTo>
                    <a:pt x="3340544" y="87630"/>
                  </a:lnTo>
                  <a:lnTo>
                    <a:pt x="3347275" y="91440"/>
                  </a:lnTo>
                  <a:lnTo>
                    <a:pt x="3353993" y="93980"/>
                  </a:lnTo>
                  <a:lnTo>
                    <a:pt x="3361004" y="95250"/>
                  </a:lnTo>
                  <a:lnTo>
                    <a:pt x="3368103" y="95250"/>
                  </a:lnTo>
                  <a:lnTo>
                    <a:pt x="3375126" y="93980"/>
                  </a:lnTo>
                  <a:lnTo>
                    <a:pt x="3383203" y="90170"/>
                  </a:lnTo>
                  <a:lnTo>
                    <a:pt x="3388525" y="86360"/>
                  </a:lnTo>
                  <a:lnTo>
                    <a:pt x="3390303" y="85090"/>
                  </a:lnTo>
                  <a:lnTo>
                    <a:pt x="3396272" y="78740"/>
                  </a:lnTo>
                  <a:lnTo>
                    <a:pt x="3400958" y="71120"/>
                  </a:lnTo>
                  <a:lnTo>
                    <a:pt x="3404146" y="63500"/>
                  </a:lnTo>
                  <a:lnTo>
                    <a:pt x="3405632" y="546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7" name="object 177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547249" y="7867013"/>
              <a:ext cx="188163" cy="242418"/>
            </a:xfrm>
            <a:prstGeom prst="rect">
              <a:avLst/>
            </a:prstGeom>
          </p:spPr>
        </p:pic>
        <p:sp>
          <p:nvSpPr>
            <p:cNvPr id="178" name="object 178"/>
            <p:cNvSpPr/>
            <p:nvPr/>
          </p:nvSpPr>
          <p:spPr>
            <a:xfrm>
              <a:off x="2046144" y="7748260"/>
              <a:ext cx="262890" cy="480059"/>
            </a:xfrm>
            <a:custGeom>
              <a:avLst/>
              <a:gdLst/>
              <a:ahLst/>
              <a:cxnLst/>
              <a:rect l="l" t="t" r="r" b="b"/>
              <a:pathLst>
                <a:path w="262889" h="480059">
                  <a:moveTo>
                    <a:pt x="44640" y="386079"/>
                  </a:moveTo>
                  <a:lnTo>
                    <a:pt x="37516" y="386079"/>
                  </a:lnTo>
                  <a:lnTo>
                    <a:pt x="30457" y="387349"/>
                  </a:lnTo>
                  <a:lnTo>
                    <a:pt x="1502" y="417829"/>
                  </a:lnTo>
                  <a:lnTo>
                    <a:pt x="99" y="430529"/>
                  </a:lnTo>
                  <a:lnTo>
                    <a:pt x="198" y="434339"/>
                  </a:lnTo>
                  <a:lnTo>
                    <a:pt x="2098" y="443229"/>
                  </a:lnTo>
                  <a:lnTo>
                    <a:pt x="12734" y="462279"/>
                  </a:lnTo>
                  <a:lnTo>
                    <a:pt x="29148" y="474979"/>
                  </a:lnTo>
                  <a:lnTo>
                    <a:pt x="49131" y="480059"/>
                  </a:lnTo>
                  <a:lnTo>
                    <a:pt x="70475" y="478789"/>
                  </a:lnTo>
                  <a:lnTo>
                    <a:pt x="82517" y="472439"/>
                  </a:lnTo>
                  <a:lnTo>
                    <a:pt x="86050" y="469899"/>
                  </a:lnTo>
                  <a:lnTo>
                    <a:pt x="50021" y="469899"/>
                  </a:lnTo>
                  <a:lnTo>
                    <a:pt x="33905" y="466089"/>
                  </a:lnTo>
                  <a:lnTo>
                    <a:pt x="20666" y="455929"/>
                  </a:lnTo>
                  <a:lnTo>
                    <a:pt x="12080" y="440689"/>
                  </a:lnTo>
                  <a:lnTo>
                    <a:pt x="10627" y="434339"/>
                  </a:lnTo>
                  <a:lnTo>
                    <a:pt x="10493" y="426719"/>
                  </a:lnTo>
                  <a:lnTo>
                    <a:pt x="11645" y="420369"/>
                  </a:lnTo>
                  <a:lnTo>
                    <a:pt x="40351" y="394969"/>
                  </a:lnTo>
                  <a:lnTo>
                    <a:pt x="67168" y="394969"/>
                  </a:lnTo>
                  <a:lnTo>
                    <a:pt x="65039" y="392429"/>
                  </a:lnTo>
                  <a:lnTo>
                    <a:pt x="51663" y="387349"/>
                  </a:lnTo>
                  <a:lnTo>
                    <a:pt x="44640" y="386079"/>
                  </a:lnTo>
                  <a:close/>
                </a:path>
                <a:path w="262889" h="480059">
                  <a:moveTo>
                    <a:pt x="86757" y="11429"/>
                  </a:moveTo>
                  <a:lnTo>
                    <a:pt x="50015" y="11429"/>
                  </a:lnTo>
                  <a:lnTo>
                    <a:pt x="67236" y="12699"/>
                  </a:lnTo>
                  <a:lnTo>
                    <a:pt x="77351" y="17779"/>
                  </a:lnTo>
                  <a:lnTo>
                    <a:pt x="103742" y="50799"/>
                  </a:lnTo>
                  <a:lnTo>
                    <a:pt x="105527" y="66039"/>
                  </a:lnTo>
                  <a:lnTo>
                    <a:pt x="105365" y="72389"/>
                  </a:lnTo>
                  <a:lnTo>
                    <a:pt x="102936" y="83819"/>
                  </a:lnTo>
                  <a:lnTo>
                    <a:pt x="104473" y="83819"/>
                  </a:lnTo>
                  <a:lnTo>
                    <a:pt x="91574" y="101599"/>
                  </a:lnTo>
                  <a:lnTo>
                    <a:pt x="85148" y="121919"/>
                  </a:lnTo>
                  <a:lnTo>
                    <a:pt x="85683" y="143509"/>
                  </a:lnTo>
                  <a:lnTo>
                    <a:pt x="112286" y="190499"/>
                  </a:lnTo>
                  <a:lnTo>
                    <a:pt x="165096" y="226059"/>
                  </a:lnTo>
                  <a:lnTo>
                    <a:pt x="203533" y="240029"/>
                  </a:lnTo>
                  <a:lnTo>
                    <a:pt x="205298" y="240029"/>
                  </a:lnTo>
                  <a:lnTo>
                    <a:pt x="204523" y="241299"/>
                  </a:lnTo>
                  <a:lnTo>
                    <a:pt x="203533" y="241299"/>
                  </a:lnTo>
                  <a:lnTo>
                    <a:pt x="165096" y="253999"/>
                  </a:lnTo>
                  <a:lnTo>
                    <a:pt x="112286" y="290829"/>
                  </a:lnTo>
                  <a:lnTo>
                    <a:pt x="88117" y="327659"/>
                  </a:lnTo>
                  <a:lnTo>
                    <a:pt x="84493" y="353059"/>
                  </a:lnTo>
                  <a:lnTo>
                    <a:pt x="86502" y="365759"/>
                  </a:lnTo>
                  <a:lnTo>
                    <a:pt x="89392" y="374649"/>
                  </a:lnTo>
                  <a:lnTo>
                    <a:pt x="93408" y="383539"/>
                  </a:lnTo>
                  <a:lnTo>
                    <a:pt x="98457" y="389889"/>
                  </a:lnTo>
                  <a:lnTo>
                    <a:pt x="104447" y="397509"/>
                  </a:lnTo>
                  <a:lnTo>
                    <a:pt x="102936" y="397509"/>
                  </a:lnTo>
                  <a:lnTo>
                    <a:pt x="105365" y="408939"/>
                  </a:lnTo>
                  <a:lnTo>
                    <a:pt x="105624" y="419099"/>
                  </a:lnTo>
                  <a:lnTo>
                    <a:pt x="86269" y="457199"/>
                  </a:lnTo>
                  <a:lnTo>
                    <a:pt x="50021" y="469899"/>
                  </a:lnTo>
                  <a:lnTo>
                    <a:pt x="86050" y="469899"/>
                  </a:lnTo>
                  <a:lnTo>
                    <a:pt x="112219" y="438149"/>
                  </a:lnTo>
                  <a:lnTo>
                    <a:pt x="116258" y="415289"/>
                  </a:lnTo>
                  <a:lnTo>
                    <a:pt x="116258" y="411479"/>
                  </a:lnTo>
                  <a:lnTo>
                    <a:pt x="115979" y="408939"/>
                  </a:lnTo>
                  <a:lnTo>
                    <a:pt x="115560" y="406399"/>
                  </a:lnTo>
                  <a:lnTo>
                    <a:pt x="172670" y="406399"/>
                  </a:lnTo>
                  <a:lnTo>
                    <a:pt x="177185" y="403859"/>
                  </a:lnTo>
                  <a:lnTo>
                    <a:pt x="138472" y="403859"/>
                  </a:lnTo>
                  <a:lnTo>
                    <a:pt x="130206" y="401319"/>
                  </a:lnTo>
                  <a:lnTo>
                    <a:pt x="100474" y="374649"/>
                  </a:lnTo>
                  <a:lnTo>
                    <a:pt x="94987" y="353059"/>
                  </a:lnTo>
                  <a:lnTo>
                    <a:pt x="95443" y="341629"/>
                  </a:lnTo>
                  <a:lnTo>
                    <a:pt x="120285" y="297179"/>
                  </a:lnTo>
                  <a:lnTo>
                    <a:pt x="170413" y="262889"/>
                  </a:lnTo>
                  <a:lnTo>
                    <a:pt x="207673" y="251459"/>
                  </a:lnTo>
                  <a:lnTo>
                    <a:pt x="214004" y="250189"/>
                  </a:lnTo>
                  <a:lnTo>
                    <a:pt x="247741" y="250189"/>
                  </a:lnTo>
                  <a:lnTo>
                    <a:pt x="246379" y="248919"/>
                  </a:lnTo>
                  <a:lnTo>
                    <a:pt x="238102" y="243839"/>
                  </a:lnTo>
                  <a:lnTo>
                    <a:pt x="234102" y="242569"/>
                  </a:lnTo>
                  <a:lnTo>
                    <a:pt x="225732" y="240029"/>
                  </a:lnTo>
                  <a:lnTo>
                    <a:pt x="237526" y="237489"/>
                  </a:lnTo>
                  <a:lnTo>
                    <a:pt x="248054" y="231139"/>
                  </a:lnTo>
                  <a:lnTo>
                    <a:pt x="220683" y="231139"/>
                  </a:lnTo>
                  <a:lnTo>
                    <a:pt x="207533" y="229869"/>
                  </a:lnTo>
                  <a:lnTo>
                    <a:pt x="170332" y="217169"/>
                  </a:lnTo>
                  <a:lnTo>
                    <a:pt x="120276" y="184149"/>
                  </a:lnTo>
                  <a:lnTo>
                    <a:pt x="95435" y="138429"/>
                  </a:lnTo>
                  <a:lnTo>
                    <a:pt x="96715" y="116839"/>
                  </a:lnTo>
                  <a:lnTo>
                    <a:pt x="105912" y="97789"/>
                  </a:lnTo>
                  <a:lnTo>
                    <a:pt x="122380" y="83819"/>
                  </a:lnTo>
                  <a:lnTo>
                    <a:pt x="130206" y="80009"/>
                  </a:lnTo>
                  <a:lnTo>
                    <a:pt x="138472" y="77469"/>
                  </a:lnTo>
                  <a:lnTo>
                    <a:pt x="177185" y="77469"/>
                  </a:lnTo>
                  <a:lnTo>
                    <a:pt x="172670" y="74929"/>
                  </a:lnTo>
                  <a:lnTo>
                    <a:pt x="115560" y="74929"/>
                  </a:lnTo>
                  <a:lnTo>
                    <a:pt x="115979" y="72389"/>
                  </a:lnTo>
                  <a:lnTo>
                    <a:pt x="116165" y="69849"/>
                  </a:lnTo>
                  <a:lnTo>
                    <a:pt x="102043" y="25399"/>
                  </a:lnTo>
                  <a:lnTo>
                    <a:pt x="93116" y="15239"/>
                  </a:lnTo>
                  <a:lnTo>
                    <a:pt x="86757" y="11429"/>
                  </a:lnTo>
                  <a:close/>
                </a:path>
                <a:path w="262889" h="480059">
                  <a:moveTo>
                    <a:pt x="67168" y="394969"/>
                  </a:moveTo>
                  <a:lnTo>
                    <a:pt x="40351" y="394969"/>
                  </a:lnTo>
                  <a:lnTo>
                    <a:pt x="47374" y="396239"/>
                  </a:lnTo>
                  <a:lnTo>
                    <a:pt x="53647" y="398779"/>
                  </a:lnTo>
                  <a:lnTo>
                    <a:pt x="55641" y="400049"/>
                  </a:lnTo>
                  <a:lnTo>
                    <a:pt x="57102" y="401319"/>
                  </a:lnTo>
                  <a:lnTo>
                    <a:pt x="58727" y="402589"/>
                  </a:lnTo>
                  <a:lnTo>
                    <a:pt x="53000" y="406399"/>
                  </a:lnTo>
                  <a:lnTo>
                    <a:pt x="50904" y="414019"/>
                  </a:lnTo>
                  <a:lnTo>
                    <a:pt x="57661" y="425449"/>
                  </a:lnTo>
                  <a:lnTo>
                    <a:pt x="65395" y="427989"/>
                  </a:lnTo>
                  <a:lnTo>
                    <a:pt x="71529" y="424179"/>
                  </a:lnTo>
                  <a:lnTo>
                    <a:pt x="77650" y="421639"/>
                  </a:lnTo>
                  <a:lnTo>
                    <a:pt x="79822" y="414019"/>
                  </a:lnTo>
                  <a:lnTo>
                    <a:pt x="75758" y="406399"/>
                  </a:lnTo>
                  <a:lnTo>
                    <a:pt x="74831" y="405129"/>
                  </a:lnTo>
                  <a:lnTo>
                    <a:pt x="73840" y="405129"/>
                  </a:lnTo>
                  <a:lnTo>
                    <a:pt x="70361" y="398779"/>
                  </a:lnTo>
                  <a:lnTo>
                    <a:pt x="67168" y="394969"/>
                  </a:lnTo>
                  <a:close/>
                </a:path>
                <a:path w="262889" h="480059">
                  <a:moveTo>
                    <a:pt x="172670" y="406399"/>
                  </a:moveTo>
                  <a:lnTo>
                    <a:pt x="117033" y="406399"/>
                  </a:lnTo>
                  <a:lnTo>
                    <a:pt x="126742" y="411479"/>
                  </a:lnTo>
                  <a:lnTo>
                    <a:pt x="136982" y="414019"/>
                  </a:lnTo>
                  <a:lnTo>
                    <a:pt x="147512" y="414019"/>
                  </a:lnTo>
                  <a:lnTo>
                    <a:pt x="158092" y="412749"/>
                  </a:lnTo>
                  <a:lnTo>
                    <a:pt x="168155" y="408939"/>
                  </a:lnTo>
                  <a:lnTo>
                    <a:pt x="172670" y="406399"/>
                  </a:lnTo>
                  <a:close/>
                </a:path>
                <a:path w="262889" h="480059">
                  <a:moveTo>
                    <a:pt x="180969" y="331469"/>
                  </a:moveTo>
                  <a:lnTo>
                    <a:pt x="157305" y="331469"/>
                  </a:lnTo>
                  <a:lnTo>
                    <a:pt x="164341" y="332739"/>
                  </a:lnTo>
                  <a:lnTo>
                    <a:pt x="170360" y="336549"/>
                  </a:lnTo>
                  <a:lnTo>
                    <a:pt x="186899" y="363219"/>
                  </a:lnTo>
                  <a:lnTo>
                    <a:pt x="186626" y="369569"/>
                  </a:lnTo>
                  <a:lnTo>
                    <a:pt x="163575" y="400049"/>
                  </a:lnTo>
                  <a:lnTo>
                    <a:pt x="146960" y="403859"/>
                  </a:lnTo>
                  <a:lnTo>
                    <a:pt x="177185" y="403859"/>
                  </a:lnTo>
                  <a:lnTo>
                    <a:pt x="197417" y="363219"/>
                  </a:lnTo>
                  <a:lnTo>
                    <a:pt x="196078" y="354329"/>
                  </a:lnTo>
                  <a:lnTo>
                    <a:pt x="193050" y="346709"/>
                  </a:lnTo>
                  <a:lnTo>
                    <a:pt x="188561" y="339089"/>
                  </a:lnTo>
                  <a:lnTo>
                    <a:pt x="182732" y="332739"/>
                  </a:lnTo>
                  <a:lnTo>
                    <a:pt x="180969" y="331469"/>
                  </a:lnTo>
                  <a:close/>
                </a:path>
                <a:path w="262889" h="480059">
                  <a:moveTo>
                    <a:pt x="162174" y="322579"/>
                  </a:moveTo>
                  <a:lnTo>
                    <a:pt x="147932" y="322579"/>
                  </a:lnTo>
                  <a:lnTo>
                    <a:pt x="141214" y="325119"/>
                  </a:lnTo>
                  <a:lnTo>
                    <a:pt x="122024" y="341629"/>
                  </a:lnTo>
                  <a:lnTo>
                    <a:pt x="122418" y="349249"/>
                  </a:lnTo>
                  <a:lnTo>
                    <a:pt x="127739" y="354329"/>
                  </a:lnTo>
                  <a:lnTo>
                    <a:pt x="132946" y="359409"/>
                  </a:lnTo>
                  <a:lnTo>
                    <a:pt x="140998" y="358139"/>
                  </a:lnTo>
                  <a:lnTo>
                    <a:pt x="150104" y="347979"/>
                  </a:lnTo>
                  <a:lnTo>
                    <a:pt x="149736" y="340359"/>
                  </a:lnTo>
                  <a:lnTo>
                    <a:pt x="145037" y="336549"/>
                  </a:lnTo>
                  <a:lnTo>
                    <a:pt x="146865" y="335279"/>
                  </a:lnTo>
                  <a:lnTo>
                    <a:pt x="148516" y="334009"/>
                  </a:lnTo>
                  <a:lnTo>
                    <a:pt x="150536" y="332739"/>
                  </a:lnTo>
                  <a:lnTo>
                    <a:pt x="157305" y="331469"/>
                  </a:lnTo>
                  <a:lnTo>
                    <a:pt x="180969" y="331469"/>
                  </a:lnTo>
                  <a:lnTo>
                    <a:pt x="175682" y="327659"/>
                  </a:lnTo>
                  <a:lnTo>
                    <a:pt x="169108" y="323849"/>
                  </a:lnTo>
                  <a:lnTo>
                    <a:pt x="162174" y="322579"/>
                  </a:lnTo>
                  <a:close/>
                </a:path>
                <a:path w="262889" h="480059">
                  <a:moveTo>
                    <a:pt x="221072" y="259079"/>
                  </a:moveTo>
                  <a:lnTo>
                    <a:pt x="214404" y="261619"/>
                  </a:lnTo>
                  <a:lnTo>
                    <a:pt x="210708" y="266699"/>
                  </a:lnTo>
                  <a:lnTo>
                    <a:pt x="208105" y="267969"/>
                  </a:lnTo>
                  <a:lnTo>
                    <a:pt x="205920" y="270509"/>
                  </a:lnTo>
                  <a:lnTo>
                    <a:pt x="204269" y="273049"/>
                  </a:lnTo>
                  <a:lnTo>
                    <a:pt x="201145" y="279399"/>
                  </a:lnTo>
                  <a:lnTo>
                    <a:pt x="200332" y="285749"/>
                  </a:lnTo>
                  <a:lnTo>
                    <a:pt x="204155" y="299719"/>
                  </a:lnTo>
                  <a:lnTo>
                    <a:pt x="208930" y="304799"/>
                  </a:lnTo>
                  <a:lnTo>
                    <a:pt x="222329" y="312419"/>
                  </a:lnTo>
                  <a:lnTo>
                    <a:pt x="230063" y="313689"/>
                  </a:lnTo>
                  <a:lnTo>
                    <a:pt x="237480" y="311149"/>
                  </a:lnTo>
                  <a:lnTo>
                    <a:pt x="243837" y="308609"/>
                  </a:lnTo>
                  <a:lnTo>
                    <a:pt x="249510" y="306069"/>
                  </a:lnTo>
                  <a:lnTo>
                    <a:pt x="253161" y="302259"/>
                  </a:lnTo>
                  <a:lnTo>
                    <a:pt x="224970" y="302259"/>
                  </a:lnTo>
                  <a:lnTo>
                    <a:pt x="216525" y="297179"/>
                  </a:lnTo>
                  <a:lnTo>
                    <a:pt x="213515" y="293369"/>
                  </a:lnTo>
                  <a:lnTo>
                    <a:pt x="212232" y="288289"/>
                  </a:lnTo>
                  <a:lnTo>
                    <a:pt x="211610" y="287019"/>
                  </a:lnTo>
                  <a:lnTo>
                    <a:pt x="211762" y="284479"/>
                  </a:lnTo>
                  <a:lnTo>
                    <a:pt x="212232" y="281939"/>
                  </a:lnTo>
                  <a:lnTo>
                    <a:pt x="230792" y="281939"/>
                  </a:lnTo>
                  <a:lnTo>
                    <a:pt x="235346" y="273049"/>
                  </a:lnTo>
                  <a:lnTo>
                    <a:pt x="232984" y="265429"/>
                  </a:lnTo>
                  <a:lnTo>
                    <a:pt x="221072" y="259079"/>
                  </a:lnTo>
                  <a:close/>
                </a:path>
                <a:path w="262889" h="480059">
                  <a:moveTo>
                    <a:pt x="247741" y="250189"/>
                  </a:moveTo>
                  <a:lnTo>
                    <a:pt x="220651" y="250189"/>
                  </a:lnTo>
                  <a:lnTo>
                    <a:pt x="227352" y="251459"/>
                  </a:lnTo>
                  <a:lnTo>
                    <a:pt x="233848" y="253999"/>
                  </a:lnTo>
                  <a:lnTo>
                    <a:pt x="242916" y="257809"/>
                  </a:lnTo>
                  <a:lnTo>
                    <a:pt x="249342" y="264159"/>
                  </a:lnTo>
                  <a:lnTo>
                    <a:pt x="253139" y="278129"/>
                  </a:lnTo>
                  <a:lnTo>
                    <a:pt x="252339" y="284479"/>
                  </a:lnTo>
                  <a:lnTo>
                    <a:pt x="249113" y="289559"/>
                  </a:lnTo>
                  <a:lnTo>
                    <a:pt x="245951" y="295909"/>
                  </a:lnTo>
                  <a:lnTo>
                    <a:pt x="240820" y="299719"/>
                  </a:lnTo>
                  <a:lnTo>
                    <a:pt x="234610" y="300989"/>
                  </a:lnTo>
                  <a:lnTo>
                    <a:pt x="229873" y="302259"/>
                  </a:lnTo>
                  <a:lnTo>
                    <a:pt x="253161" y="302259"/>
                  </a:lnTo>
                  <a:lnTo>
                    <a:pt x="254379" y="300989"/>
                  </a:lnTo>
                  <a:lnTo>
                    <a:pt x="258321" y="295909"/>
                  </a:lnTo>
                  <a:lnTo>
                    <a:pt x="261292" y="289559"/>
                  </a:lnTo>
                  <a:lnTo>
                    <a:pt x="262766" y="284479"/>
                  </a:lnTo>
                  <a:lnTo>
                    <a:pt x="262766" y="275589"/>
                  </a:lnTo>
                  <a:lnTo>
                    <a:pt x="262359" y="271779"/>
                  </a:lnTo>
                  <a:lnTo>
                    <a:pt x="261585" y="269239"/>
                  </a:lnTo>
                  <a:lnTo>
                    <a:pt x="258323" y="261619"/>
                  </a:lnTo>
                  <a:lnTo>
                    <a:pt x="253187" y="255269"/>
                  </a:lnTo>
                  <a:lnTo>
                    <a:pt x="247741" y="250189"/>
                  </a:lnTo>
                  <a:close/>
                </a:path>
                <a:path w="262889" h="480059">
                  <a:moveTo>
                    <a:pt x="230792" y="281939"/>
                  </a:moveTo>
                  <a:lnTo>
                    <a:pt x="212232" y="281939"/>
                  </a:lnTo>
                  <a:lnTo>
                    <a:pt x="213032" y="283209"/>
                  </a:lnTo>
                  <a:lnTo>
                    <a:pt x="213883" y="284479"/>
                  </a:lnTo>
                  <a:lnTo>
                    <a:pt x="221224" y="288289"/>
                  </a:lnTo>
                  <a:lnTo>
                    <a:pt x="228857" y="285749"/>
                  </a:lnTo>
                  <a:lnTo>
                    <a:pt x="230792" y="281939"/>
                  </a:lnTo>
                  <a:close/>
                </a:path>
                <a:path w="262889" h="480059">
                  <a:moveTo>
                    <a:pt x="253203" y="179069"/>
                  </a:moveTo>
                  <a:lnTo>
                    <a:pt x="234610" y="179069"/>
                  </a:lnTo>
                  <a:lnTo>
                    <a:pt x="243127" y="184149"/>
                  </a:lnTo>
                  <a:lnTo>
                    <a:pt x="249142" y="190499"/>
                  </a:lnTo>
                  <a:lnTo>
                    <a:pt x="252094" y="199389"/>
                  </a:lnTo>
                  <a:lnTo>
                    <a:pt x="251425" y="209549"/>
                  </a:lnTo>
                  <a:lnTo>
                    <a:pt x="244983" y="219709"/>
                  </a:lnTo>
                  <a:lnTo>
                    <a:pt x="233951" y="227329"/>
                  </a:lnTo>
                  <a:lnTo>
                    <a:pt x="220683" y="231139"/>
                  </a:lnTo>
                  <a:lnTo>
                    <a:pt x="248054" y="231139"/>
                  </a:lnTo>
                  <a:lnTo>
                    <a:pt x="256385" y="222249"/>
                  </a:lnTo>
                  <a:lnTo>
                    <a:pt x="261585" y="212089"/>
                  </a:lnTo>
                  <a:lnTo>
                    <a:pt x="262359" y="209549"/>
                  </a:lnTo>
                  <a:lnTo>
                    <a:pt x="262766" y="205739"/>
                  </a:lnTo>
                  <a:lnTo>
                    <a:pt x="262766" y="203199"/>
                  </a:lnTo>
                  <a:lnTo>
                    <a:pt x="260967" y="191769"/>
                  </a:lnTo>
                  <a:lnTo>
                    <a:pt x="255862" y="181609"/>
                  </a:lnTo>
                  <a:lnTo>
                    <a:pt x="253203" y="179069"/>
                  </a:lnTo>
                  <a:close/>
                </a:path>
                <a:path w="262889" h="480059">
                  <a:moveTo>
                    <a:pt x="237480" y="168909"/>
                  </a:moveTo>
                  <a:lnTo>
                    <a:pt x="226100" y="168909"/>
                  </a:lnTo>
                  <a:lnTo>
                    <a:pt x="215631" y="171449"/>
                  </a:lnTo>
                  <a:lnTo>
                    <a:pt x="207232" y="179069"/>
                  </a:lnTo>
                  <a:lnTo>
                    <a:pt x="202060" y="189229"/>
                  </a:lnTo>
                  <a:lnTo>
                    <a:pt x="200332" y="195579"/>
                  </a:lnTo>
                  <a:lnTo>
                    <a:pt x="201145" y="201929"/>
                  </a:lnTo>
                  <a:lnTo>
                    <a:pt x="204346" y="208279"/>
                  </a:lnTo>
                  <a:lnTo>
                    <a:pt x="205920" y="210819"/>
                  </a:lnTo>
                  <a:lnTo>
                    <a:pt x="208105" y="213359"/>
                  </a:lnTo>
                  <a:lnTo>
                    <a:pt x="210696" y="214629"/>
                  </a:lnTo>
                  <a:lnTo>
                    <a:pt x="214366" y="219709"/>
                  </a:lnTo>
                  <a:lnTo>
                    <a:pt x="221072" y="222249"/>
                  </a:lnTo>
                  <a:lnTo>
                    <a:pt x="226723" y="218439"/>
                  </a:lnTo>
                  <a:lnTo>
                    <a:pt x="232984" y="215899"/>
                  </a:lnTo>
                  <a:lnTo>
                    <a:pt x="235346" y="208279"/>
                  </a:lnTo>
                  <a:lnTo>
                    <a:pt x="230155" y="198119"/>
                  </a:lnTo>
                  <a:lnTo>
                    <a:pt x="212232" y="198119"/>
                  </a:lnTo>
                  <a:lnTo>
                    <a:pt x="211762" y="196849"/>
                  </a:lnTo>
                  <a:lnTo>
                    <a:pt x="227424" y="179069"/>
                  </a:lnTo>
                  <a:lnTo>
                    <a:pt x="253203" y="179069"/>
                  </a:lnTo>
                  <a:lnTo>
                    <a:pt x="247887" y="173989"/>
                  </a:lnTo>
                  <a:lnTo>
                    <a:pt x="237480" y="168909"/>
                  </a:lnTo>
                  <a:close/>
                </a:path>
                <a:path w="262889" h="480059">
                  <a:moveTo>
                    <a:pt x="221224" y="193039"/>
                  </a:moveTo>
                  <a:lnTo>
                    <a:pt x="214937" y="196849"/>
                  </a:lnTo>
                  <a:lnTo>
                    <a:pt x="213883" y="196849"/>
                  </a:lnTo>
                  <a:lnTo>
                    <a:pt x="213032" y="198119"/>
                  </a:lnTo>
                  <a:lnTo>
                    <a:pt x="230155" y="198119"/>
                  </a:lnTo>
                  <a:lnTo>
                    <a:pt x="228857" y="195579"/>
                  </a:lnTo>
                  <a:lnTo>
                    <a:pt x="221224" y="193039"/>
                  </a:lnTo>
                  <a:close/>
                </a:path>
                <a:path w="262889" h="480059">
                  <a:moveTo>
                    <a:pt x="150536" y="147319"/>
                  </a:moveTo>
                  <a:lnTo>
                    <a:pt x="130724" y="147319"/>
                  </a:lnTo>
                  <a:lnTo>
                    <a:pt x="135385" y="152399"/>
                  </a:lnTo>
                  <a:lnTo>
                    <a:pt x="141252" y="156209"/>
                  </a:lnTo>
                  <a:lnTo>
                    <a:pt x="147932" y="157479"/>
                  </a:lnTo>
                  <a:lnTo>
                    <a:pt x="155056" y="158749"/>
                  </a:lnTo>
                  <a:lnTo>
                    <a:pt x="162174" y="158749"/>
                  </a:lnTo>
                  <a:lnTo>
                    <a:pt x="169108" y="157479"/>
                  </a:lnTo>
                  <a:lnTo>
                    <a:pt x="175682" y="153669"/>
                  </a:lnTo>
                  <a:lnTo>
                    <a:pt x="180969" y="149859"/>
                  </a:lnTo>
                  <a:lnTo>
                    <a:pt x="157305" y="149859"/>
                  </a:lnTo>
                  <a:lnTo>
                    <a:pt x="150536" y="147319"/>
                  </a:lnTo>
                  <a:close/>
                </a:path>
                <a:path w="262889" h="480059">
                  <a:moveTo>
                    <a:pt x="177185" y="77469"/>
                  </a:moveTo>
                  <a:lnTo>
                    <a:pt x="146960" y="77469"/>
                  </a:lnTo>
                  <a:lnTo>
                    <a:pt x="155451" y="78739"/>
                  </a:lnTo>
                  <a:lnTo>
                    <a:pt x="163575" y="81279"/>
                  </a:lnTo>
                  <a:lnTo>
                    <a:pt x="186899" y="118109"/>
                  </a:lnTo>
                  <a:lnTo>
                    <a:pt x="185842" y="124459"/>
                  </a:lnTo>
                  <a:lnTo>
                    <a:pt x="157305" y="149859"/>
                  </a:lnTo>
                  <a:lnTo>
                    <a:pt x="180969" y="149859"/>
                  </a:lnTo>
                  <a:lnTo>
                    <a:pt x="197417" y="118109"/>
                  </a:lnTo>
                  <a:lnTo>
                    <a:pt x="197040" y="109219"/>
                  </a:lnTo>
                  <a:lnTo>
                    <a:pt x="194981" y="101599"/>
                  </a:lnTo>
                  <a:lnTo>
                    <a:pt x="191277" y="92709"/>
                  </a:lnTo>
                  <a:lnTo>
                    <a:pt x="184965" y="85089"/>
                  </a:lnTo>
                  <a:lnTo>
                    <a:pt x="177185" y="77469"/>
                  </a:lnTo>
                  <a:close/>
                </a:path>
                <a:path w="262889" h="480059">
                  <a:moveTo>
                    <a:pt x="132946" y="121919"/>
                  </a:moveTo>
                  <a:lnTo>
                    <a:pt x="127739" y="126999"/>
                  </a:lnTo>
                  <a:lnTo>
                    <a:pt x="122418" y="132079"/>
                  </a:lnTo>
                  <a:lnTo>
                    <a:pt x="122024" y="139699"/>
                  </a:lnTo>
                  <a:lnTo>
                    <a:pt x="127815" y="146049"/>
                  </a:lnTo>
                  <a:lnTo>
                    <a:pt x="129225" y="147319"/>
                  </a:lnTo>
                  <a:lnTo>
                    <a:pt x="148516" y="147319"/>
                  </a:lnTo>
                  <a:lnTo>
                    <a:pt x="146573" y="146049"/>
                  </a:lnTo>
                  <a:lnTo>
                    <a:pt x="144808" y="146049"/>
                  </a:lnTo>
                  <a:lnTo>
                    <a:pt x="149774" y="140969"/>
                  </a:lnTo>
                  <a:lnTo>
                    <a:pt x="150206" y="133349"/>
                  </a:lnTo>
                  <a:lnTo>
                    <a:pt x="145634" y="128269"/>
                  </a:lnTo>
                  <a:lnTo>
                    <a:pt x="140998" y="123189"/>
                  </a:lnTo>
                  <a:lnTo>
                    <a:pt x="132946" y="121919"/>
                  </a:lnTo>
                  <a:close/>
                </a:path>
                <a:path w="262889" h="480059">
                  <a:moveTo>
                    <a:pt x="49131" y="0"/>
                  </a:moveTo>
                  <a:lnTo>
                    <a:pt x="12734" y="19049"/>
                  </a:lnTo>
                  <a:lnTo>
                    <a:pt x="0" y="54609"/>
                  </a:lnTo>
                  <a:lnTo>
                    <a:pt x="1502" y="63499"/>
                  </a:lnTo>
                  <a:lnTo>
                    <a:pt x="30457" y="93979"/>
                  </a:lnTo>
                  <a:lnTo>
                    <a:pt x="37516" y="95249"/>
                  </a:lnTo>
                  <a:lnTo>
                    <a:pt x="44640" y="95249"/>
                  </a:lnTo>
                  <a:lnTo>
                    <a:pt x="51663" y="93979"/>
                  </a:lnTo>
                  <a:lnTo>
                    <a:pt x="58423" y="91439"/>
                  </a:lnTo>
                  <a:lnTo>
                    <a:pt x="65039" y="87629"/>
                  </a:lnTo>
                  <a:lnTo>
                    <a:pt x="66370" y="86359"/>
                  </a:lnTo>
                  <a:lnTo>
                    <a:pt x="40351" y="86359"/>
                  </a:lnTo>
                  <a:lnTo>
                    <a:pt x="33734" y="83819"/>
                  </a:lnTo>
                  <a:lnTo>
                    <a:pt x="10493" y="54609"/>
                  </a:lnTo>
                  <a:lnTo>
                    <a:pt x="10627" y="46989"/>
                  </a:lnTo>
                  <a:lnTo>
                    <a:pt x="12080" y="40639"/>
                  </a:lnTo>
                  <a:lnTo>
                    <a:pt x="20650" y="25399"/>
                  </a:lnTo>
                  <a:lnTo>
                    <a:pt x="33891" y="15239"/>
                  </a:lnTo>
                  <a:lnTo>
                    <a:pt x="50015" y="11429"/>
                  </a:lnTo>
                  <a:lnTo>
                    <a:pt x="86757" y="11429"/>
                  </a:lnTo>
                  <a:lnTo>
                    <a:pt x="82517" y="8889"/>
                  </a:lnTo>
                  <a:lnTo>
                    <a:pt x="70475" y="2539"/>
                  </a:lnTo>
                  <a:lnTo>
                    <a:pt x="49131" y="0"/>
                  </a:lnTo>
                  <a:close/>
                </a:path>
                <a:path w="262889" h="480059">
                  <a:moveTo>
                    <a:pt x="65395" y="53339"/>
                  </a:moveTo>
                  <a:lnTo>
                    <a:pt x="57661" y="54609"/>
                  </a:lnTo>
                  <a:lnTo>
                    <a:pt x="54244" y="60959"/>
                  </a:lnTo>
                  <a:lnTo>
                    <a:pt x="50904" y="67309"/>
                  </a:lnTo>
                  <a:lnTo>
                    <a:pt x="53000" y="74929"/>
                  </a:lnTo>
                  <a:lnTo>
                    <a:pt x="58753" y="78739"/>
                  </a:lnTo>
                  <a:lnTo>
                    <a:pt x="57140" y="80009"/>
                  </a:lnTo>
                  <a:lnTo>
                    <a:pt x="55667" y="81279"/>
                  </a:lnTo>
                  <a:lnTo>
                    <a:pt x="53647" y="82549"/>
                  </a:lnTo>
                  <a:lnTo>
                    <a:pt x="47374" y="85089"/>
                  </a:lnTo>
                  <a:lnTo>
                    <a:pt x="40351" y="86359"/>
                  </a:lnTo>
                  <a:lnTo>
                    <a:pt x="66370" y="86359"/>
                  </a:lnTo>
                  <a:lnTo>
                    <a:pt x="70361" y="82549"/>
                  </a:lnTo>
                  <a:lnTo>
                    <a:pt x="73840" y="76199"/>
                  </a:lnTo>
                  <a:lnTo>
                    <a:pt x="74831" y="76199"/>
                  </a:lnTo>
                  <a:lnTo>
                    <a:pt x="75758" y="74929"/>
                  </a:lnTo>
                  <a:lnTo>
                    <a:pt x="79822" y="67309"/>
                  </a:lnTo>
                  <a:lnTo>
                    <a:pt x="77650" y="59689"/>
                  </a:lnTo>
                  <a:lnTo>
                    <a:pt x="71529" y="55879"/>
                  </a:lnTo>
                  <a:lnTo>
                    <a:pt x="65395" y="53339"/>
                  </a:lnTo>
                  <a:close/>
                </a:path>
                <a:path w="262889" h="480059">
                  <a:moveTo>
                    <a:pt x="147511" y="66039"/>
                  </a:moveTo>
                  <a:lnTo>
                    <a:pt x="136977" y="67309"/>
                  </a:lnTo>
                  <a:lnTo>
                    <a:pt x="126726" y="69849"/>
                  </a:lnTo>
                  <a:lnTo>
                    <a:pt x="116995" y="73659"/>
                  </a:lnTo>
                  <a:lnTo>
                    <a:pt x="116449" y="74929"/>
                  </a:lnTo>
                  <a:lnTo>
                    <a:pt x="172670" y="74929"/>
                  </a:lnTo>
                  <a:lnTo>
                    <a:pt x="168155" y="72389"/>
                  </a:lnTo>
                  <a:lnTo>
                    <a:pt x="158092" y="68579"/>
                  </a:lnTo>
                  <a:lnTo>
                    <a:pt x="147511" y="660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9" name="object 179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991504" y="7866992"/>
              <a:ext cx="188150" cy="242440"/>
            </a:xfrm>
            <a:prstGeom prst="rect">
              <a:avLst/>
            </a:prstGeom>
          </p:spPr>
        </p:pic>
        <p:pic>
          <p:nvPicPr>
            <p:cNvPr id="180" name="object 180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3051284" y="9407523"/>
              <a:ext cx="1624312" cy="581176"/>
            </a:xfrm>
            <a:prstGeom prst="rect">
              <a:avLst/>
            </a:prstGeom>
          </p:spPr>
        </p:pic>
        <p:sp>
          <p:nvSpPr>
            <p:cNvPr id="181" name="object 181"/>
            <p:cNvSpPr/>
            <p:nvPr/>
          </p:nvSpPr>
          <p:spPr>
            <a:xfrm>
              <a:off x="0" y="0"/>
              <a:ext cx="17780" cy="10692130"/>
            </a:xfrm>
            <a:custGeom>
              <a:avLst/>
              <a:gdLst/>
              <a:ahLst/>
              <a:cxnLst/>
              <a:rect l="l" t="t" r="r" b="b"/>
              <a:pathLst>
                <a:path w="17780" h="10692130">
                  <a:moveTo>
                    <a:pt x="0" y="10692003"/>
                  </a:moveTo>
                  <a:lnTo>
                    <a:pt x="0" y="0"/>
                  </a:lnTo>
                  <a:lnTo>
                    <a:pt x="17309" y="0"/>
                  </a:lnTo>
                  <a:lnTo>
                    <a:pt x="17309" y="10692003"/>
                  </a:lnTo>
                  <a:lnTo>
                    <a:pt x="0" y="10692003"/>
                  </a:lnTo>
                  <a:close/>
                </a:path>
              </a:pathLst>
            </a:custGeom>
            <a:solidFill>
              <a:srgbClr val="02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6317373" y="288290"/>
              <a:ext cx="601980" cy="601980"/>
            </a:xfrm>
            <a:custGeom>
              <a:avLst/>
              <a:gdLst/>
              <a:ahLst/>
              <a:cxnLst/>
              <a:rect l="l" t="t" r="r" b="b"/>
              <a:pathLst>
                <a:path w="601979" h="601980">
                  <a:moveTo>
                    <a:pt x="601903" y="0"/>
                  </a:moveTo>
                  <a:lnTo>
                    <a:pt x="0" y="0"/>
                  </a:lnTo>
                  <a:lnTo>
                    <a:pt x="0" y="601891"/>
                  </a:lnTo>
                  <a:lnTo>
                    <a:pt x="601903" y="601891"/>
                  </a:lnTo>
                  <a:lnTo>
                    <a:pt x="601903" y="0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6340742" y="312292"/>
              <a:ext cx="555625" cy="554990"/>
            </a:xfrm>
            <a:custGeom>
              <a:avLst/>
              <a:gdLst/>
              <a:ahLst/>
              <a:cxnLst/>
              <a:rect l="l" t="t" r="r" b="b"/>
              <a:pathLst>
                <a:path w="555625" h="554990">
                  <a:moveTo>
                    <a:pt x="555142" y="62585"/>
                  </a:moveTo>
                  <a:lnTo>
                    <a:pt x="491921" y="62585"/>
                  </a:lnTo>
                  <a:lnTo>
                    <a:pt x="491921" y="491312"/>
                  </a:lnTo>
                  <a:lnTo>
                    <a:pt x="555142" y="491312"/>
                  </a:lnTo>
                  <a:lnTo>
                    <a:pt x="555142" y="62585"/>
                  </a:lnTo>
                  <a:close/>
                </a:path>
                <a:path w="555625" h="554990">
                  <a:moveTo>
                    <a:pt x="555142" y="0"/>
                  </a:moveTo>
                  <a:lnTo>
                    <a:pt x="0" y="0"/>
                  </a:lnTo>
                  <a:lnTo>
                    <a:pt x="0" y="62230"/>
                  </a:lnTo>
                  <a:lnTo>
                    <a:pt x="0" y="491490"/>
                  </a:lnTo>
                  <a:lnTo>
                    <a:pt x="0" y="554990"/>
                  </a:lnTo>
                  <a:lnTo>
                    <a:pt x="555142" y="554990"/>
                  </a:lnTo>
                  <a:lnTo>
                    <a:pt x="555142" y="491490"/>
                  </a:lnTo>
                  <a:lnTo>
                    <a:pt x="63195" y="491490"/>
                  </a:lnTo>
                  <a:lnTo>
                    <a:pt x="63195" y="62230"/>
                  </a:lnTo>
                  <a:lnTo>
                    <a:pt x="555142" y="62230"/>
                  </a:lnTo>
                  <a:lnTo>
                    <a:pt x="555142" y="0"/>
                  </a:lnTo>
                  <a:close/>
                </a:path>
              </a:pathLst>
            </a:custGeom>
            <a:solidFill>
              <a:srgbClr val="ED2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" name="object 184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6499853" y="489161"/>
              <a:ext cx="236931" cy="236931"/>
            </a:xfrm>
            <a:prstGeom prst="rect">
              <a:avLst/>
            </a:prstGeom>
          </p:spPr>
        </p:pic>
        <p:sp>
          <p:nvSpPr>
            <p:cNvPr id="185" name="object 185"/>
            <p:cNvSpPr/>
            <p:nvPr/>
          </p:nvSpPr>
          <p:spPr>
            <a:xfrm>
              <a:off x="5713539" y="288290"/>
              <a:ext cx="601980" cy="601980"/>
            </a:xfrm>
            <a:custGeom>
              <a:avLst/>
              <a:gdLst/>
              <a:ahLst/>
              <a:cxnLst/>
              <a:rect l="l" t="t" r="r" b="b"/>
              <a:pathLst>
                <a:path w="601979" h="601980">
                  <a:moveTo>
                    <a:pt x="601903" y="0"/>
                  </a:moveTo>
                  <a:lnTo>
                    <a:pt x="0" y="0"/>
                  </a:lnTo>
                  <a:lnTo>
                    <a:pt x="0" y="601891"/>
                  </a:lnTo>
                  <a:lnTo>
                    <a:pt x="601903" y="601891"/>
                  </a:lnTo>
                  <a:lnTo>
                    <a:pt x="601903" y="0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5736907" y="312292"/>
              <a:ext cx="555625" cy="554990"/>
            </a:xfrm>
            <a:custGeom>
              <a:avLst/>
              <a:gdLst/>
              <a:ahLst/>
              <a:cxnLst/>
              <a:rect l="l" t="t" r="r" b="b"/>
              <a:pathLst>
                <a:path w="555625" h="554990">
                  <a:moveTo>
                    <a:pt x="555129" y="62585"/>
                  </a:moveTo>
                  <a:lnTo>
                    <a:pt x="491921" y="62585"/>
                  </a:lnTo>
                  <a:lnTo>
                    <a:pt x="491921" y="491312"/>
                  </a:lnTo>
                  <a:lnTo>
                    <a:pt x="555129" y="491312"/>
                  </a:lnTo>
                  <a:lnTo>
                    <a:pt x="555129" y="62585"/>
                  </a:lnTo>
                  <a:close/>
                </a:path>
                <a:path w="555625" h="554990">
                  <a:moveTo>
                    <a:pt x="555129" y="0"/>
                  </a:moveTo>
                  <a:lnTo>
                    <a:pt x="0" y="0"/>
                  </a:lnTo>
                  <a:lnTo>
                    <a:pt x="0" y="62230"/>
                  </a:lnTo>
                  <a:lnTo>
                    <a:pt x="0" y="491490"/>
                  </a:lnTo>
                  <a:lnTo>
                    <a:pt x="0" y="554990"/>
                  </a:lnTo>
                  <a:lnTo>
                    <a:pt x="555129" y="554990"/>
                  </a:lnTo>
                  <a:lnTo>
                    <a:pt x="555129" y="491490"/>
                  </a:lnTo>
                  <a:lnTo>
                    <a:pt x="63195" y="491490"/>
                  </a:lnTo>
                  <a:lnTo>
                    <a:pt x="63195" y="62230"/>
                  </a:lnTo>
                  <a:lnTo>
                    <a:pt x="555129" y="62230"/>
                  </a:lnTo>
                  <a:lnTo>
                    <a:pt x="555129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7" name="object 187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5896020" y="489161"/>
              <a:ext cx="236931" cy="236931"/>
            </a:xfrm>
            <a:prstGeom prst="rect">
              <a:avLst/>
            </a:prstGeom>
          </p:spPr>
        </p:pic>
        <p:sp>
          <p:nvSpPr>
            <p:cNvPr id="188" name="object 188"/>
            <p:cNvSpPr/>
            <p:nvPr/>
          </p:nvSpPr>
          <p:spPr>
            <a:xfrm>
              <a:off x="6334734" y="973124"/>
              <a:ext cx="567690" cy="157480"/>
            </a:xfrm>
            <a:custGeom>
              <a:avLst/>
              <a:gdLst/>
              <a:ahLst/>
              <a:cxnLst/>
              <a:rect l="l" t="t" r="r" b="b"/>
              <a:pathLst>
                <a:path w="567690" h="157480">
                  <a:moveTo>
                    <a:pt x="101041" y="0"/>
                  </a:moveTo>
                  <a:lnTo>
                    <a:pt x="70091" y="0"/>
                  </a:lnTo>
                  <a:lnTo>
                    <a:pt x="70091" y="4508"/>
                  </a:lnTo>
                  <a:lnTo>
                    <a:pt x="75412" y="5029"/>
                  </a:lnTo>
                  <a:lnTo>
                    <a:pt x="78955" y="6578"/>
                  </a:lnTo>
                  <a:lnTo>
                    <a:pt x="82499" y="11722"/>
                  </a:lnTo>
                  <a:lnTo>
                    <a:pt x="83388" y="16027"/>
                  </a:lnTo>
                  <a:lnTo>
                    <a:pt x="83388" y="74282"/>
                  </a:lnTo>
                  <a:lnTo>
                    <a:pt x="82677" y="74282"/>
                  </a:lnTo>
                  <a:lnTo>
                    <a:pt x="33147" y="0"/>
                  </a:lnTo>
                  <a:lnTo>
                    <a:pt x="2603" y="0"/>
                  </a:lnTo>
                  <a:lnTo>
                    <a:pt x="2603" y="4508"/>
                  </a:lnTo>
                  <a:lnTo>
                    <a:pt x="4394" y="4800"/>
                  </a:lnTo>
                  <a:lnTo>
                    <a:pt x="5791" y="5473"/>
                  </a:lnTo>
                  <a:lnTo>
                    <a:pt x="7861" y="7620"/>
                  </a:lnTo>
                  <a:lnTo>
                    <a:pt x="14986" y="17272"/>
                  </a:lnTo>
                  <a:lnTo>
                    <a:pt x="14986" y="106057"/>
                  </a:lnTo>
                  <a:lnTo>
                    <a:pt x="14224" y="109512"/>
                  </a:lnTo>
                  <a:lnTo>
                    <a:pt x="11112" y="114198"/>
                  </a:lnTo>
                  <a:lnTo>
                    <a:pt x="7670" y="115455"/>
                  </a:lnTo>
                  <a:lnTo>
                    <a:pt x="2324" y="115633"/>
                  </a:lnTo>
                  <a:lnTo>
                    <a:pt x="2324" y="120142"/>
                  </a:lnTo>
                  <a:lnTo>
                    <a:pt x="34975" y="120142"/>
                  </a:lnTo>
                  <a:lnTo>
                    <a:pt x="34975" y="115633"/>
                  </a:lnTo>
                  <a:lnTo>
                    <a:pt x="29019" y="115341"/>
                  </a:lnTo>
                  <a:lnTo>
                    <a:pt x="25082" y="113360"/>
                  </a:lnTo>
                  <a:lnTo>
                    <a:pt x="21932" y="107429"/>
                  </a:lnTo>
                  <a:lnTo>
                    <a:pt x="21323" y="103568"/>
                  </a:lnTo>
                  <a:lnTo>
                    <a:pt x="21323" y="28384"/>
                  </a:lnTo>
                  <a:lnTo>
                    <a:pt x="22313" y="28384"/>
                  </a:lnTo>
                  <a:lnTo>
                    <a:pt x="85699" y="123444"/>
                  </a:lnTo>
                  <a:lnTo>
                    <a:pt x="89725" y="123444"/>
                  </a:lnTo>
                  <a:lnTo>
                    <a:pt x="89725" y="13246"/>
                  </a:lnTo>
                  <a:lnTo>
                    <a:pt x="90474" y="9779"/>
                  </a:lnTo>
                  <a:lnTo>
                    <a:pt x="93535" y="6667"/>
                  </a:lnTo>
                  <a:lnTo>
                    <a:pt x="96545" y="5435"/>
                  </a:lnTo>
                  <a:lnTo>
                    <a:pt x="101041" y="4508"/>
                  </a:lnTo>
                  <a:lnTo>
                    <a:pt x="101041" y="0"/>
                  </a:lnTo>
                  <a:close/>
                </a:path>
                <a:path w="567690" h="157480">
                  <a:moveTo>
                    <a:pt x="172262" y="79425"/>
                  </a:moveTo>
                  <a:lnTo>
                    <a:pt x="158267" y="43154"/>
                  </a:lnTo>
                  <a:lnTo>
                    <a:pt x="151079" y="38557"/>
                  </a:lnTo>
                  <a:lnTo>
                    <a:pt x="151079" y="79425"/>
                  </a:lnTo>
                  <a:lnTo>
                    <a:pt x="150939" y="88722"/>
                  </a:lnTo>
                  <a:lnTo>
                    <a:pt x="144399" y="117106"/>
                  </a:lnTo>
                  <a:lnTo>
                    <a:pt x="134874" y="117106"/>
                  </a:lnTo>
                  <a:lnTo>
                    <a:pt x="128549" y="88722"/>
                  </a:lnTo>
                  <a:lnTo>
                    <a:pt x="128549" y="70180"/>
                  </a:lnTo>
                  <a:lnTo>
                    <a:pt x="134950" y="41757"/>
                  </a:lnTo>
                  <a:lnTo>
                    <a:pt x="144272" y="41757"/>
                  </a:lnTo>
                  <a:lnTo>
                    <a:pt x="151079" y="79425"/>
                  </a:lnTo>
                  <a:lnTo>
                    <a:pt x="151079" y="38557"/>
                  </a:lnTo>
                  <a:lnTo>
                    <a:pt x="146570" y="36817"/>
                  </a:lnTo>
                  <a:lnTo>
                    <a:pt x="139750" y="36017"/>
                  </a:lnTo>
                  <a:lnTo>
                    <a:pt x="133007" y="36817"/>
                  </a:lnTo>
                  <a:lnTo>
                    <a:pt x="107886" y="70180"/>
                  </a:lnTo>
                  <a:lnTo>
                    <a:pt x="107238" y="79425"/>
                  </a:lnTo>
                  <a:lnTo>
                    <a:pt x="107797" y="88011"/>
                  </a:lnTo>
                  <a:lnTo>
                    <a:pt x="133019" y="122059"/>
                  </a:lnTo>
                  <a:lnTo>
                    <a:pt x="139750" y="122834"/>
                  </a:lnTo>
                  <a:lnTo>
                    <a:pt x="146659" y="122034"/>
                  </a:lnTo>
                  <a:lnTo>
                    <a:pt x="171704" y="88011"/>
                  </a:lnTo>
                  <a:lnTo>
                    <a:pt x="172262" y="79425"/>
                  </a:lnTo>
                  <a:close/>
                </a:path>
                <a:path w="567690" h="157480">
                  <a:moveTo>
                    <a:pt x="252958" y="115900"/>
                  </a:moveTo>
                  <a:lnTo>
                    <a:pt x="250380" y="115493"/>
                  </a:lnTo>
                  <a:lnTo>
                    <a:pt x="248551" y="114719"/>
                  </a:lnTo>
                  <a:lnTo>
                    <a:pt x="246341" y="112395"/>
                  </a:lnTo>
                  <a:lnTo>
                    <a:pt x="245795" y="109816"/>
                  </a:lnTo>
                  <a:lnTo>
                    <a:pt x="245795" y="52959"/>
                  </a:lnTo>
                  <a:lnTo>
                    <a:pt x="244094" y="46050"/>
                  </a:lnTo>
                  <a:lnTo>
                    <a:pt x="237286" y="38163"/>
                  </a:lnTo>
                  <a:lnTo>
                    <a:pt x="232498" y="36207"/>
                  </a:lnTo>
                  <a:lnTo>
                    <a:pt x="221983" y="36207"/>
                  </a:lnTo>
                  <a:lnTo>
                    <a:pt x="218046" y="37604"/>
                  </a:lnTo>
                  <a:lnTo>
                    <a:pt x="210972" y="43218"/>
                  </a:lnTo>
                  <a:lnTo>
                    <a:pt x="208051" y="46761"/>
                  </a:lnTo>
                  <a:lnTo>
                    <a:pt x="205752" y="51054"/>
                  </a:lnTo>
                  <a:lnTo>
                    <a:pt x="205752" y="38290"/>
                  </a:lnTo>
                  <a:lnTo>
                    <a:pt x="178447" y="38290"/>
                  </a:lnTo>
                  <a:lnTo>
                    <a:pt x="178447" y="42545"/>
                  </a:lnTo>
                  <a:lnTo>
                    <a:pt x="181546" y="43002"/>
                  </a:lnTo>
                  <a:lnTo>
                    <a:pt x="183591" y="43942"/>
                  </a:lnTo>
                  <a:lnTo>
                    <a:pt x="185610" y="46748"/>
                  </a:lnTo>
                  <a:lnTo>
                    <a:pt x="186118" y="49250"/>
                  </a:lnTo>
                  <a:lnTo>
                    <a:pt x="186118" y="109181"/>
                  </a:lnTo>
                  <a:lnTo>
                    <a:pt x="185496" y="111899"/>
                  </a:lnTo>
                  <a:lnTo>
                    <a:pt x="183007" y="114604"/>
                  </a:lnTo>
                  <a:lnTo>
                    <a:pt x="181076" y="115493"/>
                  </a:lnTo>
                  <a:lnTo>
                    <a:pt x="178447" y="115900"/>
                  </a:lnTo>
                  <a:lnTo>
                    <a:pt x="178447" y="120154"/>
                  </a:lnTo>
                  <a:lnTo>
                    <a:pt x="213131" y="120154"/>
                  </a:lnTo>
                  <a:lnTo>
                    <a:pt x="213131" y="115900"/>
                  </a:lnTo>
                  <a:lnTo>
                    <a:pt x="210553" y="115265"/>
                  </a:lnTo>
                  <a:lnTo>
                    <a:pt x="208800" y="114388"/>
                  </a:lnTo>
                  <a:lnTo>
                    <a:pt x="206921" y="112191"/>
                  </a:lnTo>
                  <a:lnTo>
                    <a:pt x="206451" y="109702"/>
                  </a:lnTo>
                  <a:lnTo>
                    <a:pt x="206451" y="58254"/>
                  </a:lnTo>
                  <a:lnTo>
                    <a:pt x="207581" y="55994"/>
                  </a:lnTo>
                  <a:lnTo>
                    <a:pt x="209194" y="53746"/>
                  </a:lnTo>
                  <a:lnTo>
                    <a:pt x="213360" y="49301"/>
                  </a:lnTo>
                  <a:lnTo>
                    <a:pt x="215658" y="48183"/>
                  </a:lnTo>
                  <a:lnTo>
                    <a:pt x="221475" y="48183"/>
                  </a:lnTo>
                  <a:lnTo>
                    <a:pt x="223697" y="50012"/>
                  </a:lnTo>
                  <a:lnTo>
                    <a:pt x="225475" y="55676"/>
                  </a:lnTo>
                  <a:lnTo>
                    <a:pt x="225806" y="58724"/>
                  </a:lnTo>
                  <a:lnTo>
                    <a:pt x="225806" y="109702"/>
                  </a:lnTo>
                  <a:lnTo>
                    <a:pt x="225336" y="112191"/>
                  </a:lnTo>
                  <a:lnTo>
                    <a:pt x="223456" y="114388"/>
                  </a:lnTo>
                  <a:lnTo>
                    <a:pt x="221691" y="115265"/>
                  </a:lnTo>
                  <a:lnTo>
                    <a:pt x="219125" y="115900"/>
                  </a:lnTo>
                  <a:lnTo>
                    <a:pt x="219125" y="120154"/>
                  </a:lnTo>
                  <a:lnTo>
                    <a:pt x="252958" y="120154"/>
                  </a:lnTo>
                  <a:lnTo>
                    <a:pt x="252958" y="115900"/>
                  </a:lnTo>
                  <a:close/>
                </a:path>
                <a:path w="567690" h="157480">
                  <a:moveTo>
                    <a:pt x="295617" y="69189"/>
                  </a:moveTo>
                  <a:lnTo>
                    <a:pt x="262610" y="69189"/>
                  </a:lnTo>
                  <a:lnTo>
                    <a:pt x="262610" y="89763"/>
                  </a:lnTo>
                  <a:lnTo>
                    <a:pt x="295617" y="89763"/>
                  </a:lnTo>
                  <a:lnTo>
                    <a:pt x="295617" y="69189"/>
                  </a:lnTo>
                  <a:close/>
                </a:path>
                <a:path w="567690" h="157480">
                  <a:moveTo>
                    <a:pt x="405307" y="0"/>
                  </a:moveTo>
                  <a:lnTo>
                    <a:pt x="374637" y="0"/>
                  </a:lnTo>
                  <a:lnTo>
                    <a:pt x="374637" y="4343"/>
                  </a:lnTo>
                  <a:lnTo>
                    <a:pt x="379590" y="4749"/>
                  </a:lnTo>
                  <a:lnTo>
                    <a:pt x="382892" y="5372"/>
                  </a:lnTo>
                  <a:lnTo>
                    <a:pt x="386130" y="7048"/>
                  </a:lnTo>
                  <a:lnTo>
                    <a:pt x="386943" y="9156"/>
                  </a:lnTo>
                  <a:lnTo>
                    <a:pt x="386816" y="14744"/>
                  </a:lnTo>
                  <a:lnTo>
                    <a:pt x="386664" y="15735"/>
                  </a:lnTo>
                  <a:lnTo>
                    <a:pt x="386092" y="17995"/>
                  </a:lnTo>
                  <a:lnTo>
                    <a:pt x="385775" y="19392"/>
                  </a:lnTo>
                  <a:lnTo>
                    <a:pt x="385394" y="20751"/>
                  </a:lnTo>
                  <a:lnTo>
                    <a:pt x="366191" y="81965"/>
                  </a:lnTo>
                  <a:lnTo>
                    <a:pt x="343128" y="15595"/>
                  </a:lnTo>
                  <a:lnTo>
                    <a:pt x="342912" y="14744"/>
                  </a:lnTo>
                  <a:lnTo>
                    <a:pt x="342671" y="13169"/>
                  </a:lnTo>
                  <a:lnTo>
                    <a:pt x="342607" y="8483"/>
                  </a:lnTo>
                  <a:lnTo>
                    <a:pt x="343382" y="6667"/>
                  </a:lnTo>
                  <a:lnTo>
                    <a:pt x="346417" y="5232"/>
                  </a:lnTo>
                  <a:lnTo>
                    <a:pt x="349770" y="4686"/>
                  </a:lnTo>
                  <a:lnTo>
                    <a:pt x="354926" y="4343"/>
                  </a:lnTo>
                  <a:lnTo>
                    <a:pt x="354926" y="0"/>
                  </a:lnTo>
                  <a:lnTo>
                    <a:pt x="306578" y="0"/>
                  </a:lnTo>
                  <a:lnTo>
                    <a:pt x="306578" y="4343"/>
                  </a:lnTo>
                  <a:lnTo>
                    <a:pt x="309918" y="4686"/>
                  </a:lnTo>
                  <a:lnTo>
                    <a:pt x="312356" y="5803"/>
                  </a:lnTo>
                  <a:lnTo>
                    <a:pt x="315506" y="9563"/>
                  </a:lnTo>
                  <a:lnTo>
                    <a:pt x="317055" y="12649"/>
                  </a:lnTo>
                  <a:lnTo>
                    <a:pt x="355638" y="123456"/>
                  </a:lnTo>
                  <a:lnTo>
                    <a:pt x="359422" y="123456"/>
                  </a:lnTo>
                  <a:lnTo>
                    <a:pt x="372364" y="82296"/>
                  </a:lnTo>
                  <a:lnTo>
                    <a:pt x="393928" y="13766"/>
                  </a:lnTo>
                  <a:lnTo>
                    <a:pt x="405307" y="4343"/>
                  </a:lnTo>
                  <a:lnTo>
                    <a:pt x="405307" y="0"/>
                  </a:lnTo>
                  <a:close/>
                </a:path>
                <a:path w="567690" h="157480">
                  <a:moveTo>
                    <a:pt x="456107" y="100444"/>
                  </a:moveTo>
                  <a:lnTo>
                    <a:pt x="452805" y="97929"/>
                  </a:lnTo>
                  <a:lnTo>
                    <a:pt x="450075" y="101638"/>
                  </a:lnTo>
                  <a:lnTo>
                    <a:pt x="447802" y="104267"/>
                  </a:lnTo>
                  <a:lnTo>
                    <a:pt x="445960" y="105829"/>
                  </a:lnTo>
                  <a:lnTo>
                    <a:pt x="442950" y="108432"/>
                  </a:lnTo>
                  <a:lnTo>
                    <a:pt x="439750" y="109740"/>
                  </a:lnTo>
                  <a:lnTo>
                    <a:pt x="429272" y="109740"/>
                  </a:lnTo>
                  <a:lnTo>
                    <a:pt x="424307" y="104851"/>
                  </a:lnTo>
                  <a:lnTo>
                    <a:pt x="421500" y="95072"/>
                  </a:lnTo>
                  <a:lnTo>
                    <a:pt x="419950" y="89852"/>
                  </a:lnTo>
                  <a:lnTo>
                    <a:pt x="418998" y="83693"/>
                  </a:lnTo>
                  <a:lnTo>
                    <a:pt x="418680" y="76581"/>
                  </a:lnTo>
                  <a:lnTo>
                    <a:pt x="455472" y="76581"/>
                  </a:lnTo>
                  <a:lnTo>
                    <a:pt x="455472" y="74955"/>
                  </a:lnTo>
                  <a:lnTo>
                    <a:pt x="455320" y="72618"/>
                  </a:lnTo>
                  <a:lnTo>
                    <a:pt x="455028" y="69977"/>
                  </a:lnTo>
                  <a:lnTo>
                    <a:pt x="454329" y="63004"/>
                  </a:lnTo>
                  <a:lnTo>
                    <a:pt x="437743" y="37820"/>
                  </a:lnTo>
                  <a:lnTo>
                    <a:pt x="437743" y="69977"/>
                  </a:lnTo>
                  <a:lnTo>
                    <a:pt x="418325" y="69977"/>
                  </a:lnTo>
                  <a:lnTo>
                    <a:pt x="418503" y="60769"/>
                  </a:lnTo>
                  <a:lnTo>
                    <a:pt x="419303" y="53771"/>
                  </a:lnTo>
                  <a:lnTo>
                    <a:pt x="422084" y="44157"/>
                  </a:lnTo>
                  <a:lnTo>
                    <a:pt x="424662" y="41757"/>
                  </a:lnTo>
                  <a:lnTo>
                    <a:pt x="432104" y="41757"/>
                  </a:lnTo>
                  <a:lnTo>
                    <a:pt x="434543" y="43840"/>
                  </a:lnTo>
                  <a:lnTo>
                    <a:pt x="436981" y="52184"/>
                  </a:lnTo>
                  <a:lnTo>
                    <a:pt x="437654" y="59499"/>
                  </a:lnTo>
                  <a:lnTo>
                    <a:pt x="437743" y="69977"/>
                  </a:lnTo>
                  <a:lnTo>
                    <a:pt x="437743" y="37820"/>
                  </a:lnTo>
                  <a:lnTo>
                    <a:pt x="433171" y="36207"/>
                  </a:lnTo>
                  <a:lnTo>
                    <a:pt x="420103" y="36207"/>
                  </a:lnTo>
                  <a:lnTo>
                    <a:pt x="398856" y="69545"/>
                  </a:lnTo>
                  <a:lnTo>
                    <a:pt x="398272" y="79349"/>
                  </a:lnTo>
                  <a:lnTo>
                    <a:pt x="398856" y="89903"/>
                  </a:lnTo>
                  <a:lnTo>
                    <a:pt x="420420" y="122669"/>
                  </a:lnTo>
                  <a:lnTo>
                    <a:pt x="432435" y="122669"/>
                  </a:lnTo>
                  <a:lnTo>
                    <a:pt x="436816" y="121551"/>
                  </a:lnTo>
                  <a:lnTo>
                    <a:pt x="446481" y="115760"/>
                  </a:lnTo>
                  <a:lnTo>
                    <a:pt x="451434" y="109740"/>
                  </a:lnTo>
                  <a:lnTo>
                    <a:pt x="451650" y="109474"/>
                  </a:lnTo>
                  <a:lnTo>
                    <a:pt x="456107" y="100444"/>
                  </a:lnTo>
                  <a:close/>
                </a:path>
                <a:path w="567690" h="157480">
                  <a:moveTo>
                    <a:pt x="566953" y="103479"/>
                  </a:moveTo>
                  <a:lnTo>
                    <a:pt x="565759" y="99936"/>
                  </a:lnTo>
                  <a:lnTo>
                    <a:pt x="561022" y="94094"/>
                  </a:lnTo>
                  <a:lnTo>
                    <a:pt x="558152" y="92633"/>
                  </a:lnTo>
                  <a:lnTo>
                    <a:pt x="551395" y="92633"/>
                  </a:lnTo>
                  <a:lnTo>
                    <a:pt x="548525" y="94094"/>
                  </a:lnTo>
                  <a:lnTo>
                    <a:pt x="546150" y="97015"/>
                  </a:lnTo>
                  <a:lnTo>
                    <a:pt x="543775" y="99936"/>
                  </a:lnTo>
                  <a:lnTo>
                    <a:pt x="542607" y="103479"/>
                  </a:lnTo>
                  <a:lnTo>
                    <a:pt x="542607" y="111823"/>
                  </a:lnTo>
                  <a:lnTo>
                    <a:pt x="543775" y="115366"/>
                  </a:lnTo>
                  <a:lnTo>
                    <a:pt x="548525" y="121208"/>
                  </a:lnTo>
                  <a:lnTo>
                    <a:pt x="551395" y="122669"/>
                  </a:lnTo>
                  <a:lnTo>
                    <a:pt x="558152" y="122669"/>
                  </a:lnTo>
                  <a:lnTo>
                    <a:pt x="561022" y="121208"/>
                  </a:lnTo>
                  <a:lnTo>
                    <a:pt x="565759" y="115366"/>
                  </a:lnTo>
                  <a:lnTo>
                    <a:pt x="566953" y="111823"/>
                  </a:lnTo>
                  <a:lnTo>
                    <a:pt x="566953" y="103479"/>
                  </a:lnTo>
                  <a:close/>
                </a:path>
                <a:path w="567690" h="157480">
                  <a:moveTo>
                    <a:pt x="567143" y="125920"/>
                  </a:moveTo>
                  <a:lnTo>
                    <a:pt x="527951" y="125920"/>
                  </a:lnTo>
                  <a:lnTo>
                    <a:pt x="527951" y="120815"/>
                  </a:lnTo>
                  <a:lnTo>
                    <a:pt x="524497" y="114604"/>
                  </a:lnTo>
                  <a:lnTo>
                    <a:pt x="516547" y="110617"/>
                  </a:lnTo>
                  <a:lnTo>
                    <a:pt x="516547" y="144145"/>
                  </a:lnTo>
                  <a:lnTo>
                    <a:pt x="513283" y="147777"/>
                  </a:lnTo>
                  <a:lnTo>
                    <a:pt x="503301" y="150799"/>
                  </a:lnTo>
                  <a:lnTo>
                    <a:pt x="498881" y="151320"/>
                  </a:lnTo>
                  <a:lnTo>
                    <a:pt x="487540" y="151320"/>
                  </a:lnTo>
                  <a:lnTo>
                    <a:pt x="482955" y="150279"/>
                  </a:lnTo>
                  <a:lnTo>
                    <a:pt x="476618" y="146100"/>
                  </a:lnTo>
                  <a:lnTo>
                    <a:pt x="475030" y="143217"/>
                  </a:lnTo>
                  <a:lnTo>
                    <a:pt x="475030" y="137985"/>
                  </a:lnTo>
                  <a:lnTo>
                    <a:pt x="516483" y="137985"/>
                  </a:lnTo>
                  <a:lnTo>
                    <a:pt x="516547" y="144145"/>
                  </a:lnTo>
                  <a:lnTo>
                    <a:pt x="516547" y="110617"/>
                  </a:lnTo>
                  <a:lnTo>
                    <a:pt x="513994" y="109334"/>
                  </a:lnTo>
                  <a:lnTo>
                    <a:pt x="509536" y="108381"/>
                  </a:lnTo>
                  <a:lnTo>
                    <a:pt x="494880" y="108089"/>
                  </a:lnTo>
                  <a:lnTo>
                    <a:pt x="493610" y="108089"/>
                  </a:lnTo>
                  <a:lnTo>
                    <a:pt x="491832" y="108051"/>
                  </a:lnTo>
                  <a:lnTo>
                    <a:pt x="480517" y="103454"/>
                  </a:lnTo>
                  <a:lnTo>
                    <a:pt x="480517" y="99402"/>
                  </a:lnTo>
                  <a:lnTo>
                    <a:pt x="481330" y="97472"/>
                  </a:lnTo>
                  <a:lnTo>
                    <a:pt x="484466" y="94284"/>
                  </a:lnTo>
                  <a:lnTo>
                    <a:pt x="485940" y="93357"/>
                  </a:lnTo>
                  <a:lnTo>
                    <a:pt x="487349" y="93065"/>
                  </a:lnTo>
                  <a:lnTo>
                    <a:pt x="488251" y="93065"/>
                  </a:lnTo>
                  <a:lnTo>
                    <a:pt x="488899" y="93103"/>
                  </a:lnTo>
                  <a:lnTo>
                    <a:pt x="489800" y="93218"/>
                  </a:lnTo>
                  <a:lnTo>
                    <a:pt x="490753" y="93243"/>
                  </a:lnTo>
                  <a:lnTo>
                    <a:pt x="498906" y="93243"/>
                  </a:lnTo>
                  <a:lnTo>
                    <a:pt x="499821" y="93065"/>
                  </a:lnTo>
                  <a:lnTo>
                    <a:pt x="521893" y="67106"/>
                  </a:lnTo>
                  <a:lnTo>
                    <a:pt x="521893" y="63588"/>
                  </a:lnTo>
                  <a:lnTo>
                    <a:pt x="521398" y="60312"/>
                  </a:lnTo>
                  <a:lnTo>
                    <a:pt x="519379" y="54292"/>
                  </a:lnTo>
                  <a:lnTo>
                    <a:pt x="517931" y="51663"/>
                  </a:lnTo>
                  <a:lnTo>
                    <a:pt x="516064" y="49403"/>
                  </a:lnTo>
                  <a:lnTo>
                    <a:pt x="527735" y="49403"/>
                  </a:lnTo>
                  <a:lnTo>
                    <a:pt x="527735" y="41935"/>
                  </a:lnTo>
                  <a:lnTo>
                    <a:pt x="527735" y="39941"/>
                  </a:lnTo>
                  <a:lnTo>
                    <a:pt x="508749" y="39941"/>
                  </a:lnTo>
                  <a:lnTo>
                    <a:pt x="507199" y="39065"/>
                  </a:lnTo>
                  <a:lnTo>
                    <a:pt x="505015" y="38239"/>
                  </a:lnTo>
                  <a:lnTo>
                    <a:pt x="502412" y="37490"/>
                  </a:lnTo>
                  <a:lnTo>
                    <a:pt x="502412" y="72377"/>
                  </a:lnTo>
                  <a:lnTo>
                    <a:pt x="501726" y="78092"/>
                  </a:lnTo>
                  <a:lnTo>
                    <a:pt x="499008" y="85902"/>
                  </a:lnTo>
                  <a:lnTo>
                    <a:pt x="496519" y="87858"/>
                  </a:lnTo>
                  <a:lnTo>
                    <a:pt x="488911" y="87858"/>
                  </a:lnTo>
                  <a:lnTo>
                    <a:pt x="486219" y="85255"/>
                  </a:lnTo>
                  <a:lnTo>
                    <a:pt x="484822" y="80048"/>
                  </a:lnTo>
                  <a:lnTo>
                    <a:pt x="483882" y="76746"/>
                  </a:lnTo>
                  <a:lnTo>
                    <a:pt x="483489" y="72377"/>
                  </a:lnTo>
                  <a:lnTo>
                    <a:pt x="483565" y="56057"/>
                  </a:lnTo>
                  <a:lnTo>
                    <a:pt x="484047" y="51663"/>
                  </a:lnTo>
                  <a:lnTo>
                    <a:pt x="486575" y="43891"/>
                  </a:lnTo>
                  <a:lnTo>
                    <a:pt x="489115" y="41935"/>
                  </a:lnTo>
                  <a:lnTo>
                    <a:pt x="496379" y="41935"/>
                  </a:lnTo>
                  <a:lnTo>
                    <a:pt x="498830" y="43764"/>
                  </a:lnTo>
                  <a:lnTo>
                    <a:pt x="501688" y="51054"/>
                  </a:lnTo>
                  <a:lnTo>
                    <a:pt x="502323" y="56057"/>
                  </a:lnTo>
                  <a:lnTo>
                    <a:pt x="502412" y="72377"/>
                  </a:lnTo>
                  <a:lnTo>
                    <a:pt x="502412" y="37490"/>
                  </a:lnTo>
                  <a:lnTo>
                    <a:pt x="499376" y="36614"/>
                  </a:lnTo>
                  <a:lnTo>
                    <a:pt x="496277" y="36207"/>
                  </a:lnTo>
                  <a:lnTo>
                    <a:pt x="483946" y="36207"/>
                  </a:lnTo>
                  <a:lnTo>
                    <a:pt x="476834" y="38836"/>
                  </a:lnTo>
                  <a:lnTo>
                    <a:pt x="466331" y="49364"/>
                  </a:lnTo>
                  <a:lnTo>
                    <a:pt x="463702" y="56057"/>
                  </a:lnTo>
                  <a:lnTo>
                    <a:pt x="463702" y="70586"/>
                  </a:lnTo>
                  <a:lnTo>
                    <a:pt x="465201" y="76060"/>
                  </a:lnTo>
                  <a:lnTo>
                    <a:pt x="471220" y="85077"/>
                  </a:lnTo>
                  <a:lnTo>
                    <a:pt x="475145" y="88557"/>
                  </a:lnTo>
                  <a:lnTo>
                    <a:pt x="480034" y="90982"/>
                  </a:lnTo>
                  <a:lnTo>
                    <a:pt x="480034" y="92202"/>
                  </a:lnTo>
                  <a:lnTo>
                    <a:pt x="476643" y="93586"/>
                  </a:lnTo>
                  <a:lnTo>
                    <a:pt x="473189" y="96050"/>
                  </a:lnTo>
                  <a:lnTo>
                    <a:pt x="466102" y="103111"/>
                  </a:lnTo>
                  <a:lnTo>
                    <a:pt x="464350" y="107365"/>
                  </a:lnTo>
                  <a:lnTo>
                    <a:pt x="464350" y="116509"/>
                  </a:lnTo>
                  <a:lnTo>
                    <a:pt x="465467" y="119837"/>
                  </a:lnTo>
                  <a:lnTo>
                    <a:pt x="468985" y="123710"/>
                  </a:lnTo>
                  <a:lnTo>
                    <a:pt x="471030" y="125069"/>
                  </a:lnTo>
                  <a:lnTo>
                    <a:pt x="472821" y="125920"/>
                  </a:lnTo>
                  <a:lnTo>
                    <a:pt x="0" y="125920"/>
                  </a:lnTo>
                  <a:lnTo>
                    <a:pt x="0" y="137985"/>
                  </a:lnTo>
                  <a:lnTo>
                    <a:pt x="462432" y="137985"/>
                  </a:lnTo>
                  <a:lnTo>
                    <a:pt x="462368" y="138188"/>
                  </a:lnTo>
                  <a:lnTo>
                    <a:pt x="462368" y="147269"/>
                  </a:lnTo>
                  <a:lnTo>
                    <a:pt x="466407" y="151904"/>
                  </a:lnTo>
                  <a:lnTo>
                    <a:pt x="479348" y="156248"/>
                  </a:lnTo>
                  <a:lnTo>
                    <a:pt x="485165" y="157048"/>
                  </a:lnTo>
                  <a:lnTo>
                    <a:pt x="500176" y="157048"/>
                  </a:lnTo>
                  <a:lnTo>
                    <a:pt x="526897" y="137985"/>
                  </a:lnTo>
                  <a:lnTo>
                    <a:pt x="567143" y="137985"/>
                  </a:lnTo>
                  <a:lnTo>
                    <a:pt x="567143" y="1259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" name="object 189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5855179" y="973117"/>
              <a:ext cx="321222" cy="157044"/>
            </a:xfrm>
            <a:prstGeom prst="rect">
              <a:avLst/>
            </a:prstGeom>
          </p:spPr>
        </p:pic>
        <p:sp>
          <p:nvSpPr>
            <p:cNvPr id="190" name="object 190"/>
            <p:cNvSpPr/>
            <p:nvPr/>
          </p:nvSpPr>
          <p:spPr>
            <a:xfrm>
              <a:off x="5852325" y="1099045"/>
              <a:ext cx="324485" cy="12065"/>
            </a:xfrm>
            <a:custGeom>
              <a:avLst/>
              <a:gdLst/>
              <a:ahLst/>
              <a:cxnLst/>
              <a:rect l="l" t="t" r="r" b="b"/>
              <a:pathLst>
                <a:path w="324485" h="12065">
                  <a:moveTo>
                    <a:pt x="324345" y="0"/>
                  </a:moveTo>
                  <a:lnTo>
                    <a:pt x="0" y="0"/>
                  </a:lnTo>
                  <a:lnTo>
                    <a:pt x="0" y="12065"/>
                  </a:lnTo>
                  <a:lnTo>
                    <a:pt x="324345" y="12065"/>
                  </a:lnTo>
                  <a:lnTo>
                    <a:pt x="3243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>
                <a:moveTo>
                  <a:pt x="7559979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79" y="10692003"/>
                </a:lnTo>
                <a:lnTo>
                  <a:pt x="7559979" y="0"/>
                </a:lnTo>
                <a:close/>
              </a:path>
            </a:pathLst>
          </a:custGeom>
          <a:solidFill>
            <a:srgbClr val="020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82277" y="139090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40" y="0"/>
                </a:moveTo>
                <a:lnTo>
                  <a:pt x="0" y="48691"/>
                </a:lnTo>
                <a:lnTo>
                  <a:pt x="48183" y="89801"/>
                </a:lnTo>
                <a:lnTo>
                  <a:pt x="56134" y="26225"/>
                </a:lnTo>
                <a:lnTo>
                  <a:pt x="4544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13040" y="147903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337" y="0"/>
                </a:moveTo>
                <a:lnTo>
                  <a:pt x="12141" y="0"/>
                </a:lnTo>
                <a:lnTo>
                  <a:pt x="0" y="56159"/>
                </a:lnTo>
                <a:lnTo>
                  <a:pt x="28219" y="123545"/>
                </a:lnTo>
                <a:lnTo>
                  <a:pt x="56337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23487" y="316437"/>
            <a:ext cx="53975" cy="71120"/>
          </a:xfrm>
          <a:custGeom>
            <a:avLst/>
            <a:gdLst/>
            <a:ahLst/>
            <a:cxnLst/>
            <a:rect l="l" t="t" r="r" b="b"/>
            <a:pathLst>
              <a:path w="53975" h="71120">
                <a:moveTo>
                  <a:pt x="21424" y="0"/>
                </a:moveTo>
                <a:lnTo>
                  <a:pt x="0" y="52349"/>
                </a:lnTo>
                <a:lnTo>
                  <a:pt x="2679" y="71056"/>
                </a:lnTo>
                <a:lnTo>
                  <a:pt x="53530" y="11163"/>
                </a:lnTo>
                <a:lnTo>
                  <a:pt x="2142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22492" y="346277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5021"/>
                </a:lnTo>
                <a:lnTo>
                  <a:pt x="10706" y="52527"/>
                </a:lnTo>
                <a:lnTo>
                  <a:pt x="66865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9939" y="140449"/>
            <a:ext cx="77647" cy="74853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7056342" y="72841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554" y="0"/>
                </a:moveTo>
                <a:lnTo>
                  <a:pt x="0" y="48768"/>
                </a:lnTo>
                <a:lnTo>
                  <a:pt x="48145" y="89839"/>
                </a:lnTo>
                <a:lnTo>
                  <a:pt x="56210" y="26250"/>
                </a:lnTo>
                <a:lnTo>
                  <a:pt x="4555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56281" y="1370153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69">
                <a:moveTo>
                  <a:pt x="45466" y="0"/>
                </a:moveTo>
                <a:lnTo>
                  <a:pt x="0" y="48679"/>
                </a:lnTo>
                <a:lnTo>
                  <a:pt x="48107" y="89903"/>
                </a:lnTo>
                <a:lnTo>
                  <a:pt x="56121" y="26161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43588" y="1264161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5">
                <a:moveTo>
                  <a:pt x="0" y="0"/>
                </a:moveTo>
                <a:lnTo>
                  <a:pt x="0" y="44932"/>
                </a:lnTo>
                <a:lnTo>
                  <a:pt x="10668" y="52400"/>
                </a:lnTo>
                <a:lnTo>
                  <a:pt x="66890" y="3771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36931" y="517083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159" y="0"/>
                </a:moveTo>
                <a:lnTo>
                  <a:pt x="12090" y="0"/>
                </a:lnTo>
                <a:lnTo>
                  <a:pt x="0" y="56248"/>
                </a:lnTo>
                <a:lnTo>
                  <a:pt x="28041" y="123571"/>
                </a:lnTo>
                <a:lnTo>
                  <a:pt x="56159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47300" y="685504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4">
                <a:moveTo>
                  <a:pt x="21437" y="0"/>
                </a:moveTo>
                <a:lnTo>
                  <a:pt x="0" y="52489"/>
                </a:lnTo>
                <a:lnTo>
                  <a:pt x="2679" y="71145"/>
                </a:lnTo>
                <a:lnTo>
                  <a:pt x="53505" y="11214"/>
                </a:lnTo>
                <a:lnTo>
                  <a:pt x="21437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46316" y="715495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881"/>
                </a:lnTo>
                <a:lnTo>
                  <a:pt x="10667" y="52425"/>
                </a:lnTo>
                <a:lnTo>
                  <a:pt x="66878" y="3733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93803" y="509560"/>
            <a:ext cx="77546" cy="74853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29608" y="2760531"/>
            <a:ext cx="77546" cy="7493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79949" y="979314"/>
            <a:ext cx="77597" cy="74790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6561933" y="3128293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5">
                <a:moveTo>
                  <a:pt x="21437" y="0"/>
                </a:moveTo>
                <a:lnTo>
                  <a:pt x="0" y="52476"/>
                </a:lnTo>
                <a:lnTo>
                  <a:pt x="2705" y="71183"/>
                </a:lnTo>
                <a:lnTo>
                  <a:pt x="53543" y="11277"/>
                </a:lnTo>
                <a:lnTo>
                  <a:pt x="21437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82277" y="170681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69">
                <a:moveTo>
                  <a:pt x="45440" y="0"/>
                </a:moveTo>
                <a:lnTo>
                  <a:pt x="0" y="48653"/>
                </a:lnTo>
                <a:lnTo>
                  <a:pt x="48183" y="89763"/>
                </a:lnTo>
                <a:lnTo>
                  <a:pt x="56134" y="26187"/>
                </a:lnTo>
                <a:lnTo>
                  <a:pt x="4544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95669" y="2775549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095" y="0"/>
                </a:moveTo>
                <a:lnTo>
                  <a:pt x="12001" y="0"/>
                </a:lnTo>
                <a:lnTo>
                  <a:pt x="0" y="56159"/>
                </a:lnTo>
                <a:lnTo>
                  <a:pt x="28003" y="123545"/>
                </a:lnTo>
                <a:lnTo>
                  <a:pt x="56095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56281" y="293784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69">
                <a:moveTo>
                  <a:pt x="45466" y="0"/>
                </a:moveTo>
                <a:lnTo>
                  <a:pt x="0" y="48679"/>
                </a:lnTo>
                <a:lnTo>
                  <a:pt x="48107" y="89852"/>
                </a:lnTo>
                <a:lnTo>
                  <a:pt x="56121" y="26238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43588" y="283187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5">
                <a:moveTo>
                  <a:pt x="0" y="0"/>
                </a:moveTo>
                <a:lnTo>
                  <a:pt x="0" y="44907"/>
                </a:lnTo>
                <a:lnTo>
                  <a:pt x="10668" y="52362"/>
                </a:lnTo>
                <a:lnTo>
                  <a:pt x="66890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437392" y="266876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69">
                <a:moveTo>
                  <a:pt x="45466" y="0"/>
                </a:moveTo>
                <a:lnTo>
                  <a:pt x="0" y="48679"/>
                </a:lnTo>
                <a:lnTo>
                  <a:pt x="48209" y="89776"/>
                </a:lnTo>
                <a:lnTo>
                  <a:pt x="56184" y="26212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79949" y="2547057"/>
            <a:ext cx="77597" cy="74726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30316" y="2451666"/>
            <a:ext cx="77482" cy="74879"/>
          </a:xfrm>
          <a:prstGeom prst="rect">
            <a:avLst/>
          </a:prstGeom>
        </p:spPr>
      </p:pic>
      <p:sp>
        <p:nvSpPr>
          <p:cNvPr id="25" name="object 25"/>
          <p:cNvSpPr/>
          <p:nvPr/>
        </p:nvSpPr>
        <p:spPr>
          <a:xfrm>
            <a:off x="6851530" y="3016877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69">
                <a:moveTo>
                  <a:pt x="45427" y="0"/>
                </a:moveTo>
                <a:lnTo>
                  <a:pt x="0" y="48831"/>
                </a:lnTo>
                <a:lnTo>
                  <a:pt x="48145" y="89941"/>
                </a:lnTo>
                <a:lnTo>
                  <a:pt x="56146" y="26314"/>
                </a:lnTo>
                <a:lnTo>
                  <a:pt x="45427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02275" y="460543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919"/>
                </a:lnTo>
                <a:lnTo>
                  <a:pt x="10782" y="52476"/>
                </a:lnTo>
                <a:lnTo>
                  <a:pt x="66916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82277" y="3274471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40" y="0"/>
                </a:moveTo>
                <a:lnTo>
                  <a:pt x="0" y="48691"/>
                </a:lnTo>
                <a:lnTo>
                  <a:pt x="48183" y="89890"/>
                </a:lnTo>
                <a:lnTo>
                  <a:pt x="56134" y="26301"/>
                </a:lnTo>
                <a:lnTo>
                  <a:pt x="4544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07102" y="2889756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210" y="0"/>
                </a:moveTo>
                <a:lnTo>
                  <a:pt x="12039" y="0"/>
                </a:lnTo>
                <a:lnTo>
                  <a:pt x="0" y="56210"/>
                </a:lnTo>
                <a:lnTo>
                  <a:pt x="28130" y="123545"/>
                </a:lnTo>
                <a:lnTo>
                  <a:pt x="5621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990299" y="4495506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133" y="0"/>
                </a:moveTo>
                <a:lnTo>
                  <a:pt x="11988" y="0"/>
                </a:lnTo>
                <a:lnTo>
                  <a:pt x="0" y="56311"/>
                </a:lnTo>
                <a:lnTo>
                  <a:pt x="28066" y="123621"/>
                </a:lnTo>
                <a:lnTo>
                  <a:pt x="56133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456281" y="4505589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66" y="0"/>
                </a:moveTo>
                <a:lnTo>
                  <a:pt x="0" y="48691"/>
                </a:lnTo>
                <a:lnTo>
                  <a:pt x="48107" y="89801"/>
                </a:lnTo>
                <a:lnTo>
                  <a:pt x="56121" y="26149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43588" y="4399625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919"/>
                </a:lnTo>
                <a:lnTo>
                  <a:pt x="10668" y="52336"/>
                </a:lnTo>
                <a:lnTo>
                  <a:pt x="66890" y="3657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437392" y="4236428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66" y="0"/>
                </a:moveTo>
                <a:lnTo>
                  <a:pt x="0" y="48704"/>
                </a:lnTo>
                <a:lnTo>
                  <a:pt x="48209" y="89890"/>
                </a:lnTo>
                <a:lnTo>
                  <a:pt x="56184" y="26250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186167" y="4490223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210" y="0"/>
                </a:moveTo>
                <a:lnTo>
                  <a:pt x="12026" y="0"/>
                </a:lnTo>
                <a:lnTo>
                  <a:pt x="0" y="56273"/>
                </a:lnTo>
                <a:lnTo>
                  <a:pt x="28143" y="123634"/>
                </a:lnTo>
                <a:lnTo>
                  <a:pt x="5621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482277" y="482743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40" y="0"/>
                </a:moveTo>
                <a:lnTo>
                  <a:pt x="0" y="48704"/>
                </a:lnTo>
                <a:lnTo>
                  <a:pt x="48183" y="89852"/>
                </a:lnTo>
                <a:lnTo>
                  <a:pt x="56134" y="26238"/>
                </a:lnTo>
                <a:lnTo>
                  <a:pt x="4544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913040" y="4836341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337" y="0"/>
                </a:moveTo>
                <a:lnTo>
                  <a:pt x="12141" y="0"/>
                </a:lnTo>
                <a:lnTo>
                  <a:pt x="0" y="56095"/>
                </a:lnTo>
                <a:lnTo>
                  <a:pt x="28219" y="123545"/>
                </a:lnTo>
                <a:lnTo>
                  <a:pt x="56337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823487" y="5004732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4">
                <a:moveTo>
                  <a:pt x="21424" y="0"/>
                </a:moveTo>
                <a:lnTo>
                  <a:pt x="0" y="52425"/>
                </a:lnTo>
                <a:lnTo>
                  <a:pt x="2679" y="71196"/>
                </a:lnTo>
                <a:lnTo>
                  <a:pt x="53530" y="11239"/>
                </a:lnTo>
                <a:lnTo>
                  <a:pt x="2142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922492" y="5034760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919"/>
                </a:lnTo>
                <a:lnTo>
                  <a:pt x="10706" y="52425"/>
                </a:lnTo>
                <a:lnTo>
                  <a:pt x="66865" y="3733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object 3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69939" y="4828804"/>
            <a:ext cx="77647" cy="74879"/>
          </a:xfrm>
          <a:prstGeom prst="rect">
            <a:avLst/>
          </a:prstGeom>
        </p:spPr>
      </p:pic>
      <p:sp>
        <p:nvSpPr>
          <p:cNvPr id="39" name="object 39"/>
          <p:cNvSpPr/>
          <p:nvPr/>
        </p:nvSpPr>
        <p:spPr>
          <a:xfrm>
            <a:off x="7456281" y="605857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66" y="0"/>
                </a:moveTo>
                <a:lnTo>
                  <a:pt x="0" y="48640"/>
                </a:lnTo>
                <a:lnTo>
                  <a:pt x="48107" y="89725"/>
                </a:lnTo>
                <a:lnTo>
                  <a:pt x="56121" y="26200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343588" y="5952556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869"/>
                </a:lnTo>
                <a:lnTo>
                  <a:pt x="10668" y="52412"/>
                </a:lnTo>
                <a:lnTo>
                  <a:pt x="66890" y="3810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836931" y="5205448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159" y="0"/>
                </a:moveTo>
                <a:lnTo>
                  <a:pt x="12090" y="0"/>
                </a:lnTo>
                <a:lnTo>
                  <a:pt x="0" y="56184"/>
                </a:lnTo>
                <a:lnTo>
                  <a:pt x="28041" y="123571"/>
                </a:lnTo>
                <a:lnTo>
                  <a:pt x="56159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747300" y="5373912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4">
                <a:moveTo>
                  <a:pt x="21437" y="0"/>
                </a:moveTo>
                <a:lnTo>
                  <a:pt x="0" y="52489"/>
                </a:lnTo>
                <a:lnTo>
                  <a:pt x="2679" y="71221"/>
                </a:lnTo>
                <a:lnTo>
                  <a:pt x="53505" y="11214"/>
                </a:lnTo>
                <a:lnTo>
                  <a:pt x="21437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846316" y="540386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881"/>
                </a:lnTo>
                <a:lnTo>
                  <a:pt x="10667" y="52400"/>
                </a:lnTo>
                <a:lnTo>
                  <a:pt x="66878" y="3810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" name="object 4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693803" y="5197964"/>
            <a:ext cx="77546" cy="74841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29608" y="7448895"/>
            <a:ext cx="77546" cy="74866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779949" y="5667683"/>
            <a:ext cx="77597" cy="74853"/>
          </a:xfrm>
          <a:prstGeom prst="rect">
            <a:avLst/>
          </a:prstGeom>
        </p:spPr>
      </p:pic>
      <p:sp>
        <p:nvSpPr>
          <p:cNvPr id="47" name="object 47"/>
          <p:cNvSpPr/>
          <p:nvPr/>
        </p:nvSpPr>
        <p:spPr>
          <a:xfrm>
            <a:off x="6760181" y="4495890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932"/>
                </a:lnTo>
                <a:lnTo>
                  <a:pt x="10718" y="52374"/>
                </a:lnTo>
                <a:lnTo>
                  <a:pt x="66928" y="3771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84222" y="454857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516" y="0"/>
                </a:moveTo>
                <a:lnTo>
                  <a:pt x="0" y="48679"/>
                </a:lnTo>
                <a:lnTo>
                  <a:pt x="48196" y="89877"/>
                </a:lnTo>
                <a:lnTo>
                  <a:pt x="56184" y="26289"/>
                </a:lnTo>
                <a:lnTo>
                  <a:pt x="4551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482277" y="6395173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40" y="0"/>
                </a:moveTo>
                <a:lnTo>
                  <a:pt x="0" y="48704"/>
                </a:lnTo>
                <a:lnTo>
                  <a:pt x="48183" y="89865"/>
                </a:lnTo>
                <a:lnTo>
                  <a:pt x="56134" y="26225"/>
                </a:lnTo>
                <a:lnTo>
                  <a:pt x="4544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456281" y="762621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66" y="0"/>
                </a:moveTo>
                <a:lnTo>
                  <a:pt x="0" y="48717"/>
                </a:lnTo>
                <a:lnTo>
                  <a:pt x="48107" y="89827"/>
                </a:lnTo>
                <a:lnTo>
                  <a:pt x="56121" y="26200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343588" y="7520278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907"/>
                </a:lnTo>
                <a:lnTo>
                  <a:pt x="10668" y="52387"/>
                </a:lnTo>
                <a:lnTo>
                  <a:pt x="66890" y="3670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437392" y="735713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66" y="0"/>
                </a:moveTo>
                <a:lnTo>
                  <a:pt x="0" y="48666"/>
                </a:lnTo>
                <a:lnTo>
                  <a:pt x="48209" y="89903"/>
                </a:lnTo>
                <a:lnTo>
                  <a:pt x="56184" y="26200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851530" y="7705382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27" y="0"/>
                </a:moveTo>
                <a:lnTo>
                  <a:pt x="0" y="48704"/>
                </a:lnTo>
                <a:lnTo>
                  <a:pt x="48145" y="89801"/>
                </a:lnTo>
                <a:lnTo>
                  <a:pt x="56146" y="26136"/>
                </a:lnTo>
                <a:lnTo>
                  <a:pt x="45427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630806" y="8923949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083" y="0"/>
                </a:moveTo>
                <a:lnTo>
                  <a:pt x="11925" y="0"/>
                </a:lnTo>
                <a:lnTo>
                  <a:pt x="0" y="56261"/>
                </a:lnTo>
                <a:lnTo>
                  <a:pt x="28067" y="123507"/>
                </a:lnTo>
                <a:lnTo>
                  <a:pt x="56083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482277" y="7962891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40" y="0"/>
                </a:moveTo>
                <a:lnTo>
                  <a:pt x="0" y="48742"/>
                </a:lnTo>
                <a:lnTo>
                  <a:pt x="48183" y="89776"/>
                </a:lnTo>
                <a:lnTo>
                  <a:pt x="56134" y="26250"/>
                </a:lnTo>
                <a:lnTo>
                  <a:pt x="4544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456281" y="9193860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66" y="0"/>
                </a:moveTo>
                <a:lnTo>
                  <a:pt x="0" y="48729"/>
                </a:lnTo>
                <a:lnTo>
                  <a:pt x="48107" y="89890"/>
                </a:lnTo>
                <a:lnTo>
                  <a:pt x="56121" y="26250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343588" y="908789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958"/>
                </a:lnTo>
                <a:lnTo>
                  <a:pt x="10668" y="52463"/>
                </a:lnTo>
                <a:lnTo>
                  <a:pt x="66890" y="3797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437392" y="8924803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66" y="0"/>
                </a:moveTo>
                <a:lnTo>
                  <a:pt x="0" y="48793"/>
                </a:lnTo>
                <a:lnTo>
                  <a:pt x="48209" y="89852"/>
                </a:lnTo>
                <a:lnTo>
                  <a:pt x="56184" y="26250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9" name="object 5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779949" y="8803019"/>
            <a:ext cx="77597" cy="74917"/>
          </a:xfrm>
          <a:prstGeom prst="rect">
            <a:avLst/>
          </a:prstGeom>
        </p:spPr>
      </p:pic>
      <p:sp>
        <p:nvSpPr>
          <p:cNvPr id="60" name="object 60"/>
          <p:cNvSpPr/>
          <p:nvPr/>
        </p:nvSpPr>
        <p:spPr>
          <a:xfrm>
            <a:off x="6910166" y="10523270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210" y="0"/>
                </a:moveTo>
                <a:lnTo>
                  <a:pt x="12052" y="0"/>
                </a:lnTo>
                <a:lnTo>
                  <a:pt x="0" y="56159"/>
                </a:lnTo>
                <a:lnTo>
                  <a:pt x="28143" y="123558"/>
                </a:lnTo>
                <a:lnTo>
                  <a:pt x="5621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494331" y="951081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554" y="0"/>
                </a:moveTo>
                <a:lnTo>
                  <a:pt x="0" y="48691"/>
                </a:lnTo>
                <a:lnTo>
                  <a:pt x="48145" y="89877"/>
                </a:lnTo>
                <a:lnTo>
                  <a:pt x="56235" y="26200"/>
                </a:lnTo>
                <a:lnTo>
                  <a:pt x="4555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355693" y="10635869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881"/>
                </a:lnTo>
                <a:lnTo>
                  <a:pt x="10680" y="52362"/>
                </a:lnTo>
                <a:lnTo>
                  <a:pt x="66890" y="3721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449447" y="1047270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529" y="0"/>
                </a:moveTo>
                <a:lnTo>
                  <a:pt x="0" y="48628"/>
                </a:lnTo>
                <a:lnTo>
                  <a:pt x="48209" y="89928"/>
                </a:lnTo>
                <a:lnTo>
                  <a:pt x="56286" y="26225"/>
                </a:lnTo>
                <a:lnTo>
                  <a:pt x="45529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4" name="object 6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792101" y="10350959"/>
            <a:ext cx="77660" cy="74803"/>
          </a:xfrm>
          <a:prstGeom prst="rect">
            <a:avLst/>
          </a:prstGeom>
        </p:spPr>
      </p:pic>
      <p:sp>
        <p:nvSpPr>
          <p:cNvPr id="65" name="object 65"/>
          <p:cNvSpPr/>
          <p:nvPr/>
        </p:nvSpPr>
        <p:spPr>
          <a:xfrm>
            <a:off x="6518925" y="293784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69">
                <a:moveTo>
                  <a:pt x="45554" y="0"/>
                </a:moveTo>
                <a:lnTo>
                  <a:pt x="0" y="48679"/>
                </a:lnTo>
                <a:lnTo>
                  <a:pt x="48145" y="89852"/>
                </a:lnTo>
                <a:lnTo>
                  <a:pt x="56184" y="26238"/>
                </a:lnTo>
                <a:lnTo>
                  <a:pt x="4555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406206" y="283187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5">
                <a:moveTo>
                  <a:pt x="0" y="0"/>
                </a:moveTo>
                <a:lnTo>
                  <a:pt x="0" y="44907"/>
                </a:lnTo>
                <a:lnTo>
                  <a:pt x="10706" y="52362"/>
                </a:lnTo>
                <a:lnTo>
                  <a:pt x="66916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500060" y="266876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69">
                <a:moveTo>
                  <a:pt x="45466" y="0"/>
                </a:moveTo>
                <a:lnTo>
                  <a:pt x="0" y="48679"/>
                </a:lnTo>
                <a:lnTo>
                  <a:pt x="48158" y="89776"/>
                </a:lnTo>
                <a:lnTo>
                  <a:pt x="56184" y="26212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364968" y="460543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919"/>
                </a:lnTo>
                <a:lnTo>
                  <a:pt x="10731" y="52476"/>
                </a:lnTo>
                <a:lnTo>
                  <a:pt x="66941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544919" y="3274471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40" y="0"/>
                </a:moveTo>
                <a:lnTo>
                  <a:pt x="0" y="48691"/>
                </a:lnTo>
                <a:lnTo>
                  <a:pt x="48260" y="89890"/>
                </a:lnTo>
                <a:lnTo>
                  <a:pt x="56184" y="26301"/>
                </a:lnTo>
                <a:lnTo>
                  <a:pt x="4544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500060" y="4236428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66" y="0"/>
                </a:moveTo>
                <a:lnTo>
                  <a:pt x="0" y="48704"/>
                </a:lnTo>
                <a:lnTo>
                  <a:pt x="48158" y="89890"/>
                </a:lnTo>
                <a:lnTo>
                  <a:pt x="56184" y="26250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248836" y="4490223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210" y="0"/>
                </a:moveTo>
                <a:lnTo>
                  <a:pt x="12064" y="0"/>
                </a:lnTo>
                <a:lnTo>
                  <a:pt x="0" y="56273"/>
                </a:lnTo>
                <a:lnTo>
                  <a:pt x="28168" y="123634"/>
                </a:lnTo>
                <a:lnTo>
                  <a:pt x="5621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990444" y="147903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222" y="0"/>
                </a:moveTo>
                <a:lnTo>
                  <a:pt x="12039" y="0"/>
                </a:lnTo>
                <a:lnTo>
                  <a:pt x="0" y="56159"/>
                </a:lnTo>
                <a:lnTo>
                  <a:pt x="28155" y="123545"/>
                </a:lnTo>
                <a:lnTo>
                  <a:pt x="56222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900826" y="316437"/>
            <a:ext cx="53975" cy="71120"/>
          </a:xfrm>
          <a:custGeom>
            <a:avLst/>
            <a:gdLst/>
            <a:ahLst/>
            <a:cxnLst/>
            <a:rect l="l" t="t" r="r" b="b"/>
            <a:pathLst>
              <a:path w="53975" h="71120">
                <a:moveTo>
                  <a:pt x="21424" y="0"/>
                </a:moveTo>
                <a:lnTo>
                  <a:pt x="0" y="52349"/>
                </a:lnTo>
                <a:lnTo>
                  <a:pt x="2679" y="71056"/>
                </a:lnTo>
                <a:lnTo>
                  <a:pt x="53505" y="11163"/>
                </a:lnTo>
                <a:lnTo>
                  <a:pt x="2142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999856" y="346277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5021"/>
                </a:lnTo>
                <a:lnTo>
                  <a:pt x="10591" y="52527"/>
                </a:lnTo>
                <a:lnTo>
                  <a:pt x="66865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5" name="object 7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847264" y="140449"/>
            <a:ext cx="77711" cy="74853"/>
          </a:xfrm>
          <a:prstGeom prst="rect">
            <a:avLst/>
          </a:prstGeom>
        </p:spPr>
      </p:pic>
      <p:sp>
        <p:nvSpPr>
          <p:cNvPr id="76" name="object 76"/>
          <p:cNvSpPr/>
          <p:nvPr/>
        </p:nvSpPr>
        <p:spPr>
          <a:xfrm>
            <a:off x="5133607" y="72841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567" y="0"/>
                </a:moveTo>
                <a:lnTo>
                  <a:pt x="0" y="48768"/>
                </a:lnTo>
                <a:lnTo>
                  <a:pt x="48323" y="89839"/>
                </a:lnTo>
                <a:lnTo>
                  <a:pt x="56299" y="26250"/>
                </a:lnTo>
                <a:lnTo>
                  <a:pt x="45567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533521" y="1370153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69">
                <a:moveTo>
                  <a:pt x="45504" y="0"/>
                </a:moveTo>
                <a:lnTo>
                  <a:pt x="0" y="48679"/>
                </a:lnTo>
                <a:lnTo>
                  <a:pt x="48183" y="89903"/>
                </a:lnTo>
                <a:lnTo>
                  <a:pt x="56222" y="26161"/>
                </a:lnTo>
                <a:lnTo>
                  <a:pt x="4550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420889" y="1264161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5">
                <a:moveTo>
                  <a:pt x="0" y="0"/>
                </a:moveTo>
                <a:lnTo>
                  <a:pt x="0" y="44932"/>
                </a:lnTo>
                <a:lnTo>
                  <a:pt x="10706" y="52400"/>
                </a:lnTo>
                <a:lnTo>
                  <a:pt x="66941" y="3771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914230" y="517083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273" y="0"/>
                </a:moveTo>
                <a:lnTo>
                  <a:pt x="12090" y="0"/>
                </a:lnTo>
                <a:lnTo>
                  <a:pt x="0" y="56248"/>
                </a:lnTo>
                <a:lnTo>
                  <a:pt x="28130" y="123571"/>
                </a:lnTo>
                <a:lnTo>
                  <a:pt x="56273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824663" y="685504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4">
                <a:moveTo>
                  <a:pt x="21348" y="0"/>
                </a:moveTo>
                <a:lnTo>
                  <a:pt x="0" y="52489"/>
                </a:lnTo>
                <a:lnTo>
                  <a:pt x="2628" y="71145"/>
                </a:lnTo>
                <a:lnTo>
                  <a:pt x="53530" y="11214"/>
                </a:lnTo>
                <a:lnTo>
                  <a:pt x="21348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923618" y="715495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881"/>
                </a:lnTo>
                <a:lnTo>
                  <a:pt x="10731" y="52425"/>
                </a:lnTo>
                <a:lnTo>
                  <a:pt x="66916" y="3733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2" name="object 8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771166" y="509560"/>
            <a:ext cx="77597" cy="74853"/>
          </a:xfrm>
          <a:prstGeom prst="rect">
            <a:avLst/>
          </a:prstGeom>
        </p:spPr>
      </p:pic>
      <p:pic>
        <p:nvPicPr>
          <p:cNvPr id="83" name="object 8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906910" y="2760531"/>
            <a:ext cx="77597" cy="74930"/>
          </a:xfrm>
          <a:prstGeom prst="rect">
            <a:avLst/>
          </a:prstGeom>
        </p:spPr>
      </p:pic>
      <p:pic>
        <p:nvPicPr>
          <p:cNvPr id="84" name="object 8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57338" y="979314"/>
            <a:ext cx="77546" cy="74790"/>
          </a:xfrm>
          <a:prstGeom prst="rect">
            <a:avLst/>
          </a:prstGeom>
        </p:spPr>
      </p:pic>
      <p:sp>
        <p:nvSpPr>
          <p:cNvPr id="85" name="object 85"/>
          <p:cNvSpPr/>
          <p:nvPr/>
        </p:nvSpPr>
        <p:spPr>
          <a:xfrm>
            <a:off x="4639271" y="3128293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5">
                <a:moveTo>
                  <a:pt x="21462" y="0"/>
                </a:moveTo>
                <a:lnTo>
                  <a:pt x="0" y="52476"/>
                </a:lnTo>
                <a:lnTo>
                  <a:pt x="2730" y="71183"/>
                </a:lnTo>
                <a:lnTo>
                  <a:pt x="53581" y="11277"/>
                </a:lnTo>
                <a:lnTo>
                  <a:pt x="21462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672995" y="2775549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184" y="0"/>
                </a:moveTo>
                <a:lnTo>
                  <a:pt x="12039" y="0"/>
                </a:lnTo>
                <a:lnTo>
                  <a:pt x="0" y="56159"/>
                </a:lnTo>
                <a:lnTo>
                  <a:pt x="28066" y="123545"/>
                </a:lnTo>
                <a:lnTo>
                  <a:pt x="5618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7" name="object 8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57338" y="2547057"/>
            <a:ext cx="77546" cy="74726"/>
          </a:xfrm>
          <a:prstGeom prst="rect">
            <a:avLst/>
          </a:prstGeom>
        </p:spPr>
      </p:pic>
      <p:pic>
        <p:nvPicPr>
          <p:cNvPr id="88" name="object 8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707654" y="2451666"/>
            <a:ext cx="77571" cy="74879"/>
          </a:xfrm>
          <a:prstGeom prst="rect">
            <a:avLst/>
          </a:prstGeom>
        </p:spPr>
      </p:pic>
      <p:sp>
        <p:nvSpPr>
          <p:cNvPr id="89" name="object 89"/>
          <p:cNvSpPr/>
          <p:nvPr/>
        </p:nvSpPr>
        <p:spPr>
          <a:xfrm>
            <a:off x="4928832" y="3016877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69">
                <a:moveTo>
                  <a:pt x="45491" y="0"/>
                </a:moveTo>
                <a:lnTo>
                  <a:pt x="0" y="48831"/>
                </a:lnTo>
                <a:lnTo>
                  <a:pt x="48209" y="89941"/>
                </a:lnTo>
                <a:lnTo>
                  <a:pt x="56184" y="26314"/>
                </a:lnTo>
                <a:lnTo>
                  <a:pt x="45491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379639" y="460543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919"/>
                </a:lnTo>
                <a:lnTo>
                  <a:pt x="10693" y="52476"/>
                </a:lnTo>
                <a:lnTo>
                  <a:pt x="66903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784466" y="2889756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184" y="0"/>
                </a:moveTo>
                <a:lnTo>
                  <a:pt x="12001" y="0"/>
                </a:lnTo>
                <a:lnTo>
                  <a:pt x="0" y="56210"/>
                </a:lnTo>
                <a:lnTo>
                  <a:pt x="28092" y="123545"/>
                </a:lnTo>
                <a:lnTo>
                  <a:pt x="5618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067587" y="4495506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146" y="0"/>
                </a:moveTo>
                <a:lnTo>
                  <a:pt x="12039" y="0"/>
                </a:lnTo>
                <a:lnTo>
                  <a:pt x="0" y="56311"/>
                </a:lnTo>
                <a:lnTo>
                  <a:pt x="28054" y="123621"/>
                </a:lnTo>
                <a:lnTo>
                  <a:pt x="5614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533521" y="4505589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504" y="0"/>
                </a:moveTo>
                <a:lnTo>
                  <a:pt x="0" y="48691"/>
                </a:lnTo>
                <a:lnTo>
                  <a:pt x="48183" y="89801"/>
                </a:lnTo>
                <a:lnTo>
                  <a:pt x="56222" y="26149"/>
                </a:lnTo>
                <a:lnTo>
                  <a:pt x="4550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420889" y="4399625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919"/>
                </a:lnTo>
                <a:lnTo>
                  <a:pt x="10706" y="52336"/>
                </a:lnTo>
                <a:lnTo>
                  <a:pt x="66941" y="3657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514669" y="4236428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605" y="0"/>
                </a:moveTo>
                <a:lnTo>
                  <a:pt x="0" y="48704"/>
                </a:lnTo>
                <a:lnTo>
                  <a:pt x="48234" y="89890"/>
                </a:lnTo>
                <a:lnTo>
                  <a:pt x="56248" y="26250"/>
                </a:lnTo>
                <a:lnTo>
                  <a:pt x="45605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263547" y="4490223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083" y="0"/>
                </a:moveTo>
                <a:lnTo>
                  <a:pt x="11988" y="0"/>
                </a:lnTo>
                <a:lnTo>
                  <a:pt x="0" y="56273"/>
                </a:lnTo>
                <a:lnTo>
                  <a:pt x="28092" y="123634"/>
                </a:lnTo>
                <a:lnTo>
                  <a:pt x="56083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559554" y="482743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554" y="0"/>
                </a:moveTo>
                <a:lnTo>
                  <a:pt x="0" y="48704"/>
                </a:lnTo>
                <a:lnTo>
                  <a:pt x="48145" y="89852"/>
                </a:lnTo>
                <a:lnTo>
                  <a:pt x="56210" y="26238"/>
                </a:lnTo>
                <a:lnTo>
                  <a:pt x="4555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990444" y="4836341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222" y="0"/>
                </a:moveTo>
                <a:lnTo>
                  <a:pt x="12039" y="0"/>
                </a:lnTo>
                <a:lnTo>
                  <a:pt x="0" y="56095"/>
                </a:lnTo>
                <a:lnTo>
                  <a:pt x="28155" y="123545"/>
                </a:lnTo>
                <a:lnTo>
                  <a:pt x="56222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900826" y="5004732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4">
                <a:moveTo>
                  <a:pt x="21424" y="0"/>
                </a:moveTo>
                <a:lnTo>
                  <a:pt x="0" y="52425"/>
                </a:lnTo>
                <a:lnTo>
                  <a:pt x="2679" y="71196"/>
                </a:lnTo>
                <a:lnTo>
                  <a:pt x="53505" y="11239"/>
                </a:lnTo>
                <a:lnTo>
                  <a:pt x="2142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999856" y="5034760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919"/>
                </a:lnTo>
                <a:lnTo>
                  <a:pt x="10591" y="52425"/>
                </a:lnTo>
                <a:lnTo>
                  <a:pt x="66865" y="3733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1" name="object 10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847264" y="4828804"/>
            <a:ext cx="77711" cy="74879"/>
          </a:xfrm>
          <a:prstGeom prst="rect">
            <a:avLst/>
          </a:prstGeom>
        </p:spPr>
      </p:pic>
      <p:sp>
        <p:nvSpPr>
          <p:cNvPr id="102" name="object 102"/>
          <p:cNvSpPr/>
          <p:nvPr/>
        </p:nvSpPr>
        <p:spPr>
          <a:xfrm>
            <a:off x="4914230" y="5205448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273" y="0"/>
                </a:moveTo>
                <a:lnTo>
                  <a:pt x="12090" y="0"/>
                </a:lnTo>
                <a:lnTo>
                  <a:pt x="0" y="56184"/>
                </a:lnTo>
                <a:lnTo>
                  <a:pt x="28130" y="123571"/>
                </a:lnTo>
                <a:lnTo>
                  <a:pt x="56273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824663" y="5373912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4">
                <a:moveTo>
                  <a:pt x="21348" y="0"/>
                </a:moveTo>
                <a:lnTo>
                  <a:pt x="0" y="52489"/>
                </a:lnTo>
                <a:lnTo>
                  <a:pt x="2628" y="71221"/>
                </a:lnTo>
                <a:lnTo>
                  <a:pt x="53530" y="11214"/>
                </a:lnTo>
                <a:lnTo>
                  <a:pt x="21348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923618" y="540386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881"/>
                </a:lnTo>
                <a:lnTo>
                  <a:pt x="10731" y="52400"/>
                </a:lnTo>
                <a:lnTo>
                  <a:pt x="66916" y="3810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5" name="object 10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771166" y="5197964"/>
            <a:ext cx="77597" cy="74841"/>
          </a:xfrm>
          <a:prstGeom prst="rect">
            <a:avLst/>
          </a:prstGeom>
        </p:spPr>
      </p:pic>
      <p:pic>
        <p:nvPicPr>
          <p:cNvPr id="106" name="object 10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906910" y="7448895"/>
            <a:ext cx="77597" cy="74866"/>
          </a:xfrm>
          <a:prstGeom prst="rect">
            <a:avLst/>
          </a:prstGeom>
        </p:spPr>
      </p:pic>
      <p:pic>
        <p:nvPicPr>
          <p:cNvPr id="107" name="object 10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857338" y="5667683"/>
            <a:ext cx="77546" cy="74853"/>
          </a:xfrm>
          <a:prstGeom prst="rect">
            <a:avLst/>
          </a:prstGeom>
        </p:spPr>
      </p:pic>
      <p:sp>
        <p:nvSpPr>
          <p:cNvPr id="108" name="object 108"/>
          <p:cNvSpPr/>
          <p:nvPr/>
        </p:nvSpPr>
        <p:spPr>
          <a:xfrm>
            <a:off x="4837560" y="4495890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932"/>
                </a:lnTo>
                <a:lnTo>
                  <a:pt x="10731" y="52374"/>
                </a:lnTo>
                <a:lnTo>
                  <a:pt x="66827" y="3771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961574" y="454857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529" y="0"/>
                </a:moveTo>
                <a:lnTo>
                  <a:pt x="0" y="48679"/>
                </a:lnTo>
                <a:lnTo>
                  <a:pt x="48209" y="89877"/>
                </a:lnTo>
                <a:lnTo>
                  <a:pt x="56159" y="26289"/>
                </a:lnTo>
                <a:lnTo>
                  <a:pt x="45529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533521" y="762621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504" y="0"/>
                </a:moveTo>
                <a:lnTo>
                  <a:pt x="0" y="48717"/>
                </a:lnTo>
                <a:lnTo>
                  <a:pt x="48183" y="89827"/>
                </a:lnTo>
                <a:lnTo>
                  <a:pt x="56222" y="26200"/>
                </a:lnTo>
                <a:lnTo>
                  <a:pt x="4550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420889" y="7520278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907"/>
                </a:lnTo>
                <a:lnTo>
                  <a:pt x="10706" y="52387"/>
                </a:lnTo>
                <a:lnTo>
                  <a:pt x="66941" y="3670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928832" y="7705382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491" y="0"/>
                </a:moveTo>
                <a:lnTo>
                  <a:pt x="0" y="48704"/>
                </a:lnTo>
                <a:lnTo>
                  <a:pt x="48209" y="89801"/>
                </a:lnTo>
                <a:lnTo>
                  <a:pt x="56184" y="26136"/>
                </a:lnTo>
                <a:lnTo>
                  <a:pt x="45491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708056" y="8923949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184" y="0"/>
                </a:moveTo>
                <a:lnTo>
                  <a:pt x="12001" y="0"/>
                </a:lnTo>
                <a:lnTo>
                  <a:pt x="0" y="56261"/>
                </a:lnTo>
                <a:lnTo>
                  <a:pt x="28092" y="123507"/>
                </a:lnTo>
                <a:lnTo>
                  <a:pt x="5618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559554" y="7962891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554" y="0"/>
                </a:moveTo>
                <a:lnTo>
                  <a:pt x="0" y="48742"/>
                </a:lnTo>
                <a:lnTo>
                  <a:pt x="48145" y="89776"/>
                </a:lnTo>
                <a:lnTo>
                  <a:pt x="56210" y="26250"/>
                </a:lnTo>
                <a:lnTo>
                  <a:pt x="4555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514669" y="8924803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605" y="0"/>
                </a:moveTo>
                <a:lnTo>
                  <a:pt x="0" y="48793"/>
                </a:lnTo>
                <a:lnTo>
                  <a:pt x="48234" y="89852"/>
                </a:lnTo>
                <a:lnTo>
                  <a:pt x="56248" y="26250"/>
                </a:lnTo>
                <a:lnTo>
                  <a:pt x="45605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6" name="object 1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857338" y="8803019"/>
            <a:ext cx="77546" cy="74917"/>
          </a:xfrm>
          <a:prstGeom prst="rect">
            <a:avLst/>
          </a:prstGeom>
        </p:spPr>
      </p:pic>
      <p:sp>
        <p:nvSpPr>
          <p:cNvPr id="117" name="object 117"/>
          <p:cNvSpPr/>
          <p:nvPr/>
        </p:nvSpPr>
        <p:spPr>
          <a:xfrm>
            <a:off x="4987492" y="10523270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210" y="0"/>
                </a:moveTo>
                <a:lnTo>
                  <a:pt x="12026" y="0"/>
                </a:lnTo>
                <a:lnTo>
                  <a:pt x="0" y="56159"/>
                </a:lnTo>
                <a:lnTo>
                  <a:pt x="28117" y="123558"/>
                </a:lnTo>
                <a:lnTo>
                  <a:pt x="5621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571695" y="951081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516" y="0"/>
                </a:moveTo>
                <a:lnTo>
                  <a:pt x="0" y="48691"/>
                </a:lnTo>
                <a:lnTo>
                  <a:pt x="48196" y="89877"/>
                </a:lnTo>
                <a:lnTo>
                  <a:pt x="56172" y="26200"/>
                </a:lnTo>
                <a:lnTo>
                  <a:pt x="4551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432993" y="10635869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881"/>
                </a:lnTo>
                <a:lnTo>
                  <a:pt x="10769" y="52362"/>
                </a:lnTo>
                <a:lnTo>
                  <a:pt x="66941" y="3721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526860" y="1047270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389" y="0"/>
                </a:moveTo>
                <a:lnTo>
                  <a:pt x="0" y="48628"/>
                </a:lnTo>
                <a:lnTo>
                  <a:pt x="48145" y="89928"/>
                </a:lnTo>
                <a:lnTo>
                  <a:pt x="56134" y="26225"/>
                </a:lnTo>
                <a:lnTo>
                  <a:pt x="45389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1" name="object 12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869415" y="10350959"/>
            <a:ext cx="77660" cy="74803"/>
          </a:xfrm>
          <a:prstGeom prst="rect">
            <a:avLst/>
          </a:prstGeom>
        </p:spPr>
      </p:pic>
      <p:sp>
        <p:nvSpPr>
          <p:cNvPr id="122" name="object 122"/>
          <p:cNvSpPr/>
          <p:nvPr/>
        </p:nvSpPr>
        <p:spPr>
          <a:xfrm>
            <a:off x="4596226" y="293784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69">
                <a:moveTo>
                  <a:pt x="45529" y="0"/>
                </a:moveTo>
                <a:lnTo>
                  <a:pt x="0" y="48679"/>
                </a:lnTo>
                <a:lnTo>
                  <a:pt x="48183" y="89852"/>
                </a:lnTo>
                <a:lnTo>
                  <a:pt x="56184" y="26238"/>
                </a:lnTo>
                <a:lnTo>
                  <a:pt x="45529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483621" y="283187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5">
                <a:moveTo>
                  <a:pt x="0" y="0"/>
                </a:moveTo>
                <a:lnTo>
                  <a:pt x="0" y="44907"/>
                </a:lnTo>
                <a:lnTo>
                  <a:pt x="10706" y="52362"/>
                </a:lnTo>
                <a:lnTo>
                  <a:pt x="66865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577449" y="266876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69">
                <a:moveTo>
                  <a:pt x="45389" y="0"/>
                </a:moveTo>
                <a:lnTo>
                  <a:pt x="0" y="48679"/>
                </a:lnTo>
                <a:lnTo>
                  <a:pt x="48120" y="89776"/>
                </a:lnTo>
                <a:lnTo>
                  <a:pt x="56095" y="26212"/>
                </a:lnTo>
                <a:lnTo>
                  <a:pt x="45389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442305" y="460543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919"/>
                </a:lnTo>
                <a:lnTo>
                  <a:pt x="10680" y="52476"/>
                </a:lnTo>
                <a:lnTo>
                  <a:pt x="66967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622234" y="3274471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580" y="0"/>
                </a:moveTo>
                <a:lnTo>
                  <a:pt x="0" y="48691"/>
                </a:lnTo>
                <a:lnTo>
                  <a:pt x="48221" y="89890"/>
                </a:lnTo>
                <a:lnTo>
                  <a:pt x="56235" y="26301"/>
                </a:lnTo>
                <a:lnTo>
                  <a:pt x="4558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577449" y="4236428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389" y="0"/>
                </a:moveTo>
                <a:lnTo>
                  <a:pt x="0" y="48704"/>
                </a:lnTo>
                <a:lnTo>
                  <a:pt x="48120" y="89890"/>
                </a:lnTo>
                <a:lnTo>
                  <a:pt x="56095" y="26250"/>
                </a:lnTo>
                <a:lnTo>
                  <a:pt x="45389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8" name="object 128"/>
          <p:cNvGrpSpPr/>
          <p:nvPr/>
        </p:nvGrpSpPr>
        <p:grpSpPr>
          <a:xfrm>
            <a:off x="21602" y="0"/>
            <a:ext cx="7538720" cy="10692130"/>
            <a:chOff x="21602" y="0"/>
            <a:chExt cx="7538720" cy="10692130"/>
          </a:xfrm>
        </p:grpSpPr>
        <p:sp>
          <p:nvSpPr>
            <p:cNvPr id="129" name="object 129"/>
            <p:cNvSpPr/>
            <p:nvPr/>
          </p:nvSpPr>
          <p:spPr>
            <a:xfrm>
              <a:off x="4326187" y="4490223"/>
              <a:ext cx="56515" cy="123825"/>
            </a:xfrm>
            <a:custGeom>
              <a:avLst/>
              <a:gdLst/>
              <a:ahLst/>
              <a:cxnLst/>
              <a:rect l="l" t="t" r="r" b="b"/>
              <a:pathLst>
                <a:path w="56514" h="123825">
                  <a:moveTo>
                    <a:pt x="56210" y="0"/>
                  </a:moveTo>
                  <a:lnTo>
                    <a:pt x="12014" y="0"/>
                  </a:lnTo>
                  <a:lnTo>
                    <a:pt x="0" y="56273"/>
                  </a:lnTo>
                  <a:lnTo>
                    <a:pt x="28130" y="123634"/>
                  </a:lnTo>
                  <a:lnTo>
                    <a:pt x="56210" y="0"/>
                  </a:lnTo>
                  <a:close/>
                </a:path>
              </a:pathLst>
            </a:custGeom>
            <a:solidFill>
              <a:srgbClr val="726658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1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3126" y="0"/>
              <a:ext cx="7536007" cy="10688230"/>
            </a:xfrm>
            <a:prstGeom prst="rect">
              <a:avLst/>
            </a:prstGeom>
          </p:spPr>
        </p:pic>
        <p:sp>
          <p:nvSpPr>
            <p:cNvPr id="131" name="object 131"/>
            <p:cNvSpPr/>
            <p:nvPr/>
          </p:nvSpPr>
          <p:spPr>
            <a:xfrm>
              <a:off x="1844814" y="4996967"/>
              <a:ext cx="133985" cy="5617210"/>
            </a:xfrm>
            <a:custGeom>
              <a:avLst/>
              <a:gdLst/>
              <a:ahLst/>
              <a:cxnLst/>
              <a:rect l="l" t="t" r="r" b="b"/>
              <a:pathLst>
                <a:path w="133985" h="5617209">
                  <a:moveTo>
                    <a:pt x="56159" y="4274693"/>
                  </a:moveTo>
                  <a:lnTo>
                    <a:pt x="11988" y="4274693"/>
                  </a:lnTo>
                  <a:lnTo>
                    <a:pt x="0" y="4330827"/>
                  </a:lnTo>
                  <a:lnTo>
                    <a:pt x="28041" y="4398315"/>
                  </a:lnTo>
                  <a:lnTo>
                    <a:pt x="56159" y="4274693"/>
                  </a:lnTo>
                  <a:close/>
                </a:path>
                <a:path w="133985" h="5617209">
                  <a:moveTo>
                    <a:pt x="80746" y="5568543"/>
                  </a:moveTo>
                  <a:lnTo>
                    <a:pt x="13804" y="5564797"/>
                  </a:lnTo>
                  <a:lnTo>
                    <a:pt x="13804" y="5609869"/>
                  </a:lnTo>
                  <a:lnTo>
                    <a:pt x="24523" y="5617197"/>
                  </a:lnTo>
                  <a:lnTo>
                    <a:pt x="80746" y="5568543"/>
                  </a:lnTo>
                  <a:close/>
                </a:path>
                <a:path w="133985" h="5617209">
                  <a:moveTo>
                    <a:pt x="133578" y="0"/>
                  </a:moveTo>
                  <a:lnTo>
                    <a:pt x="89395" y="0"/>
                  </a:lnTo>
                  <a:lnTo>
                    <a:pt x="77304" y="56134"/>
                  </a:lnTo>
                  <a:lnTo>
                    <a:pt x="105448" y="123532"/>
                  </a:lnTo>
                  <a:lnTo>
                    <a:pt x="133578" y="0"/>
                  </a:lnTo>
                  <a:close/>
                </a:path>
              </a:pathLst>
            </a:custGeom>
            <a:solidFill>
              <a:srgbClr val="726658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79051" y="4989507"/>
              <a:ext cx="77558" cy="74815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856131" y="4500715"/>
              <a:ext cx="77609" cy="74866"/>
            </a:xfrm>
            <a:prstGeom prst="rect">
              <a:avLst/>
            </a:prstGeom>
          </p:spPr>
        </p:pic>
        <p:sp>
          <p:nvSpPr>
            <p:cNvPr id="134" name="object 134"/>
            <p:cNvSpPr/>
            <p:nvPr/>
          </p:nvSpPr>
          <p:spPr>
            <a:xfrm>
              <a:off x="2005507" y="8999702"/>
              <a:ext cx="166370" cy="251460"/>
            </a:xfrm>
            <a:custGeom>
              <a:avLst/>
              <a:gdLst/>
              <a:ahLst/>
              <a:cxnLst/>
              <a:rect l="l" t="t" r="r" b="b"/>
              <a:pathLst>
                <a:path w="166369" h="251459">
                  <a:moveTo>
                    <a:pt x="53568" y="179806"/>
                  </a:moveTo>
                  <a:lnTo>
                    <a:pt x="21374" y="168592"/>
                  </a:lnTo>
                  <a:lnTo>
                    <a:pt x="0" y="221107"/>
                  </a:lnTo>
                  <a:lnTo>
                    <a:pt x="2705" y="239750"/>
                  </a:lnTo>
                  <a:lnTo>
                    <a:pt x="53568" y="179806"/>
                  </a:lnTo>
                  <a:close/>
                </a:path>
                <a:path w="166369" h="251459">
                  <a:moveTo>
                    <a:pt x="145834" y="0"/>
                  </a:moveTo>
                  <a:lnTo>
                    <a:pt x="101650" y="0"/>
                  </a:lnTo>
                  <a:lnTo>
                    <a:pt x="89598" y="56273"/>
                  </a:lnTo>
                  <a:lnTo>
                    <a:pt x="117767" y="123558"/>
                  </a:lnTo>
                  <a:lnTo>
                    <a:pt x="145834" y="0"/>
                  </a:lnTo>
                  <a:close/>
                </a:path>
                <a:path w="166369" h="251459">
                  <a:moveTo>
                    <a:pt x="165823" y="202272"/>
                  </a:moveTo>
                  <a:lnTo>
                    <a:pt x="99034" y="198577"/>
                  </a:lnTo>
                  <a:lnTo>
                    <a:pt x="99034" y="243459"/>
                  </a:lnTo>
                  <a:lnTo>
                    <a:pt x="109740" y="250926"/>
                  </a:lnTo>
                  <a:lnTo>
                    <a:pt x="165823" y="202272"/>
                  </a:lnTo>
                  <a:close/>
                </a:path>
              </a:pathLst>
            </a:custGeom>
            <a:solidFill>
              <a:srgbClr val="726658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5" name="object 1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951963" y="8992317"/>
              <a:ext cx="77673" cy="74879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017896" y="10588932"/>
              <a:ext cx="77558" cy="74841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833030" y="3126009"/>
              <a:ext cx="75831" cy="75996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883056" y="7811268"/>
              <a:ext cx="77622" cy="74815"/>
            </a:xfrm>
            <a:prstGeom prst="rect">
              <a:avLst/>
            </a:prstGeom>
          </p:spPr>
        </p:pic>
        <p:sp>
          <p:nvSpPr>
            <p:cNvPr id="139" name="object 139"/>
            <p:cNvSpPr/>
            <p:nvPr/>
          </p:nvSpPr>
          <p:spPr>
            <a:xfrm>
              <a:off x="1800364" y="12"/>
              <a:ext cx="1378585" cy="3634104"/>
            </a:xfrm>
            <a:custGeom>
              <a:avLst/>
              <a:gdLst/>
              <a:ahLst/>
              <a:cxnLst/>
              <a:rect l="l" t="t" r="r" b="b"/>
              <a:pathLst>
                <a:path w="1378585" h="3634104">
                  <a:moveTo>
                    <a:pt x="56070" y="2386203"/>
                  </a:moveTo>
                  <a:lnTo>
                    <a:pt x="12014" y="2386203"/>
                  </a:lnTo>
                  <a:lnTo>
                    <a:pt x="0" y="2442438"/>
                  </a:lnTo>
                  <a:lnTo>
                    <a:pt x="28067" y="2509774"/>
                  </a:lnTo>
                  <a:lnTo>
                    <a:pt x="56070" y="2386203"/>
                  </a:lnTo>
                  <a:close/>
                </a:path>
                <a:path w="1378585" h="3634104">
                  <a:moveTo>
                    <a:pt x="76238" y="3584841"/>
                  </a:moveTo>
                  <a:lnTo>
                    <a:pt x="9296" y="3581120"/>
                  </a:lnTo>
                  <a:lnTo>
                    <a:pt x="9296" y="3626066"/>
                  </a:lnTo>
                  <a:lnTo>
                    <a:pt x="19951" y="3633597"/>
                  </a:lnTo>
                  <a:lnTo>
                    <a:pt x="76238" y="3584841"/>
                  </a:lnTo>
                  <a:close/>
                </a:path>
                <a:path w="1378585" h="3634104">
                  <a:moveTo>
                    <a:pt x="124790" y="0"/>
                  </a:moveTo>
                  <a:lnTo>
                    <a:pt x="59194" y="0"/>
                  </a:lnTo>
                  <a:lnTo>
                    <a:pt x="59194" y="40043"/>
                  </a:lnTo>
                  <a:lnTo>
                    <a:pt x="69875" y="47536"/>
                  </a:lnTo>
                  <a:lnTo>
                    <a:pt x="124790" y="0"/>
                  </a:lnTo>
                  <a:close/>
                </a:path>
                <a:path w="1378585" h="3634104">
                  <a:moveTo>
                    <a:pt x="204635" y="3495002"/>
                  </a:moveTo>
                  <a:lnTo>
                    <a:pt x="193890" y="3468840"/>
                  </a:lnTo>
                  <a:lnTo>
                    <a:pt x="148463" y="3517481"/>
                  </a:lnTo>
                  <a:lnTo>
                    <a:pt x="196608" y="3558730"/>
                  </a:lnTo>
                  <a:lnTo>
                    <a:pt x="204635" y="3495002"/>
                  </a:lnTo>
                  <a:close/>
                </a:path>
                <a:path w="1378585" h="3634104">
                  <a:moveTo>
                    <a:pt x="1266024" y="327596"/>
                  </a:moveTo>
                  <a:lnTo>
                    <a:pt x="1233855" y="316433"/>
                  </a:lnTo>
                  <a:lnTo>
                    <a:pt x="1212430" y="368782"/>
                  </a:lnTo>
                  <a:lnTo>
                    <a:pt x="1215224" y="387489"/>
                  </a:lnTo>
                  <a:lnTo>
                    <a:pt x="1266024" y="327596"/>
                  </a:lnTo>
                  <a:close/>
                </a:path>
                <a:path w="1378585" h="3634104">
                  <a:moveTo>
                    <a:pt x="1358328" y="147891"/>
                  </a:moveTo>
                  <a:lnTo>
                    <a:pt x="1314183" y="147891"/>
                  </a:lnTo>
                  <a:lnTo>
                    <a:pt x="1302143" y="204050"/>
                  </a:lnTo>
                  <a:lnTo>
                    <a:pt x="1330185" y="271437"/>
                  </a:lnTo>
                  <a:lnTo>
                    <a:pt x="1358328" y="147891"/>
                  </a:lnTo>
                  <a:close/>
                </a:path>
                <a:path w="1378585" h="3634104">
                  <a:moveTo>
                    <a:pt x="1378381" y="350012"/>
                  </a:moveTo>
                  <a:lnTo>
                    <a:pt x="1311440" y="346265"/>
                  </a:lnTo>
                  <a:lnTo>
                    <a:pt x="1311440" y="391287"/>
                  </a:lnTo>
                  <a:lnTo>
                    <a:pt x="1322197" y="398792"/>
                  </a:lnTo>
                  <a:lnTo>
                    <a:pt x="1378381" y="350012"/>
                  </a:lnTo>
                  <a:close/>
                </a:path>
              </a:pathLst>
            </a:custGeom>
            <a:solidFill>
              <a:srgbClr val="726658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" name="object 14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959357" y="140449"/>
              <a:ext cx="77597" cy="74853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1090193" y="72846"/>
              <a:ext cx="2211705" cy="326390"/>
            </a:xfrm>
            <a:custGeom>
              <a:avLst/>
              <a:gdLst/>
              <a:ahLst/>
              <a:cxnLst/>
              <a:rect l="l" t="t" r="r" b="b"/>
              <a:pathLst>
                <a:path w="2211704" h="326390">
                  <a:moveTo>
                    <a:pt x="53479" y="254762"/>
                  </a:moveTo>
                  <a:lnTo>
                    <a:pt x="21399" y="243598"/>
                  </a:lnTo>
                  <a:lnTo>
                    <a:pt x="0" y="295948"/>
                  </a:lnTo>
                  <a:lnTo>
                    <a:pt x="2679" y="314655"/>
                  </a:lnTo>
                  <a:lnTo>
                    <a:pt x="53479" y="254762"/>
                  </a:lnTo>
                  <a:close/>
                </a:path>
                <a:path w="2211704" h="326390">
                  <a:moveTo>
                    <a:pt x="145796" y="75057"/>
                  </a:moveTo>
                  <a:lnTo>
                    <a:pt x="101625" y="75057"/>
                  </a:lnTo>
                  <a:lnTo>
                    <a:pt x="89623" y="131216"/>
                  </a:lnTo>
                  <a:lnTo>
                    <a:pt x="117716" y="198602"/>
                  </a:lnTo>
                  <a:lnTo>
                    <a:pt x="145796" y="75057"/>
                  </a:lnTo>
                  <a:close/>
                </a:path>
                <a:path w="2211704" h="326390">
                  <a:moveTo>
                    <a:pt x="165862" y="277177"/>
                  </a:moveTo>
                  <a:lnTo>
                    <a:pt x="98971" y="273431"/>
                  </a:lnTo>
                  <a:lnTo>
                    <a:pt x="98971" y="318452"/>
                  </a:lnTo>
                  <a:lnTo>
                    <a:pt x="109728" y="325958"/>
                  </a:lnTo>
                  <a:lnTo>
                    <a:pt x="165862" y="277177"/>
                  </a:lnTo>
                  <a:close/>
                </a:path>
                <a:path w="2211704" h="326390">
                  <a:moveTo>
                    <a:pt x="2211667" y="26250"/>
                  </a:moveTo>
                  <a:lnTo>
                    <a:pt x="2201062" y="0"/>
                  </a:lnTo>
                  <a:lnTo>
                    <a:pt x="2155583" y="48768"/>
                  </a:lnTo>
                  <a:lnTo>
                    <a:pt x="2203678" y="89839"/>
                  </a:lnTo>
                  <a:lnTo>
                    <a:pt x="2211667" y="26250"/>
                  </a:lnTo>
                  <a:close/>
                </a:path>
              </a:pathLst>
            </a:custGeom>
            <a:solidFill>
              <a:srgbClr val="726658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" name="object 14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36672" y="140449"/>
              <a:ext cx="77546" cy="74853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152882" y="72846"/>
              <a:ext cx="1226820" cy="326390"/>
            </a:xfrm>
            <a:custGeom>
              <a:avLst/>
              <a:gdLst/>
              <a:ahLst/>
              <a:cxnLst/>
              <a:rect l="l" t="t" r="r" b="b"/>
              <a:pathLst>
                <a:path w="1226820" h="326390">
                  <a:moveTo>
                    <a:pt x="53505" y="254762"/>
                  </a:moveTo>
                  <a:lnTo>
                    <a:pt x="21412" y="243598"/>
                  </a:lnTo>
                  <a:lnTo>
                    <a:pt x="0" y="295948"/>
                  </a:lnTo>
                  <a:lnTo>
                    <a:pt x="2654" y="314655"/>
                  </a:lnTo>
                  <a:lnTo>
                    <a:pt x="53505" y="254762"/>
                  </a:lnTo>
                  <a:close/>
                </a:path>
                <a:path w="1226820" h="326390">
                  <a:moveTo>
                    <a:pt x="145783" y="75057"/>
                  </a:moveTo>
                  <a:lnTo>
                    <a:pt x="101625" y="75057"/>
                  </a:lnTo>
                  <a:lnTo>
                    <a:pt x="89573" y="131216"/>
                  </a:lnTo>
                  <a:lnTo>
                    <a:pt x="117716" y="198602"/>
                  </a:lnTo>
                  <a:lnTo>
                    <a:pt x="145783" y="75057"/>
                  </a:lnTo>
                  <a:close/>
                </a:path>
                <a:path w="1226820" h="326390">
                  <a:moveTo>
                    <a:pt x="165849" y="277177"/>
                  </a:moveTo>
                  <a:lnTo>
                    <a:pt x="98971" y="273431"/>
                  </a:lnTo>
                  <a:lnTo>
                    <a:pt x="98971" y="318452"/>
                  </a:lnTo>
                  <a:lnTo>
                    <a:pt x="109664" y="325958"/>
                  </a:lnTo>
                  <a:lnTo>
                    <a:pt x="165849" y="277177"/>
                  </a:lnTo>
                  <a:close/>
                </a:path>
                <a:path w="1226820" h="326390">
                  <a:moveTo>
                    <a:pt x="1226337" y="26250"/>
                  </a:moveTo>
                  <a:lnTo>
                    <a:pt x="1215656" y="0"/>
                  </a:lnTo>
                  <a:lnTo>
                    <a:pt x="1170190" y="48768"/>
                  </a:lnTo>
                  <a:lnTo>
                    <a:pt x="1218272" y="89839"/>
                  </a:lnTo>
                  <a:lnTo>
                    <a:pt x="1226337" y="26250"/>
                  </a:lnTo>
                  <a:close/>
                </a:path>
              </a:pathLst>
            </a:custGeom>
            <a:solidFill>
              <a:srgbClr val="726658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14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9364" y="140449"/>
              <a:ext cx="77609" cy="74853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21590" y="0"/>
              <a:ext cx="7538720" cy="10692130"/>
            </a:xfrm>
            <a:custGeom>
              <a:avLst/>
              <a:gdLst/>
              <a:ahLst/>
              <a:cxnLst/>
              <a:rect l="l" t="t" r="r" b="b"/>
              <a:pathLst>
                <a:path w="7538720" h="10692130">
                  <a:moveTo>
                    <a:pt x="41160" y="0"/>
                  </a:moveTo>
                  <a:lnTo>
                    <a:pt x="0" y="0"/>
                  </a:lnTo>
                  <a:lnTo>
                    <a:pt x="0" y="10692003"/>
                  </a:lnTo>
                  <a:lnTo>
                    <a:pt x="41160" y="10692003"/>
                  </a:lnTo>
                  <a:lnTo>
                    <a:pt x="41160" y="0"/>
                  </a:lnTo>
                  <a:close/>
                </a:path>
                <a:path w="7538720" h="10692130">
                  <a:moveTo>
                    <a:pt x="166154" y="0"/>
                  </a:moveTo>
                  <a:lnTo>
                    <a:pt x="124993" y="0"/>
                  </a:lnTo>
                  <a:lnTo>
                    <a:pt x="124993" y="10692003"/>
                  </a:lnTo>
                  <a:lnTo>
                    <a:pt x="166154" y="10692003"/>
                  </a:lnTo>
                  <a:lnTo>
                    <a:pt x="166154" y="0"/>
                  </a:lnTo>
                  <a:close/>
                </a:path>
                <a:path w="7538720" h="10692130">
                  <a:moveTo>
                    <a:pt x="291096" y="0"/>
                  </a:moveTo>
                  <a:lnTo>
                    <a:pt x="249936" y="0"/>
                  </a:lnTo>
                  <a:lnTo>
                    <a:pt x="249936" y="10692003"/>
                  </a:lnTo>
                  <a:lnTo>
                    <a:pt x="291096" y="10692003"/>
                  </a:lnTo>
                  <a:lnTo>
                    <a:pt x="291096" y="0"/>
                  </a:lnTo>
                  <a:close/>
                </a:path>
                <a:path w="7538720" h="10692130">
                  <a:moveTo>
                    <a:pt x="416026" y="0"/>
                  </a:moveTo>
                  <a:lnTo>
                    <a:pt x="374891" y="0"/>
                  </a:lnTo>
                  <a:lnTo>
                    <a:pt x="374891" y="10692003"/>
                  </a:lnTo>
                  <a:lnTo>
                    <a:pt x="416026" y="10692003"/>
                  </a:lnTo>
                  <a:lnTo>
                    <a:pt x="416026" y="0"/>
                  </a:lnTo>
                  <a:close/>
                </a:path>
                <a:path w="7538720" h="10692130">
                  <a:moveTo>
                    <a:pt x="540969" y="0"/>
                  </a:moveTo>
                  <a:lnTo>
                    <a:pt x="499846" y="0"/>
                  </a:lnTo>
                  <a:lnTo>
                    <a:pt x="499846" y="10692003"/>
                  </a:lnTo>
                  <a:lnTo>
                    <a:pt x="540969" y="10692003"/>
                  </a:lnTo>
                  <a:lnTo>
                    <a:pt x="540969" y="0"/>
                  </a:lnTo>
                  <a:close/>
                </a:path>
                <a:path w="7538720" h="10692130">
                  <a:moveTo>
                    <a:pt x="665975" y="0"/>
                  </a:moveTo>
                  <a:lnTo>
                    <a:pt x="624852" y="0"/>
                  </a:lnTo>
                  <a:lnTo>
                    <a:pt x="624852" y="10692003"/>
                  </a:lnTo>
                  <a:lnTo>
                    <a:pt x="665975" y="10692003"/>
                  </a:lnTo>
                  <a:lnTo>
                    <a:pt x="665975" y="0"/>
                  </a:lnTo>
                  <a:close/>
                </a:path>
                <a:path w="7538720" h="10692130">
                  <a:moveTo>
                    <a:pt x="790854" y="0"/>
                  </a:moveTo>
                  <a:lnTo>
                    <a:pt x="749769" y="0"/>
                  </a:lnTo>
                  <a:lnTo>
                    <a:pt x="749769" y="10692003"/>
                  </a:lnTo>
                  <a:lnTo>
                    <a:pt x="790854" y="10692003"/>
                  </a:lnTo>
                  <a:lnTo>
                    <a:pt x="790854" y="0"/>
                  </a:lnTo>
                  <a:close/>
                </a:path>
                <a:path w="7538720" h="10692130">
                  <a:moveTo>
                    <a:pt x="915885" y="0"/>
                  </a:moveTo>
                  <a:lnTo>
                    <a:pt x="874776" y="0"/>
                  </a:lnTo>
                  <a:lnTo>
                    <a:pt x="874776" y="10692003"/>
                  </a:lnTo>
                  <a:lnTo>
                    <a:pt x="915885" y="10692003"/>
                  </a:lnTo>
                  <a:lnTo>
                    <a:pt x="915885" y="0"/>
                  </a:lnTo>
                  <a:close/>
                </a:path>
                <a:path w="7538720" h="10692130">
                  <a:moveTo>
                    <a:pt x="1040803" y="0"/>
                  </a:moveTo>
                  <a:lnTo>
                    <a:pt x="999642" y="0"/>
                  </a:lnTo>
                  <a:lnTo>
                    <a:pt x="999642" y="10692003"/>
                  </a:lnTo>
                  <a:lnTo>
                    <a:pt x="1040803" y="10692003"/>
                  </a:lnTo>
                  <a:lnTo>
                    <a:pt x="1040803" y="0"/>
                  </a:lnTo>
                  <a:close/>
                </a:path>
                <a:path w="7538720" h="10692130">
                  <a:moveTo>
                    <a:pt x="1165809" y="0"/>
                  </a:moveTo>
                  <a:lnTo>
                    <a:pt x="1124635" y="0"/>
                  </a:lnTo>
                  <a:lnTo>
                    <a:pt x="1124635" y="10692003"/>
                  </a:lnTo>
                  <a:lnTo>
                    <a:pt x="1165809" y="10692003"/>
                  </a:lnTo>
                  <a:lnTo>
                    <a:pt x="1165809" y="0"/>
                  </a:lnTo>
                  <a:close/>
                </a:path>
                <a:path w="7538720" h="10692130">
                  <a:moveTo>
                    <a:pt x="1290688" y="0"/>
                  </a:moveTo>
                  <a:lnTo>
                    <a:pt x="1249553" y="0"/>
                  </a:lnTo>
                  <a:lnTo>
                    <a:pt x="1249553" y="10692003"/>
                  </a:lnTo>
                  <a:lnTo>
                    <a:pt x="1290688" y="10692003"/>
                  </a:lnTo>
                  <a:lnTo>
                    <a:pt x="1290688" y="0"/>
                  </a:lnTo>
                  <a:close/>
                </a:path>
                <a:path w="7538720" h="10692130">
                  <a:moveTo>
                    <a:pt x="1415618" y="0"/>
                  </a:moveTo>
                  <a:lnTo>
                    <a:pt x="1374495" y="0"/>
                  </a:lnTo>
                  <a:lnTo>
                    <a:pt x="1374495" y="10692003"/>
                  </a:lnTo>
                  <a:lnTo>
                    <a:pt x="1415618" y="10692003"/>
                  </a:lnTo>
                  <a:lnTo>
                    <a:pt x="1415618" y="0"/>
                  </a:lnTo>
                  <a:close/>
                </a:path>
                <a:path w="7538720" h="10692130">
                  <a:moveTo>
                    <a:pt x="1540560" y="0"/>
                  </a:moveTo>
                  <a:lnTo>
                    <a:pt x="1499527" y="0"/>
                  </a:lnTo>
                  <a:lnTo>
                    <a:pt x="1499527" y="10692003"/>
                  </a:lnTo>
                  <a:lnTo>
                    <a:pt x="1540560" y="10692003"/>
                  </a:lnTo>
                  <a:lnTo>
                    <a:pt x="1540560" y="0"/>
                  </a:lnTo>
                  <a:close/>
                </a:path>
                <a:path w="7538720" h="10692130">
                  <a:moveTo>
                    <a:pt x="1665541" y="0"/>
                  </a:moveTo>
                  <a:lnTo>
                    <a:pt x="1624393" y="0"/>
                  </a:lnTo>
                  <a:lnTo>
                    <a:pt x="1624393" y="10692003"/>
                  </a:lnTo>
                  <a:lnTo>
                    <a:pt x="1665541" y="10692003"/>
                  </a:lnTo>
                  <a:lnTo>
                    <a:pt x="1665541" y="0"/>
                  </a:lnTo>
                  <a:close/>
                </a:path>
                <a:path w="7538720" h="10692130">
                  <a:moveTo>
                    <a:pt x="1790484" y="0"/>
                  </a:moveTo>
                  <a:lnTo>
                    <a:pt x="1749336" y="0"/>
                  </a:lnTo>
                  <a:lnTo>
                    <a:pt x="1749336" y="10692003"/>
                  </a:lnTo>
                  <a:lnTo>
                    <a:pt x="1790484" y="10692003"/>
                  </a:lnTo>
                  <a:lnTo>
                    <a:pt x="1790484" y="0"/>
                  </a:lnTo>
                  <a:close/>
                </a:path>
                <a:path w="7538720" h="10692130">
                  <a:moveTo>
                    <a:pt x="1915477" y="0"/>
                  </a:moveTo>
                  <a:lnTo>
                    <a:pt x="1874266" y="0"/>
                  </a:lnTo>
                  <a:lnTo>
                    <a:pt x="1874266" y="10692003"/>
                  </a:lnTo>
                  <a:lnTo>
                    <a:pt x="1915477" y="10692003"/>
                  </a:lnTo>
                  <a:lnTo>
                    <a:pt x="1915477" y="0"/>
                  </a:lnTo>
                  <a:close/>
                </a:path>
                <a:path w="7538720" h="10692130">
                  <a:moveTo>
                    <a:pt x="2040470" y="0"/>
                  </a:moveTo>
                  <a:lnTo>
                    <a:pt x="1999310" y="0"/>
                  </a:lnTo>
                  <a:lnTo>
                    <a:pt x="1999310" y="10692003"/>
                  </a:lnTo>
                  <a:lnTo>
                    <a:pt x="2040470" y="10692003"/>
                  </a:lnTo>
                  <a:lnTo>
                    <a:pt x="2040470" y="0"/>
                  </a:lnTo>
                  <a:close/>
                </a:path>
                <a:path w="7538720" h="10692130">
                  <a:moveTo>
                    <a:pt x="2165362" y="0"/>
                  </a:moveTo>
                  <a:lnTo>
                    <a:pt x="2124240" y="0"/>
                  </a:lnTo>
                  <a:lnTo>
                    <a:pt x="2124240" y="10692003"/>
                  </a:lnTo>
                  <a:lnTo>
                    <a:pt x="2165362" y="10692003"/>
                  </a:lnTo>
                  <a:lnTo>
                    <a:pt x="2165362" y="0"/>
                  </a:lnTo>
                  <a:close/>
                </a:path>
                <a:path w="7538720" h="10692130">
                  <a:moveTo>
                    <a:pt x="2290318" y="0"/>
                  </a:moveTo>
                  <a:lnTo>
                    <a:pt x="2249195" y="0"/>
                  </a:lnTo>
                  <a:lnTo>
                    <a:pt x="2249195" y="10692003"/>
                  </a:lnTo>
                  <a:lnTo>
                    <a:pt x="2290318" y="10692003"/>
                  </a:lnTo>
                  <a:lnTo>
                    <a:pt x="2290318" y="0"/>
                  </a:lnTo>
                  <a:close/>
                </a:path>
                <a:path w="7538720" h="10692130">
                  <a:moveTo>
                    <a:pt x="2415286" y="0"/>
                  </a:moveTo>
                  <a:lnTo>
                    <a:pt x="2374138" y="0"/>
                  </a:lnTo>
                  <a:lnTo>
                    <a:pt x="2374138" y="10692003"/>
                  </a:lnTo>
                  <a:lnTo>
                    <a:pt x="2415286" y="10692003"/>
                  </a:lnTo>
                  <a:lnTo>
                    <a:pt x="2415286" y="0"/>
                  </a:lnTo>
                  <a:close/>
                </a:path>
                <a:path w="7538720" h="10692130">
                  <a:moveTo>
                    <a:pt x="2540241" y="0"/>
                  </a:moveTo>
                  <a:lnTo>
                    <a:pt x="2499093" y="0"/>
                  </a:lnTo>
                  <a:lnTo>
                    <a:pt x="2499093" y="10692003"/>
                  </a:lnTo>
                  <a:lnTo>
                    <a:pt x="2540241" y="10692003"/>
                  </a:lnTo>
                  <a:lnTo>
                    <a:pt x="2540241" y="0"/>
                  </a:lnTo>
                  <a:close/>
                </a:path>
                <a:path w="7538720" h="10692130">
                  <a:moveTo>
                    <a:pt x="2665209" y="0"/>
                  </a:moveTo>
                  <a:lnTo>
                    <a:pt x="2624010" y="0"/>
                  </a:lnTo>
                  <a:lnTo>
                    <a:pt x="2624010" y="10692003"/>
                  </a:lnTo>
                  <a:lnTo>
                    <a:pt x="2665209" y="10692003"/>
                  </a:lnTo>
                  <a:lnTo>
                    <a:pt x="2665209" y="0"/>
                  </a:lnTo>
                  <a:close/>
                </a:path>
                <a:path w="7538720" h="10692130">
                  <a:moveTo>
                    <a:pt x="2790190" y="0"/>
                  </a:moveTo>
                  <a:lnTo>
                    <a:pt x="2749029" y="0"/>
                  </a:lnTo>
                  <a:lnTo>
                    <a:pt x="2749029" y="10692003"/>
                  </a:lnTo>
                  <a:lnTo>
                    <a:pt x="2790190" y="10692003"/>
                  </a:lnTo>
                  <a:lnTo>
                    <a:pt x="2790190" y="0"/>
                  </a:lnTo>
                  <a:close/>
                </a:path>
                <a:path w="7538720" h="10692130">
                  <a:moveTo>
                    <a:pt x="2915107" y="0"/>
                  </a:moveTo>
                  <a:lnTo>
                    <a:pt x="2873933" y="0"/>
                  </a:lnTo>
                  <a:lnTo>
                    <a:pt x="2873933" y="10692003"/>
                  </a:lnTo>
                  <a:lnTo>
                    <a:pt x="2915107" y="10692003"/>
                  </a:lnTo>
                  <a:lnTo>
                    <a:pt x="2915107" y="0"/>
                  </a:lnTo>
                  <a:close/>
                </a:path>
                <a:path w="7538720" h="10692130">
                  <a:moveTo>
                    <a:pt x="3040024" y="0"/>
                  </a:moveTo>
                  <a:lnTo>
                    <a:pt x="2998901" y="0"/>
                  </a:lnTo>
                  <a:lnTo>
                    <a:pt x="2998901" y="10692003"/>
                  </a:lnTo>
                  <a:lnTo>
                    <a:pt x="3040024" y="10692003"/>
                  </a:lnTo>
                  <a:lnTo>
                    <a:pt x="3040024" y="0"/>
                  </a:lnTo>
                  <a:close/>
                </a:path>
                <a:path w="7538720" h="10692130">
                  <a:moveTo>
                    <a:pt x="3164916" y="0"/>
                  </a:moveTo>
                  <a:lnTo>
                    <a:pt x="3123882" y="0"/>
                  </a:lnTo>
                  <a:lnTo>
                    <a:pt x="3123882" y="10692003"/>
                  </a:lnTo>
                  <a:lnTo>
                    <a:pt x="3164916" y="10692003"/>
                  </a:lnTo>
                  <a:lnTo>
                    <a:pt x="3164916" y="0"/>
                  </a:lnTo>
                  <a:close/>
                </a:path>
                <a:path w="7538720" h="10692130">
                  <a:moveTo>
                    <a:pt x="3289973" y="0"/>
                  </a:moveTo>
                  <a:lnTo>
                    <a:pt x="3248825" y="0"/>
                  </a:lnTo>
                  <a:lnTo>
                    <a:pt x="3248825" y="10692003"/>
                  </a:lnTo>
                  <a:lnTo>
                    <a:pt x="3289973" y="10692003"/>
                  </a:lnTo>
                  <a:lnTo>
                    <a:pt x="3289973" y="0"/>
                  </a:lnTo>
                  <a:close/>
                </a:path>
                <a:path w="7538720" h="10692130">
                  <a:moveTo>
                    <a:pt x="3414915" y="0"/>
                  </a:moveTo>
                  <a:lnTo>
                    <a:pt x="3373793" y="0"/>
                  </a:lnTo>
                  <a:lnTo>
                    <a:pt x="3373793" y="10692003"/>
                  </a:lnTo>
                  <a:lnTo>
                    <a:pt x="3414915" y="10692003"/>
                  </a:lnTo>
                  <a:lnTo>
                    <a:pt x="3414915" y="0"/>
                  </a:lnTo>
                  <a:close/>
                </a:path>
                <a:path w="7538720" h="10692130">
                  <a:moveTo>
                    <a:pt x="3539833" y="0"/>
                  </a:moveTo>
                  <a:lnTo>
                    <a:pt x="3498748" y="0"/>
                  </a:lnTo>
                  <a:lnTo>
                    <a:pt x="3498748" y="10692003"/>
                  </a:lnTo>
                  <a:lnTo>
                    <a:pt x="3539833" y="10692003"/>
                  </a:lnTo>
                  <a:lnTo>
                    <a:pt x="3539833" y="0"/>
                  </a:lnTo>
                  <a:close/>
                </a:path>
                <a:path w="7538720" h="10692130">
                  <a:moveTo>
                    <a:pt x="3664839" y="0"/>
                  </a:moveTo>
                  <a:lnTo>
                    <a:pt x="3623691" y="0"/>
                  </a:lnTo>
                  <a:lnTo>
                    <a:pt x="3623691" y="10692003"/>
                  </a:lnTo>
                  <a:lnTo>
                    <a:pt x="3664839" y="10692003"/>
                  </a:lnTo>
                  <a:lnTo>
                    <a:pt x="3664839" y="0"/>
                  </a:lnTo>
                  <a:close/>
                </a:path>
                <a:path w="7538720" h="10692130">
                  <a:moveTo>
                    <a:pt x="3789743" y="0"/>
                  </a:moveTo>
                  <a:lnTo>
                    <a:pt x="3748570" y="0"/>
                  </a:lnTo>
                  <a:lnTo>
                    <a:pt x="3748570" y="10692003"/>
                  </a:lnTo>
                  <a:lnTo>
                    <a:pt x="3789743" y="10692003"/>
                  </a:lnTo>
                  <a:lnTo>
                    <a:pt x="3789743" y="0"/>
                  </a:lnTo>
                  <a:close/>
                </a:path>
                <a:path w="7538720" h="10692130">
                  <a:moveTo>
                    <a:pt x="3914737" y="0"/>
                  </a:moveTo>
                  <a:lnTo>
                    <a:pt x="3873614" y="0"/>
                  </a:lnTo>
                  <a:lnTo>
                    <a:pt x="3873614" y="10692003"/>
                  </a:lnTo>
                  <a:lnTo>
                    <a:pt x="3914737" y="10692003"/>
                  </a:lnTo>
                  <a:lnTo>
                    <a:pt x="3914737" y="0"/>
                  </a:lnTo>
                  <a:close/>
                </a:path>
                <a:path w="7538720" h="10692130">
                  <a:moveTo>
                    <a:pt x="4039717" y="0"/>
                  </a:moveTo>
                  <a:lnTo>
                    <a:pt x="3998493" y="0"/>
                  </a:lnTo>
                  <a:lnTo>
                    <a:pt x="3998493" y="10692003"/>
                  </a:lnTo>
                  <a:lnTo>
                    <a:pt x="4039717" y="10692003"/>
                  </a:lnTo>
                  <a:lnTo>
                    <a:pt x="4039717" y="0"/>
                  </a:lnTo>
                  <a:close/>
                </a:path>
                <a:path w="7538720" h="10692130">
                  <a:moveTo>
                    <a:pt x="4164596" y="0"/>
                  </a:moveTo>
                  <a:lnTo>
                    <a:pt x="4123474" y="0"/>
                  </a:lnTo>
                  <a:lnTo>
                    <a:pt x="4123474" y="10692003"/>
                  </a:lnTo>
                  <a:lnTo>
                    <a:pt x="4164596" y="10692003"/>
                  </a:lnTo>
                  <a:lnTo>
                    <a:pt x="4164596" y="0"/>
                  </a:lnTo>
                  <a:close/>
                </a:path>
                <a:path w="7538720" h="10692130">
                  <a:moveTo>
                    <a:pt x="4289603" y="0"/>
                  </a:moveTo>
                  <a:lnTo>
                    <a:pt x="4248467" y="0"/>
                  </a:lnTo>
                  <a:lnTo>
                    <a:pt x="4248467" y="10692003"/>
                  </a:lnTo>
                  <a:lnTo>
                    <a:pt x="4289603" y="10692003"/>
                  </a:lnTo>
                  <a:lnTo>
                    <a:pt x="4289603" y="0"/>
                  </a:lnTo>
                  <a:close/>
                </a:path>
                <a:path w="7538720" h="10692130">
                  <a:moveTo>
                    <a:pt x="4414532" y="0"/>
                  </a:moveTo>
                  <a:lnTo>
                    <a:pt x="4373384" y="0"/>
                  </a:lnTo>
                  <a:lnTo>
                    <a:pt x="4373384" y="10692003"/>
                  </a:lnTo>
                  <a:lnTo>
                    <a:pt x="4414532" y="10692003"/>
                  </a:lnTo>
                  <a:lnTo>
                    <a:pt x="4414532" y="0"/>
                  </a:lnTo>
                  <a:close/>
                </a:path>
                <a:path w="7538720" h="10692130">
                  <a:moveTo>
                    <a:pt x="4539475" y="0"/>
                  </a:moveTo>
                  <a:lnTo>
                    <a:pt x="4498302" y="0"/>
                  </a:lnTo>
                  <a:lnTo>
                    <a:pt x="4498302" y="10692003"/>
                  </a:lnTo>
                  <a:lnTo>
                    <a:pt x="4539475" y="10692003"/>
                  </a:lnTo>
                  <a:lnTo>
                    <a:pt x="4539475" y="0"/>
                  </a:lnTo>
                  <a:close/>
                </a:path>
                <a:path w="7538720" h="10692130">
                  <a:moveTo>
                    <a:pt x="4664443" y="0"/>
                  </a:moveTo>
                  <a:lnTo>
                    <a:pt x="4623282" y="0"/>
                  </a:lnTo>
                  <a:lnTo>
                    <a:pt x="4623282" y="10692003"/>
                  </a:lnTo>
                  <a:lnTo>
                    <a:pt x="4664443" y="10692003"/>
                  </a:lnTo>
                  <a:lnTo>
                    <a:pt x="4664443" y="0"/>
                  </a:lnTo>
                  <a:close/>
                </a:path>
                <a:path w="7538720" h="10692130">
                  <a:moveTo>
                    <a:pt x="4789373" y="0"/>
                  </a:moveTo>
                  <a:lnTo>
                    <a:pt x="4748288" y="0"/>
                  </a:lnTo>
                  <a:lnTo>
                    <a:pt x="4748288" y="10692003"/>
                  </a:lnTo>
                  <a:lnTo>
                    <a:pt x="4789373" y="10692003"/>
                  </a:lnTo>
                  <a:lnTo>
                    <a:pt x="4789373" y="0"/>
                  </a:lnTo>
                  <a:close/>
                </a:path>
                <a:path w="7538720" h="10692130">
                  <a:moveTo>
                    <a:pt x="4914417" y="0"/>
                  </a:moveTo>
                  <a:lnTo>
                    <a:pt x="4873218" y="0"/>
                  </a:lnTo>
                  <a:lnTo>
                    <a:pt x="4873218" y="10692003"/>
                  </a:lnTo>
                  <a:lnTo>
                    <a:pt x="4914417" y="10692003"/>
                  </a:lnTo>
                  <a:lnTo>
                    <a:pt x="4914417" y="0"/>
                  </a:lnTo>
                  <a:close/>
                </a:path>
                <a:path w="7538720" h="10692130">
                  <a:moveTo>
                    <a:pt x="5039296" y="0"/>
                  </a:moveTo>
                  <a:lnTo>
                    <a:pt x="4998085" y="0"/>
                  </a:lnTo>
                  <a:lnTo>
                    <a:pt x="4998085" y="10692003"/>
                  </a:lnTo>
                  <a:lnTo>
                    <a:pt x="5039296" y="10692003"/>
                  </a:lnTo>
                  <a:lnTo>
                    <a:pt x="5039296" y="0"/>
                  </a:lnTo>
                  <a:close/>
                </a:path>
                <a:path w="7538720" h="10692130">
                  <a:moveTo>
                    <a:pt x="5164264" y="0"/>
                  </a:moveTo>
                  <a:lnTo>
                    <a:pt x="5123142" y="0"/>
                  </a:lnTo>
                  <a:lnTo>
                    <a:pt x="5123142" y="10692003"/>
                  </a:lnTo>
                  <a:lnTo>
                    <a:pt x="5164264" y="10692003"/>
                  </a:lnTo>
                  <a:lnTo>
                    <a:pt x="5164264" y="0"/>
                  </a:lnTo>
                  <a:close/>
                </a:path>
                <a:path w="7538720" h="10692130">
                  <a:moveTo>
                    <a:pt x="5289283" y="0"/>
                  </a:moveTo>
                  <a:lnTo>
                    <a:pt x="5248097" y="0"/>
                  </a:lnTo>
                  <a:lnTo>
                    <a:pt x="5248097" y="10692003"/>
                  </a:lnTo>
                  <a:lnTo>
                    <a:pt x="5289283" y="10692003"/>
                  </a:lnTo>
                  <a:lnTo>
                    <a:pt x="5289283" y="0"/>
                  </a:lnTo>
                  <a:close/>
                </a:path>
                <a:path w="7538720" h="10692130">
                  <a:moveTo>
                    <a:pt x="5414111" y="0"/>
                  </a:moveTo>
                  <a:lnTo>
                    <a:pt x="5373001" y="0"/>
                  </a:lnTo>
                  <a:lnTo>
                    <a:pt x="5373001" y="10692003"/>
                  </a:lnTo>
                  <a:lnTo>
                    <a:pt x="5414111" y="10692003"/>
                  </a:lnTo>
                  <a:lnTo>
                    <a:pt x="5414111" y="0"/>
                  </a:lnTo>
                  <a:close/>
                </a:path>
                <a:path w="7538720" h="10692130">
                  <a:moveTo>
                    <a:pt x="5539130" y="0"/>
                  </a:moveTo>
                  <a:lnTo>
                    <a:pt x="5498008" y="0"/>
                  </a:lnTo>
                  <a:lnTo>
                    <a:pt x="5498008" y="10692003"/>
                  </a:lnTo>
                  <a:lnTo>
                    <a:pt x="5539130" y="10692003"/>
                  </a:lnTo>
                  <a:lnTo>
                    <a:pt x="5539130" y="0"/>
                  </a:lnTo>
                  <a:close/>
                </a:path>
                <a:path w="7538720" h="10692130">
                  <a:moveTo>
                    <a:pt x="5664111" y="0"/>
                  </a:moveTo>
                  <a:lnTo>
                    <a:pt x="5622976" y="0"/>
                  </a:lnTo>
                  <a:lnTo>
                    <a:pt x="5622976" y="10692003"/>
                  </a:lnTo>
                  <a:lnTo>
                    <a:pt x="5664111" y="10692003"/>
                  </a:lnTo>
                  <a:lnTo>
                    <a:pt x="5664111" y="0"/>
                  </a:lnTo>
                  <a:close/>
                </a:path>
                <a:path w="7538720" h="10692130">
                  <a:moveTo>
                    <a:pt x="5788965" y="0"/>
                  </a:moveTo>
                  <a:lnTo>
                    <a:pt x="5747855" y="0"/>
                  </a:lnTo>
                  <a:lnTo>
                    <a:pt x="5747855" y="10692003"/>
                  </a:lnTo>
                  <a:lnTo>
                    <a:pt x="5788965" y="10692003"/>
                  </a:lnTo>
                  <a:lnTo>
                    <a:pt x="5788965" y="0"/>
                  </a:lnTo>
                  <a:close/>
                </a:path>
                <a:path w="7538720" h="10692130">
                  <a:moveTo>
                    <a:pt x="5914034" y="0"/>
                  </a:moveTo>
                  <a:lnTo>
                    <a:pt x="5872873" y="0"/>
                  </a:lnTo>
                  <a:lnTo>
                    <a:pt x="5872873" y="10692003"/>
                  </a:lnTo>
                  <a:lnTo>
                    <a:pt x="5914034" y="10692003"/>
                  </a:lnTo>
                  <a:lnTo>
                    <a:pt x="5914034" y="0"/>
                  </a:lnTo>
                  <a:close/>
                </a:path>
                <a:path w="7538720" h="10692130">
                  <a:moveTo>
                    <a:pt x="6038951" y="0"/>
                  </a:moveTo>
                  <a:lnTo>
                    <a:pt x="5997778" y="0"/>
                  </a:lnTo>
                  <a:lnTo>
                    <a:pt x="5997778" y="10692003"/>
                  </a:lnTo>
                  <a:lnTo>
                    <a:pt x="6038951" y="10692003"/>
                  </a:lnTo>
                  <a:lnTo>
                    <a:pt x="6038951" y="0"/>
                  </a:lnTo>
                  <a:close/>
                </a:path>
                <a:path w="7538720" h="10692130">
                  <a:moveTo>
                    <a:pt x="6163881" y="0"/>
                  </a:moveTo>
                  <a:lnTo>
                    <a:pt x="6122733" y="0"/>
                  </a:lnTo>
                  <a:lnTo>
                    <a:pt x="6122733" y="10692003"/>
                  </a:lnTo>
                  <a:lnTo>
                    <a:pt x="6163881" y="10692003"/>
                  </a:lnTo>
                  <a:lnTo>
                    <a:pt x="6163881" y="0"/>
                  </a:lnTo>
                  <a:close/>
                </a:path>
                <a:path w="7538720" h="10692130">
                  <a:moveTo>
                    <a:pt x="6288811" y="0"/>
                  </a:moveTo>
                  <a:lnTo>
                    <a:pt x="6247727" y="0"/>
                  </a:lnTo>
                  <a:lnTo>
                    <a:pt x="6247727" y="10692003"/>
                  </a:lnTo>
                  <a:lnTo>
                    <a:pt x="6288811" y="10692003"/>
                  </a:lnTo>
                  <a:lnTo>
                    <a:pt x="6288811" y="0"/>
                  </a:lnTo>
                  <a:close/>
                </a:path>
                <a:path w="7538720" h="10692130">
                  <a:moveTo>
                    <a:pt x="6413741" y="0"/>
                  </a:moveTo>
                  <a:lnTo>
                    <a:pt x="6372631" y="0"/>
                  </a:lnTo>
                  <a:lnTo>
                    <a:pt x="6372631" y="10692003"/>
                  </a:lnTo>
                  <a:lnTo>
                    <a:pt x="6413741" y="10692003"/>
                  </a:lnTo>
                  <a:lnTo>
                    <a:pt x="6413741" y="0"/>
                  </a:lnTo>
                  <a:close/>
                </a:path>
                <a:path w="7538720" h="10692130">
                  <a:moveTo>
                    <a:pt x="6538811" y="0"/>
                  </a:moveTo>
                  <a:lnTo>
                    <a:pt x="6497612" y="0"/>
                  </a:lnTo>
                  <a:lnTo>
                    <a:pt x="6497612" y="10692003"/>
                  </a:lnTo>
                  <a:lnTo>
                    <a:pt x="6538811" y="10692003"/>
                  </a:lnTo>
                  <a:lnTo>
                    <a:pt x="6538811" y="0"/>
                  </a:lnTo>
                  <a:close/>
                </a:path>
                <a:path w="7538720" h="10692130">
                  <a:moveTo>
                    <a:pt x="6663664" y="0"/>
                  </a:moveTo>
                  <a:lnTo>
                    <a:pt x="6622580" y="0"/>
                  </a:lnTo>
                  <a:lnTo>
                    <a:pt x="6622580" y="10692003"/>
                  </a:lnTo>
                  <a:lnTo>
                    <a:pt x="6663664" y="10692003"/>
                  </a:lnTo>
                  <a:lnTo>
                    <a:pt x="6663664" y="0"/>
                  </a:lnTo>
                  <a:close/>
                </a:path>
                <a:path w="7538720" h="10692130">
                  <a:moveTo>
                    <a:pt x="6788671" y="0"/>
                  </a:moveTo>
                  <a:lnTo>
                    <a:pt x="6747573" y="0"/>
                  </a:lnTo>
                  <a:lnTo>
                    <a:pt x="6747573" y="10692003"/>
                  </a:lnTo>
                  <a:lnTo>
                    <a:pt x="6788671" y="10692003"/>
                  </a:lnTo>
                  <a:lnTo>
                    <a:pt x="6788671" y="0"/>
                  </a:lnTo>
                  <a:close/>
                </a:path>
                <a:path w="7538720" h="10692130">
                  <a:moveTo>
                    <a:pt x="6913613" y="0"/>
                  </a:moveTo>
                  <a:lnTo>
                    <a:pt x="6872516" y="0"/>
                  </a:lnTo>
                  <a:lnTo>
                    <a:pt x="6872516" y="10692003"/>
                  </a:lnTo>
                  <a:lnTo>
                    <a:pt x="6913613" y="10692003"/>
                  </a:lnTo>
                  <a:lnTo>
                    <a:pt x="6913613" y="0"/>
                  </a:lnTo>
                  <a:close/>
                </a:path>
                <a:path w="7538720" h="10692130">
                  <a:moveTo>
                    <a:pt x="7038619" y="0"/>
                  </a:moveTo>
                  <a:lnTo>
                    <a:pt x="6997408" y="0"/>
                  </a:lnTo>
                  <a:lnTo>
                    <a:pt x="6997408" y="10692003"/>
                  </a:lnTo>
                  <a:lnTo>
                    <a:pt x="7038619" y="10692003"/>
                  </a:lnTo>
                  <a:lnTo>
                    <a:pt x="7038619" y="0"/>
                  </a:lnTo>
                  <a:close/>
                </a:path>
                <a:path w="7538720" h="10692130">
                  <a:moveTo>
                    <a:pt x="7163549" y="0"/>
                  </a:moveTo>
                  <a:lnTo>
                    <a:pt x="7122414" y="0"/>
                  </a:lnTo>
                  <a:lnTo>
                    <a:pt x="7122414" y="10692003"/>
                  </a:lnTo>
                  <a:lnTo>
                    <a:pt x="7163549" y="10692003"/>
                  </a:lnTo>
                  <a:lnTo>
                    <a:pt x="7163549" y="0"/>
                  </a:lnTo>
                  <a:close/>
                </a:path>
                <a:path w="7538720" h="10692130">
                  <a:moveTo>
                    <a:pt x="7288466" y="0"/>
                  </a:moveTo>
                  <a:lnTo>
                    <a:pt x="7247331" y="0"/>
                  </a:lnTo>
                  <a:lnTo>
                    <a:pt x="7247331" y="10692003"/>
                  </a:lnTo>
                  <a:lnTo>
                    <a:pt x="7288466" y="10692003"/>
                  </a:lnTo>
                  <a:lnTo>
                    <a:pt x="7288466" y="0"/>
                  </a:lnTo>
                  <a:close/>
                </a:path>
                <a:path w="7538720" h="10692130">
                  <a:moveTo>
                    <a:pt x="7413396" y="0"/>
                  </a:moveTo>
                  <a:lnTo>
                    <a:pt x="7372312" y="0"/>
                  </a:lnTo>
                  <a:lnTo>
                    <a:pt x="7372312" y="10692003"/>
                  </a:lnTo>
                  <a:lnTo>
                    <a:pt x="7413396" y="10692003"/>
                  </a:lnTo>
                  <a:lnTo>
                    <a:pt x="7413396" y="0"/>
                  </a:lnTo>
                  <a:close/>
                </a:path>
                <a:path w="7538720" h="10692130">
                  <a:moveTo>
                    <a:pt x="7538377" y="0"/>
                  </a:moveTo>
                  <a:lnTo>
                    <a:pt x="7497267" y="0"/>
                  </a:lnTo>
                  <a:lnTo>
                    <a:pt x="7497267" y="10692003"/>
                  </a:lnTo>
                  <a:lnTo>
                    <a:pt x="7538377" y="10692003"/>
                  </a:lnTo>
                  <a:lnTo>
                    <a:pt x="7538377" y="0"/>
                  </a:lnTo>
                  <a:close/>
                </a:path>
              </a:pathLst>
            </a:custGeom>
            <a:solidFill>
              <a:srgbClr val="726658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6" name="object 14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766308" y="1510756"/>
              <a:ext cx="81953" cy="69989"/>
            </a:xfrm>
            <a:prstGeom prst="rect">
              <a:avLst/>
            </a:prstGeom>
          </p:spPr>
        </p:pic>
        <p:sp>
          <p:nvSpPr>
            <p:cNvPr id="147" name="object 147"/>
            <p:cNvSpPr/>
            <p:nvPr/>
          </p:nvSpPr>
          <p:spPr>
            <a:xfrm>
              <a:off x="2874030" y="1529250"/>
              <a:ext cx="49530" cy="52705"/>
            </a:xfrm>
            <a:custGeom>
              <a:avLst/>
              <a:gdLst/>
              <a:ahLst/>
              <a:cxnLst/>
              <a:rect l="l" t="t" r="r" b="b"/>
              <a:pathLst>
                <a:path w="49530" h="52705">
                  <a:moveTo>
                    <a:pt x="48958" y="0"/>
                  </a:moveTo>
                  <a:lnTo>
                    <a:pt x="32143" y="0"/>
                  </a:lnTo>
                  <a:lnTo>
                    <a:pt x="32143" y="35306"/>
                  </a:lnTo>
                  <a:lnTo>
                    <a:pt x="31368" y="36423"/>
                  </a:lnTo>
                  <a:lnTo>
                    <a:pt x="30340" y="37376"/>
                  </a:lnTo>
                  <a:lnTo>
                    <a:pt x="27749" y="38912"/>
                  </a:lnTo>
                  <a:lnTo>
                    <a:pt x="26225" y="39293"/>
                  </a:lnTo>
                  <a:lnTo>
                    <a:pt x="21716" y="39293"/>
                  </a:lnTo>
                  <a:lnTo>
                    <a:pt x="19773" y="38303"/>
                  </a:lnTo>
                  <a:lnTo>
                    <a:pt x="17398" y="34315"/>
                  </a:lnTo>
                  <a:lnTo>
                    <a:pt x="16802" y="31178"/>
                  </a:lnTo>
                  <a:lnTo>
                    <a:pt x="16802" y="0"/>
                  </a:lnTo>
                  <a:lnTo>
                    <a:pt x="0" y="0"/>
                  </a:lnTo>
                  <a:lnTo>
                    <a:pt x="0" y="30010"/>
                  </a:lnTo>
                  <a:lnTo>
                    <a:pt x="304" y="33299"/>
                  </a:lnTo>
                  <a:lnTo>
                    <a:pt x="14935" y="52539"/>
                  </a:lnTo>
                  <a:lnTo>
                    <a:pt x="21120" y="52539"/>
                  </a:lnTo>
                  <a:lnTo>
                    <a:pt x="23698" y="51981"/>
                  </a:lnTo>
                  <a:lnTo>
                    <a:pt x="28587" y="49745"/>
                  </a:lnTo>
                  <a:lnTo>
                    <a:pt x="30810" y="47701"/>
                  </a:lnTo>
                  <a:lnTo>
                    <a:pt x="32778" y="44754"/>
                  </a:lnTo>
                  <a:lnTo>
                    <a:pt x="32778" y="51485"/>
                  </a:lnTo>
                  <a:lnTo>
                    <a:pt x="48958" y="51485"/>
                  </a:lnTo>
                  <a:lnTo>
                    <a:pt x="489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" name="object 14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950623" y="1506549"/>
              <a:ext cx="82171" cy="75247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3055899" y="1504759"/>
              <a:ext cx="610235" cy="77470"/>
            </a:xfrm>
            <a:custGeom>
              <a:avLst/>
              <a:gdLst/>
              <a:ahLst/>
              <a:cxnLst/>
              <a:rect l="l" t="t" r="r" b="b"/>
              <a:pathLst>
                <a:path w="610235" h="77469">
                  <a:moveTo>
                    <a:pt x="17856" y="24498"/>
                  </a:moveTo>
                  <a:lnTo>
                    <a:pt x="1054" y="24498"/>
                  </a:lnTo>
                  <a:lnTo>
                    <a:pt x="1054" y="75984"/>
                  </a:lnTo>
                  <a:lnTo>
                    <a:pt x="17856" y="75984"/>
                  </a:lnTo>
                  <a:lnTo>
                    <a:pt x="17856" y="24498"/>
                  </a:lnTo>
                  <a:close/>
                </a:path>
                <a:path w="610235" h="77469">
                  <a:moveTo>
                    <a:pt x="18923" y="6807"/>
                  </a:moveTo>
                  <a:lnTo>
                    <a:pt x="18046" y="4559"/>
                  </a:lnTo>
                  <a:lnTo>
                    <a:pt x="14541" y="914"/>
                  </a:lnTo>
                  <a:lnTo>
                    <a:pt x="12268" y="0"/>
                  </a:lnTo>
                  <a:lnTo>
                    <a:pt x="6667" y="0"/>
                  </a:lnTo>
                  <a:lnTo>
                    <a:pt x="4381" y="914"/>
                  </a:lnTo>
                  <a:lnTo>
                    <a:pt x="889" y="4559"/>
                  </a:lnTo>
                  <a:lnTo>
                    <a:pt x="0" y="6807"/>
                  </a:lnTo>
                  <a:lnTo>
                    <a:pt x="0" y="12128"/>
                  </a:lnTo>
                  <a:lnTo>
                    <a:pt x="889" y="14363"/>
                  </a:lnTo>
                  <a:lnTo>
                    <a:pt x="4381" y="18008"/>
                  </a:lnTo>
                  <a:lnTo>
                    <a:pt x="6667" y="18923"/>
                  </a:lnTo>
                  <a:lnTo>
                    <a:pt x="12268" y="18923"/>
                  </a:lnTo>
                  <a:lnTo>
                    <a:pt x="14541" y="18008"/>
                  </a:lnTo>
                  <a:lnTo>
                    <a:pt x="18046" y="14363"/>
                  </a:lnTo>
                  <a:lnTo>
                    <a:pt x="18923" y="12128"/>
                  </a:lnTo>
                  <a:lnTo>
                    <a:pt x="18923" y="6807"/>
                  </a:lnTo>
                  <a:close/>
                </a:path>
                <a:path w="610235" h="77469">
                  <a:moveTo>
                    <a:pt x="112356" y="42049"/>
                  </a:moveTo>
                  <a:lnTo>
                    <a:pt x="83540" y="42049"/>
                  </a:lnTo>
                  <a:lnTo>
                    <a:pt x="83540" y="55499"/>
                  </a:lnTo>
                  <a:lnTo>
                    <a:pt x="112356" y="55499"/>
                  </a:lnTo>
                  <a:lnTo>
                    <a:pt x="112356" y="42049"/>
                  </a:lnTo>
                  <a:close/>
                </a:path>
                <a:path w="610235" h="77469">
                  <a:moveTo>
                    <a:pt x="233413" y="8801"/>
                  </a:moveTo>
                  <a:lnTo>
                    <a:pt x="230746" y="7480"/>
                  </a:lnTo>
                  <a:lnTo>
                    <a:pt x="227571" y="6477"/>
                  </a:lnTo>
                  <a:lnTo>
                    <a:pt x="220218" y="5080"/>
                  </a:lnTo>
                  <a:lnTo>
                    <a:pt x="216560" y="4737"/>
                  </a:lnTo>
                  <a:lnTo>
                    <a:pt x="212928" y="4737"/>
                  </a:lnTo>
                  <a:lnTo>
                    <a:pt x="206756" y="4737"/>
                  </a:lnTo>
                  <a:lnTo>
                    <a:pt x="176110" y="30911"/>
                  </a:lnTo>
                  <a:lnTo>
                    <a:pt x="175298" y="35737"/>
                  </a:lnTo>
                  <a:lnTo>
                    <a:pt x="175298" y="46240"/>
                  </a:lnTo>
                  <a:lnTo>
                    <a:pt x="201320" y="76327"/>
                  </a:lnTo>
                  <a:lnTo>
                    <a:pt x="206756" y="77241"/>
                  </a:lnTo>
                  <a:lnTo>
                    <a:pt x="216560" y="77241"/>
                  </a:lnTo>
                  <a:lnTo>
                    <a:pt x="220218" y="76898"/>
                  </a:lnTo>
                  <a:lnTo>
                    <a:pt x="227571" y="75501"/>
                  </a:lnTo>
                  <a:lnTo>
                    <a:pt x="230746" y="74498"/>
                  </a:lnTo>
                  <a:lnTo>
                    <a:pt x="233413" y="73177"/>
                  </a:lnTo>
                  <a:lnTo>
                    <a:pt x="230886" y="60553"/>
                  </a:lnTo>
                  <a:lnTo>
                    <a:pt x="228790" y="61379"/>
                  </a:lnTo>
                  <a:lnTo>
                    <a:pt x="226390" y="62103"/>
                  </a:lnTo>
                  <a:lnTo>
                    <a:pt x="221005" y="63284"/>
                  </a:lnTo>
                  <a:lnTo>
                    <a:pt x="218313" y="63588"/>
                  </a:lnTo>
                  <a:lnTo>
                    <a:pt x="208508" y="63588"/>
                  </a:lnTo>
                  <a:lnTo>
                    <a:pt x="202869" y="61722"/>
                  </a:lnTo>
                  <a:lnTo>
                    <a:pt x="194602" y="54254"/>
                  </a:lnTo>
                  <a:lnTo>
                    <a:pt x="192544" y="48590"/>
                  </a:lnTo>
                  <a:lnTo>
                    <a:pt x="192544" y="33388"/>
                  </a:lnTo>
                  <a:lnTo>
                    <a:pt x="194602" y="27736"/>
                  </a:lnTo>
                  <a:lnTo>
                    <a:pt x="202869" y="20269"/>
                  </a:lnTo>
                  <a:lnTo>
                    <a:pt x="208508" y="18402"/>
                  </a:lnTo>
                  <a:lnTo>
                    <a:pt x="218313" y="18402"/>
                  </a:lnTo>
                  <a:lnTo>
                    <a:pt x="221005" y="18694"/>
                  </a:lnTo>
                  <a:lnTo>
                    <a:pt x="226390" y="19888"/>
                  </a:lnTo>
                  <a:lnTo>
                    <a:pt x="228790" y="20612"/>
                  </a:lnTo>
                  <a:lnTo>
                    <a:pt x="230886" y="21437"/>
                  </a:lnTo>
                  <a:lnTo>
                    <a:pt x="233413" y="8801"/>
                  </a:lnTo>
                  <a:close/>
                </a:path>
                <a:path w="610235" h="77469">
                  <a:moveTo>
                    <a:pt x="307911" y="24498"/>
                  </a:moveTo>
                  <a:lnTo>
                    <a:pt x="291096" y="24498"/>
                  </a:lnTo>
                  <a:lnTo>
                    <a:pt x="291096" y="59804"/>
                  </a:lnTo>
                  <a:lnTo>
                    <a:pt x="290322" y="60921"/>
                  </a:lnTo>
                  <a:lnTo>
                    <a:pt x="289293" y="61874"/>
                  </a:lnTo>
                  <a:lnTo>
                    <a:pt x="286702" y="63411"/>
                  </a:lnTo>
                  <a:lnTo>
                    <a:pt x="285178" y="63792"/>
                  </a:lnTo>
                  <a:lnTo>
                    <a:pt x="280695" y="63792"/>
                  </a:lnTo>
                  <a:lnTo>
                    <a:pt x="278726" y="62801"/>
                  </a:lnTo>
                  <a:lnTo>
                    <a:pt x="276352" y="58813"/>
                  </a:lnTo>
                  <a:lnTo>
                    <a:pt x="275755" y="55676"/>
                  </a:lnTo>
                  <a:lnTo>
                    <a:pt x="275755" y="24498"/>
                  </a:lnTo>
                  <a:lnTo>
                    <a:pt x="258953" y="24498"/>
                  </a:lnTo>
                  <a:lnTo>
                    <a:pt x="258953" y="54508"/>
                  </a:lnTo>
                  <a:lnTo>
                    <a:pt x="259257" y="57797"/>
                  </a:lnTo>
                  <a:lnTo>
                    <a:pt x="273900" y="77038"/>
                  </a:lnTo>
                  <a:lnTo>
                    <a:pt x="280073" y="77038"/>
                  </a:lnTo>
                  <a:lnTo>
                    <a:pt x="282663" y="76479"/>
                  </a:lnTo>
                  <a:lnTo>
                    <a:pt x="287540" y="74244"/>
                  </a:lnTo>
                  <a:lnTo>
                    <a:pt x="289763" y="72199"/>
                  </a:lnTo>
                  <a:lnTo>
                    <a:pt x="291731" y="69253"/>
                  </a:lnTo>
                  <a:lnTo>
                    <a:pt x="291731" y="75984"/>
                  </a:lnTo>
                  <a:lnTo>
                    <a:pt x="307911" y="75984"/>
                  </a:lnTo>
                  <a:lnTo>
                    <a:pt x="307911" y="24498"/>
                  </a:lnTo>
                  <a:close/>
                </a:path>
                <a:path w="610235" h="77469">
                  <a:moveTo>
                    <a:pt x="353085" y="24498"/>
                  </a:moveTo>
                  <a:lnTo>
                    <a:pt x="336283" y="24498"/>
                  </a:lnTo>
                  <a:lnTo>
                    <a:pt x="336283" y="75984"/>
                  </a:lnTo>
                  <a:lnTo>
                    <a:pt x="353085" y="75984"/>
                  </a:lnTo>
                  <a:lnTo>
                    <a:pt x="353085" y="24498"/>
                  </a:lnTo>
                  <a:close/>
                </a:path>
                <a:path w="610235" h="77469">
                  <a:moveTo>
                    <a:pt x="354139" y="6807"/>
                  </a:moveTo>
                  <a:lnTo>
                    <a:pt x="353275" y="4559"/>
                  </a:lnTo>
                  <a:lnTo>
                    <a:pt x="349745" y="914"/>
                  </a:lnTo>
                  <a:lnTo>
                    <a:pt x="347484" y="0"/>
                  </a:lnTo>
                  <a:lnTo>
                    <a:pt x="341884" y="0"/>
                  </a:lnTo>
                  <a:lnTo>
                    <a:pt x="339610" y="914"/>
                  </a:lnTo>
                  <a:lnTo>
                    <a:pt x="336092" y="4559"/>
                  </a:lnTo>
                  <a:lnTo>
                    <a:pt x="335229" y="6807"/>
                  </a:lnTo>
                  <a:lnTo>
                    <a:pt x="335229" y="12128"/>
                  </a:lnTo>
                  <a:lnTo>
                    <a:pt x="336092" y="14363"/>
                  </a:lnTo>
                  <a:lnTo>
                    <a:pt x="339610" y="18008"/>
                  </a:lnTo>
                  <a:lnTo>
                    <a:pt x="341884" y="18923"/>
                  </a:lnTo>
                  <a:lnTo>
                    <a:pt x="347484" y="18923"/>
                  </a:lnTo>
                  <a:lnTo>
                    <a:pt x="349745" y="18008"/>
                  </a:lnTo>
                  <a:lnTo>
                    <a:pt x="353275" y="14363"/>
                  </a:lnTo>
                  <a:lnTo>
                    <a:pt x="354139" y="12128"/>
                  </a:lnTo>
                  <a:lnTo>
                    <a:pt x="354139" y="6807"/>
                  </a:lnTo>
                  <a:close/>
                </a:path>
                <a:path w="610235" h="77469">
                  <a:moveTo>
                    <a:pt x="418147" y="56654"/>
                  </a:moveTo>
                  <a:lnTo>
                    <a:pt x="395579" y="40525"/>
                  </a:lnTo>
                  <a:lnTo>
                    <a:pt x="394931" y="39674"/>
                  </a:lnTo>
                  <a:lnTo>
                    <a:pt x="394931" y="37287"/>
                  </a:lnTo>
                  <a:lnTo>
                    <a:pt x="395465" y="36499"/>
                  </a:lnTo>
                  <a:lnTo>
                    <a:pt x="397637" y="35725"/>
                  </a:lnTo>
                  <a:lnTo>
                    <a:pt x="399199" y="35534"/>
                  </a:lnTo>
                  <a:lnTo>
                    <a:pt x="403542" y="35534"/>
                  </a:lnTo>
                  <a:lnTo>
                    <a:pt x="405726" y="35801"/>
                  </a:lnTo>
                  <a:lnTo>
                    <a:pt x="409943" y="36855"/>
                  </a:lnTo>
                  <a:lnTo>
                    <a:pt x="411949" y="37528"/>
                  </a:lnTo>
                  <a:lnTo>
                    <a:pt x="413842" y="38366"/>
                  </a:lnTo>
                  <a:lnTo>
                    <a:pt x="416153" y="27343"/>
                  </a:lnTo>
                  <a:lnTo>
                    <a:pt x="413677" y="25933"/>
                  </a:lnTo>
                  <a:lnTo>
                    <a:pt x="411137" y="24942"/>
                  </a:lnTo>
                  <a:lnTo>
                    <a:pt x="405815" y="23749"/>
                  </a:lnTo>
                  <a:lnTo>
                    <a:pt x="402882" y="23456"/>
                  </a:lnTo>
                  <a:lnTo>
                    <a:pt x="393547" y="23456"/>
                  </a:lnTo>
                  <a:lnTo>
                    <a:pt x="388620" y="24790"/>
                  </a:lnTo>
                  <a:lnTo>
                    <a:pt x="381050" y="30111"/>
                  </a:lnTo>
                  <a:lnTo>
                    <a:pt x="379171" y="34239"/>
                  </a:lnTo>
                  <a:lnTo>
                    <a:pt x="379171" y="42087"/>
                  </a:lnTo>
                  <a:lnTo>
                    <a:pt x="401828" y="58915"/>
                  </a:lnTo>
                  <a:lnTo>
                    <a:pt x="402501" y="59804"/>
                  </a:lnTo>
                  <a:lnTo>
                    <a:pt x="402501" y="62471"/>
                  </a:lnTo>
                  <a:lnTo>
                    <a:pt x="401739" y="63474"/>
                  </a:lnTo>
                  <a:lnTo>
                    <a:pt x="398729" y="64668"/>
                  </a:lnTo>
                  <a:lnTo>
                    <a:pt x="396951" y="64960"/>
                  </a:lnTo>
                  <a:lnTo>
                    <a:pt x="392963" y="64960"/>
                  </a:lnTo>
                  <a:lnTo>
                    <a:pt x="390664" y="64731"/>
                  </a:lnTo>
                  <a:lnTo>
                    <a:pt x="385419" y="63817"/>
                  </a:lnTo>
                  <a:lnTo>
                    <a:pt x="382993" y="63144"/>
                  </a:lnTo>
                  <a:lnTo>
                    <a:pt x="380834" y="62230"/>
                  </a:lnTo>
                  <a:lnTo>
                    <a:pt x="378536" y="73888"/>
                  </a:lnTo>
                  <a:lnTo>
                    <a:pt x="381050" y="74942"/>
                  </a:lnTo>
                  <a:lnTo>
                    <a:pt x="383857" y="75730"/>
                  </a:lnTo>
                  <a:lnTo>
                    <a:pt x="390017" y="76784"/>
                  </a:lnTo>
                  <a:lnTo>
                    <a:pt x="392963" y="77050"/>
                  </a:lnTo>
                  <a:lnTo>
                    <a:pt x="399059" y="77050"/>
                  </a:lnTo>
                  <a:lnTo>
                    <a:pt x="418147" y="62052"/>
                  </a:lnTo>
                  <a:lnTo>
                    <a:pt x="418147" y="59182"/>
                  </a:lnTo>
                  <a:lnTo>
                    <a:pt x="418147" y="56654"/>
                  </a:lnTo>
                  <a:close/>
                </a:path>
                <a:path w="610235" h="77469">
                  <a:moveTo>
                    <a:pt x="459727" y="24498"/>
                  </a:moveTo>
                  <a:lnTo>
                    <a:pt x="442937" y="24498"/>
                  </a:lnTo>
                  <a:lnTo>
                    <a:pt x="442937" y="75984"/>
                  </a:lnTo>
                  <a:lnTo>
                    <a:pt x="459727" y="75984"/>
                  </a:lnTo>
                  <a:lnTo>
                    <a:pt x="459727" y="24498"/>
                  </a:lnTo>
                  <a:close/>
                </a:path>
                <a:path w="610235" h="77469">
                  <a:moveTo>
                    <a:pt x="460806" y="6807"/>
                  </a:moveTo>
                  <a:lnTo>
                    <a:pt x="459917" y="4559"/>
                  </a:lnTo>
                  <a:lnTo>
                    <a:pt x="456425" y="914"/>
                  </a:lnTo>
                  <a:lnTo>
                    <a:pt x="454139" y="0"/>
                  </a:lnTo>
                  <a:lnTo>
                    <a:pt x="448538" y="0"/>
                  </a:lnTo>
                  <a:lnTo>
                    <a:pt x="446265" y="914"/>
                  </a:lnTo>
                  <a:lnTo>
                    <a:pt x="442760" y="4559"/>
                  </a:lnTo>
                  <a:lnTo>
                    <a:pt x="441883" y="6807"/>
                  </a:lnTo>
                  <a:lnTo>
                    <a:pt x="441883" y="12128"/>
                  </a:lnTo>
                  <a:lnTo>
                    <a:pt x="442760" y="14363"/>
                  </a:lnTo>
                  <a:lnTo>
                    <a:pt x="446265" y="18008"/>
                  </a:lnTo>
                  <a:lnTo>
                    <a:pt x="448538" y="18923"/>
                  </a:lnTo>
                  <a:lnTo>
                    <a:pt x="454139" y="18923"/>
                  </a:lnTo>
                  <a:lnTo>
                    <a:pt x="456425" y="18008"/>
                  </a:lnTo>
                  <a:lnTo>
                    <a:pt x="459917" y="14363"/>
                  </a:lnTo>
                  <a:lnTo>
                    <a:pt x="460806" y="12128"/>
                  </a:lnTo>
                  <a:lnTo>
                    <a:pt x="460806" y="6807"/>
                  </a:lnTo>
                  <a:close/>
                </a:path>
                <a:path w="610235" h="77469">
                  <a:moveTo>
                    <a:pt x="537514" y="45974"/>
                  </a:moveTo>
                  <a:lnTo>
                    <a:pt x="522135" y="23456"/>
                  </a:lnTo>
                  <a:lnTo>
                    <a:pt x="515835" y="23456"/>
                  </a:lnTo>
                  <a:lnTo>
                    <a:pt x="513118" y="24053"/>
                  </a:lnTo>
                  <a:lnTo>
                    <a:pt x="507987" y="26428"/>
                  </a:lnTo>
                  <a:lnTo>
                    <a:pt x="505904" y="28435"/>
                  </a:lnTo>
                  <a:lnTo>
                    <a:pt x="504291" y="31229"/>
                  </a:lnTo>
                  <a:lnTo>
                    <a:pt x="504291" y="24511"/>
                  </a:lnTo>
                  <a:lnTo>
                    <a:pt x="488124" y="24511"/>
                  </a:lnTo>
                  <a:lnTo>
                    <a:pt x="488124" y="75996"/>
                  </a:lnTo>
                  <a:lnTo>
                    <a:pt x="504939" y="75996"/>
                  </a:lnTo>
                  <a:lnTo>
                    <a:pt x="504939" y="40690"/>
                  </a:lnTo>
                  <a:lnTo>
                    <a:pt x="505714" y="39573"/>
                  </a:lnTo>
                  <a:lnTo>
                    <a:pt x="506742" y="38620"/>
                  </a:lnTo>
                  <a:lnTo>
                    <a:pt x="509333" y="37084"/>
                  </a:lnTo>
                  <a:lnTo>
                    <a:pt x="510857" y="36703"/>
                  </a:lnTo>
                  <a:lnTo>
                    <a:pt x="515340" y="36703"/>
                  </a:lnTo>
                  <a:lnTo>
                    <a:pt x="517372" y="37693"/>
                  </a:lnTo>
                  <a:lnTo>
                    <a:pt x="520039" y="41681"/>
                  </a:lnTo>
                  <a:lnTo>
                    <a:pt x="520687" y="44818"/>
                  </a:lnTo>
                  <a:lnTo>
                    <a:pt x="520687" y="75996"/>
                  </a:lnTo>
                  <a:lnTo>
                    <a:pt x="537514" y="75996"/>
                  </a:lnTo>
                  <a:lnTo>
                    <a:pt x="537514" y="45974"/>
                  </a:lnTo>
                  <a:close/>
                </a:path>
                <a:path w="610235" h="77469">
                  <a:moveTo>
                    <a:pt x="609828" y="38836"/>
                  </a:moveTo>
                  <a:lnTo>
                    <a:pt x="608126" y="34175"/>
                  </a:lnTo>
                  <a:lnTo>
                    <a:pt x="607834" y="33350"/>
                  </a:lnTo>
                  <a:lnTo>
                    <a:pt x="600011" y="25438"/>
                  </a:lnTo>
                  <a:lnTo>
                    <a:pt x="594690" y="23456"/>
                  </a:lnTo>
                  <a:lnTo>
                    <a:pt x="594271" y="23456"/>
                  </a:lnTo>
                  <a:lnTo>
                    <a:pt x="594271" y="39814"/>
                  </a:lnTo>
                  <a:lnTo>
                    <a:pt x="594194" y="43281"/>
                  </a:lnTo>
                  <a:lnTo>
                    <a:pt x="594055" y="43840"/>
                  </a:lnTo>
                  <a:lnTo>
                    <a:pt x="579145" y="43840"/>
                  </a:lnTo>
                  <a:lnTo>
                    <a:pt x="579145" y="40830"/>
                  </a:lnTo>
                  <a:lnTo>
                    <a:pt x="579843" y="38468"/>
                  </a:lnTo>
                  <a:lnTo>
                    <a:pt x="582726" y="35026"/>
                  </a:lnTo>
                  <a:lnTo>
                    <a:pt x="584771" y="34175"/>
                  </a:lnTo>
                  <a:lnTo>
                    <a:pt x="589610" y="34175"/>
                  </a:lnTo>
                  <a:lnTo>
                    <a:pt x="591286" y="34925"/>
                  </a:lnTo>
                  <a:lnTo>
                    <a:pt x="592467" y="36436"/>
                  </a:lnTo>
                  <a:lnTo>
                    <a:pt x="593674" y="37934"/>
                  </a:lnTo>
                  <a:lnTo>
                    <a:pt x="594271" y="39814"/>
                  </a:lnTo>
                  <a:lnTo>
                    <a:pt x="594271" y="23456"/>
                  </a:lnTo>
                  <a:lnTo>
                    <a:pt x="583971" y="23456"/>
                  </a:lnTo>
                  <a:lnTo>
                    <a:pt x="561771" y="46469"/>
                  </a:lnTo>
                  <a:lnTo>
                    <a:pt x="561771" y="54597"/>
                  </a:lnTo>
                  <a:lnTo>
                    <a:pt x="584847" y="77050"/>
                  </a:lnTo>
                  <a:lnTo>
                    <a:pt x="592899" y="77050"/>
                  </a:lnTo>
                  <a:lnTo>
                    <a:pt x="596353" y="76695"/>
                  </a:lnTo>
                  <a:lnTo>
                    <a:pt x="603008" y="75298"/>
                  </a:lnTo>
                  <a:lnTo>
                    <a:pt x="606005" y="74282"/>
                  </a:lnTo>
                  <a:lnTo>
                    <a:pt x="608672" y="72948"/>
                  </a:lnTo>
                  <a:lnTo>
                    <a:pt x="607098" y="64858"/>
                  </a:lnTo>
                  <a:lnTo>
                    <a:pt x="606564" y="62128"/>
                  </a:lnTo>
                  <a:lnTo>
                    <a:pt x="604532" y="63030"/>
                  </a:lnTo>
                  <a:lnTo>
                    <a:pt x="602132" y="63728"/>
                  </a:lnTo>
                  <a:lnTo>
                    <a:pt x="596595" y="64630"/>
                  </a:lnTo>
                  <a:lnTo>
                    <a:pt x="593953" y="64858"/>
                  </a:lnTo>
                  <a:lnTo>
                    <a:pt x="587286" y="64858"/>
                  </a:lnTo>
                  <a:lnTo>
                    <a:pt x="584225" y="63893"/>
                  </a:lnTo>
                  <a:lnTo>
                    <a:pt x="582244" y="61963"/>
                  </a:lnTo>
                  <a:lnTo>
                    <a:pt x="580237" y="60045"/>
                  </a:lnTo>
                  <a:lnTo>
                    <a:pt x="579170" y="57505"/>
                  </a:lnTo>
                  <a:lnTo>
                    <a:pt x="579031" y="54343"/>
                  </a:lnTo>
                  <a:lnTo>
                    <a:pt x="608863" y="54343"/>
                  </a:lnTo>
                  <a:lnTo>
                    <a:pt x="609498" y="51346"/>
                  </a:lnTo>
                  <a:lnTo>
                    <a:pt x="609828" y="48501"/>
                  </a:lnTo>
                  <a:lnTo>
                    <a:pt x="609828" y="43840"/>
                  </a:lnTo>
                  <a:lnTo>
                    <a:pt x="609828" y="388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" name="object 15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729931" y="1509504"/>
              <a:ext cx="1036552" cy="72504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385948" y="514325"/>
              <a:ext cx="2810846" cy="905890"/>
            </a:xfrm>
            <a:prstGeom prst="rect">
              <a:avLst/>
            </a:prstGeom>
          </p:spPr>
        </p:pic>
        <p:sp>
          <p:nvSpPr>
            <p:cNvPr id="152" name="object 152"/>
            <p:cNvSpPr/>
            <p:nvPr/>
          </p:nvSpPr>
          <p:spPr>
            <a:xfrm>
              <a:off x="2802191" y="2050211"/>
              <a:ext cx="1955800" cy="205104"/>
            </a:xfrm>
            <a:custGeom>
              <a:avLst/>
              <a:gdLst/>
              <a:ahLst/>
              <a:cxnLst/>
              <a:rect l="l" t="t" r="r" b="b"/>
              <a:pathLst>
                <a:path w="1955800" h="205105">
                  <a:moveTo>
                    <a:pt x="210515" y="3454"/>
                  </a:moveTo>
                  <a:lnTo>
                    <a:pt x="152882" y="3454"/>
                  </a:lnTo>
                  <a:lnTo>
                    <a:pt x="108165" y="109270"/>
                  </a:lnTo>
                  <a:lnTo>
                    <a:pt x="106260" y="109270"/>
                  </a:lnTo>
                  <a:lnTo>
                    <a:pt x="61277" y="3454"/>
                  </a:lnTo>
                  <a:lnTo>
                    <a:pt x="3683" y="3454"/>
                  </a:lnTo>
                  <a:lnTo>
                    <a:pt x="3683" y="9258"/>
                  </a:lnTo>
                  <a:lnTo>
                    <a:pt x="11277" y="9842"/>
                  </a:lnTo>
                  <a:lnTo>
                    <a:pt x="16560" y="11125"/>
                  </a:lnTo>
                  <a:lnTo>
                    <a:pt x="22504" y="15049"/>
                  </a:lnTo>
                  <a:lnTo>
                    <a:pt x="24003" y="19126"/>
                  </a:lnTo>
                  <a:lnTo>
                    <a:pt x="24003" y="139966"/>
                  </a:lnTo>
                  <a:lnTo>
                    <a:pt x="22694" y="144487"/>
                  </a:lnTo>
                  <a:lnTo>
                    <a:pt x="17487" y="150520"/>
                  </a:lnTo>
                  <a:lnTo>
                    <a:pt x="11836" y="152057"/>
                  </a:lnTo>
                  <a:lnTo>
                    <a:pt x="3124" y="152133"/>
                  </a:lnTo>
                  <a:lnTo>
                    <a:pt x="3124" y="157937"/>
                  </a:lnTo>
                  <a:lnTo>
                    <a:pt x="56591" y="157937"/>
                  </a:lnTo>
                  <a:lnTo>
                    <a:pt x="56591" y="152133"/>
                  </a:lnTo>
                  <a:lnTo>
                    <a:pt x="46913" y="151765"/>
                  </a:lnTo>
                  <a:lnTo>
                    <a:pt x="40665" y="149809"/>
                  </a:lnTo>
                  <a:lnTo>
                    <a:pt x="35013" y="142786"/>
                  </a:lnTo>
                  <a:lnTo>
                    <a:pt x="33591" y="137210"/>
                  </a:lnTo>
                  <a:lnTo>
                    <a:pt x="33591" y="26225"/>
                  </a:lnTo>
                  <a:lnTo>
                    <a:pt x="34607" y="26225"/>
                  </a:lnTo>
                  <a:lnTo>
                    <a:pt x="91211" y="157937"/>
                  </a:lnTo>
                  <a:lnTo>
                    <a:pt x="97332" y="157937"/>
                  </a:lnTo>
                  <a:lnTo>
                    <a:pt x="153365" y="23545"/>
                  </a:lnTo>
                  <a:lnTo>
                    <a:pt x="155041" y="23545"/>
                  </a:lnTo>
                  <a:lnTo>
                    <a:pt x="155041" y="142201"/>
                  </a:lnTo>
                  <a:lnTo>
                    <a:pt x="153327" y="146685"/>
                  </a:lnTo>
                  <a:lnTo>
                    <a:pt x="146481" y="150774"/>
                  </a:lnTo>
                  <a:lnTo>
                    <a:pt x="141389" y="151904"/>
                  </a:lnTo>
                  <a:lnTo>
                    <a:pt x="134620" y="152133"/>
                  </a:lnTo>
                  <a:lnTo>
                    <a:pt x="134620" y="157937"/>
                  </a:lnTo>
                  <a:lnTo>
                    <a:pt x="210515" y="157937"/>
                  </a:lnTo>
                  <a:lnTo>
                    <a:pt x="210515" y="152133"/>
                  </a:lnTo>
                  <a:lnTo>
                    <a:pt x="202780" y="151841"/>
                  </a:lnTo>
                  <a:lnTo>
                    <a:pt x="197497" y="150380"/>
                  </a:lnTo>
                  <a:lnTo>
                    <a:pt x="191833" y="145173"/>
                  </a:lnTo>
                  <a:lnTo>
                    <a:pt x="190423" y="139674"/>
                  </a:lnTo>
                  <a:lnTo>
                    <a:pt x="190423" y="21323"/>
                  </a:lnTo>
                  <a:lnTo>
                    <a:pt x="191833" y="15798"/>
                  </a:lnTo>
                  <a:lnTo>
                    <a:pt x="197497" y="11277"/>
                  </a:lnTo>
                  <a:lnTo>
                    <a:pt x="202780" y="9855"/>
                  </a:lnTo>
                  <a:lnTo>
                    <a:pt x="210515" y="9258"/>
                  </a:lnTo>
                  <a:lnTo>
                    <a:pt x="210515" y="3454"/>
                  </a:lnTo>
                  <a:close/>
                </a:path>
                <a:path w="1955800" h="205105">
                  <a:moveTo>
                    <a:pt x="327380" y="148234"/>
                  </a:moveTo>
                  <a:lnTo>
                    <a:pt x="326263" y="146672"/>
                  </a:lnTo>
                  <a:lnTo>
                    <a:pt x="323926" y="143433"/>
                  </a:lnTo>
                  <a:lnTo>
                    <a:pt x="322338" y="145008"/>
                  </a:lnTo>
                  <a:lnTo>
                    <a:pt x="321335" y="145834"/>
                  </a:lnTo>
                  <a:lnTo>
                    <a:pt x="319925" y="146507"/>
                  </a:lnTo>
                  <a:lnTo>
                    <a:pt x="319125" y="146672"/>
                  </a:lnTo>
                  <a:lnTo>
                    <a:pt x="317195" y="146672"/>
                  </a:lnTo>
                  <a:lnTo>
                    <a:pt x="316230" y="146088"/>
                  </a:lnTo>
                  <a:lnTo>
                    <a:pt x="315645" y="145300"/>
                  </a:lnTo>
                  <a:lnTo>
                    <a:pt x="315341" y="144881"/>
                  </a:lnTo>
                  <a:lnTo>
                    <a:pt x="314528" y="143789"/>
                  </a:lnTo>
                  <a:lnTo>
                    <a:pt x="314096" y="142392"/>
                  </a:lnTo>
                  <a:lnTo>
                    <a:pt x="314096" y="101803"/>
                  </a:lnTo>
                  <a:lnTo>
                    <a:pt x="314020" y="84455"/>
                  </a:lnTo>
                  <a:lnTo>
                    <a:pt x="300939" y="57378"/>
                  </a:lnTo>
                  <a:lnTo>
                    <a:pt x="294233" y="54216"/>
                  </a:lnTo>
                  <a:lnTo>
                    <a:pt x="286512" y="51866"/>
                  </a:lnTo>
                  <a:lnTo>
                    <a:pt x="277990" y="50469"/>
                  </a:lnTo>
                  <a:lnTo>
                    <a:pt x="268668" y="49999"/>
                  </a:lnTo>
                  <a:lnTo>
                    <a:pt x="259981" y="50482"/>
                  </a:lnTo>
                  <a:lnTo>
                    <a:pt x="225806" y="69748"/>
                  </a:lnTo>
                  <a:lnTo>
                    <a:pt x="225806" y="83400"/>
                  </a:lnTo>
                  <a:lnTo>
                    <a:pt x="227342" y="87160"/>
                  </a:lnTo>
                  <a:lnTo>
                    <a:pt x="230454" y="89750"/>
                  </a:lnTo>
                  <a:lnTo>
                    <a:pt x="233527" y="92354"/>
                  </a:lnTo>
                  <a:lnTo>
                    <a:pt x="237274" y="93649"/>
                  </a:lnTo>
                  <a:lnTo>
                    <a:pt x="245452" y="93649"/>
                  </a:lnTo>
                  <a:lnTo>
                    <a:pt x="248780" y="92481"/>
                  </a:lnTo>
                  <a:lnTo>
                    <a:pt x="254508" y="87795"/>
                  </a:lnTo>
                  <a:lnTo>
                    <a:pt x="255943" y="84455"/>
                  </a:lnTo>
                  <a:lnTo>
                    <a:pt x="255943" y="78435"/>
                  </a:lnTo>
                  <a:lnTo>
                    <a:pt x="250558" y="68872"/>
                  </a:lnTo>
                  <a:lnTo>
                    <a:pt x="250101" y="68237"/>
                  </a:lnTo>
                  <a:lnTo>
                    <a:pt x="249516" y="67043"/>
                  </a:lnTo>
                  <a:lnTo>
                    <a:pt x="249364" y="66306"/>
                  </a:lnTo>
                  <a:lnTo>
                    <a:pt x="249364" y="63106"/>
                  </a:lnTo>
                  <a:lnTo>
                    <a:pt x="250672" y="61188"/>
                  </a:lnTo>
                  <a:lnTo>
                    <a:pt x="255955" y="58140"/>
                  </a:lnTo>
                  <a:lnTo>
                    <a:pt x="259334" y="57378"/>
                  </a:lnTo>
                  <a:lnTo>
                    <a:pt x="270713" y="57378"/>
                  </a:lnTo>
                  <a:lnTo>
                    <a:pt x="275793" y="58991"/>
                  </a:lnTo>
                  <a:lnTo>
                    <a:pt x="281520" y="65468"/>
                  </a:lnTo>
                  <a:lnTo>
                    <a:pt x="282956" y="70472"/>
                  </a:lnTo>
                  <a:lnTo>
                    <a:pt x="282956" y="93878"/>
                  </a:lnTo>
                  <a:lnTo>
                    <a:pt x="282625" y="93992"/>
                  </a:lnTo>
                  <a:lnTo>
                    <a:pt x="282625" y="101803"/>
                  </a:lnTo>
                  <a:lnTo>
                    <a:pt x="282625" y="135255"/>
                  </a:lnTo>
                  <a:lnTo>
                    <a:pt x="280174" y="138087"/>
                  </a:lnTo>
                  <a:lnTo>
                    <a:pt x="278053" y="140182"/>
                  </a:lnTo>
                  <a:lnTo>
                    <a:pt x="276263" y="141528"/>
                  </a:lnTo>
                  <a:lnTo>
                    <a:pt x="273062" y="143764"/>
                  </a:lnTo>
                  <a:lnTo>
                    <a:pt x="269608" y="144881"/>
                  </a:lnTo>
                  <a:lnTo>
                    <a:pt x="263055" y="144881"/>
                  </a:lnTo>
                  <a:lnTo>
                    <a:pt x="260502" y="143598"/>
                  </a:lnTo>
                  <a:lnTo>
                    <a:pt x="255955" y="138442"/>
                  </a:lnTo>
                  <a:lnTo>
                    <a:pt x="254838" y="134658"/>
                  </a:lnTo>
                  <a:lnTo>
                    <a:pt x="254838" y="121234"/>
                  </a:lnTo>
                  <a:lnTo>
                    <a:pt x="258737" y="114287"/>
                  </a:lnTo>
                  <a:lnTo>
                    <a:pt x="271170" y="105638"/>
                  </a:lnTo>
                  <a:lnTo>
                    <a:pt x="276529" y="103289"/>
                  </a:lnTo>
                  <a:lnTo>
                    <a:pt x="282625" y="101803"/>
                  </a:lnTo>
                  <a:lnTo>
                    <a:pt x="282625" y="93992"/>
                  </a:lnTo>
                  <a:lnTo>
                    <a:pt x="244894" y="107569"/>
                  </a:lnTo>
                  <a:lnTo>
                    <a:pt x="221564" y="136588"/>
                  </a:lnTo>
                  <a:lnTo>
                    <a:pt x="221564" y="145008"/>
                  </a:lnTo>
                  <a:lnTo>
                    <a:pt x="224282" y="151218"/>
                  </a:lnTo>
                  <a:lnTo>
                    <a:pt x="235140" y="159169"/>
                  </a:lnTo>
                  <a:lnTo>
                    <a:pt x="240995" y="161175"/>
                  </a:lnTo>
                  <a:lnTo>
                    <a:pt x="251929" y="161175"/>
                  </a:lnTo>
                  <a:lnTo>
                    <a:pt x="256692" y="160362"/>
                  </a:lnTo>
                  <a:lnTo>
                    <a:pt x="261531" y="158724"/>
                  </a:lnTo>
                  <a:lnTo>
                    <a:pt x="269494" y="156108"/>
                  </a:lnTo>
                  <a:lnTo>
                    <a:pt x="276631" y="151638"/>
                  </a:lnTo>
                  <a:lnTo>
                    <a:pt x="282956" y="145300"/>
                  </a:lnTo>
                  <a:lnTo>
                    <a:pt x="283781" y="149707"/>
                  </a:lnTo>
                  <a:lnTo>
                    <a:pt x="285076" y="153022"/>
                  </a:lnTo>
                  <a:lnTo>
                    <a:pt x="289991" y="159207"/>
                  </a:lnTo>
                  <a:lnTo>
                    <a:pt x="294944" y="161175"/>
                  </a:lnTo>
                  <a:lnTo>
                    <a:pt x="305511" y="161175"/>
                  </a:lnTo>
                  <a:lnTo>
                    <a:pt x="309118" y="160515"/>
                  </a:lnTo>
                  <a:lnTo>
                    <a:pt x="312534" y="159169"/>
                  </a:lnTo>
                  <a:lnTo>
                    <a:pt x="317969" y="157086"/>
                  </a:lnTo>
                  <a:lnTo>
                    <a:pt x="322922" y="153441"/>
                  </a:lnTo>
                  <a:lnTo>
                    <a:pt x="327380" y="148234"/>
                  </a:lnTo>
                  <a:close/>
                </a:path>
                <a:path w="1955800" h="205105">
                  <a:moveTo>
                    <a:pt x="379183" y="12839"/>
                  </a:moveTo>
                  <a:lnTo>
                    <a:pt x="377444" y="8648"/>
                  </a:lnTo>
                  <a:lnTo>
                    <a:pt x="374002" y="5194"/>
                  </a:lnTo>
                  <a:lnTo>
                    <a:pt x="370522" y="1739"/>
                  </a:lnTo>
                  <a:lnTo>
                    <a:pt x="366382" y="0"/>
                  </a:lnTo>
                  <a:lnTo>
                    <a:pt x="356641" y="0"/>
                  </a:lnTo>
                  <a:lnTo>
                    <a:pt x="352437" y="1739"/>
                  </a:lnTo>
                  <a:lnTo>
                    <a:pt x="345528" y="8648"/>
                  </a:lnTo>
                  <a:lnTo>
                    <a:pt x="343801" y="12839"/>
                  </a:lnTo>
                  <a:lnTo>
                    <a:pt x="343801" y="22656"/>
                  </a:lnTo>
                  <a:lnTo>
                    <a:pt x="345528" y="26847"/>
                  </a:lnTo>
                  <a:lnTo>
                    <a:pt x="352437" y="33769"/>
                  </a:lnTo>
                  <a:lnTo>
                    <a:pt x="356641" y="35496"/>
                  </a:lnTo>
                  <a:lnTo>
                    <a:pt x="366382" y="35496"/>
                  </a:lnTo>
                  <a:lnTo>
                    <a:pt x="370522" y="33769"/>
                  </a:lnTo>
                  <a:lnTo>
                    <a:pt x="374002" y="30314"/>
                  </a:lnTo>
                  <a:lnTo>
                    <a:pt x="377444" y="26847"/>
                  </a:lnTo>
                  <a:lnTo>
                    <a:pt x="379183" y="22656"/>
                  </a:lnTo>
                  <a:lnTo>
                    <a:pt x="379183" y="12839"/>
                  </a:lnTo>
                  <a:close/>
                </a:path>
                <a:path w="1955800" h="205105">
                  <a:moveTo>
                    <a:pt x="388226" y="152476"/>
                  </a:moveTo>
                  <a:lnTo>
                    <a:pt x="384136" y="151663"/>
                  </a:lnTo>
                  <a:lnTo>
                    <a:pt x="381342" y="150545"/>
                  </a:lnTo>
                  <a:lnTo>
                    <a:pt x="378371" y="147713"/>
                  </a:lnTo>
                  <a:lnTo>
                    <a:pt x="377621" y="144513"/>
                  </a:lnTo>
                  <a:lnTo>
                    <a:pt x="377621" y="52692"/>
                  </a:lnTo>
                  <a:lnTo>
                    <a:pt x="333756" y="52692"/>
                  </a:lnTo>
                  <a:lnTo>
                    <a:pt x="333756" y="58153"/>
                  </a:lnTo>
                  <a:lnTo>
                    <a:pt x="338366" y="58978"/>
                  </a:lnTo>
                  <a:lnTo>
                    <a:pt x="341452" y="60236"/>
                  </a:lnTo>
                  <a:lnTo>
                    <a:pt x="344576" y="63614"/>
                  </a:lnTo>
                  <a:lnTo>
                    <a:pt x="345363" y="66789"/>
                  </a:lnTo>
                  <a:lnTo>
                    <a:pt x="345363" y="143840"/>
                  </a:lnTo>
                  <a:lnTo>
                    <a:pt x="344246" y="147459"/>
                  </a:lnTo>
                  <a:lnTo>
                    <a:pt x="340525" y="150799"/>
                  </a:lnTo>
                  <a:lnTo>
                    <a:pt x="337769" y="151803"/>
                  </a:lnTo>
                  <a:lnTo>
                    <a:pt x="333756" y="152476"/>
                  </a:lnTo>
                  <a:lnTo>
                    <a:pt x="333756" y="157949"/>
                  </a:lnTo>
                  <a:lnTo>
                    <a:pt x="388226" y="157949"/>
                  </a:lnTo>
                  <a:lnTo>
                    <a:pt x="388226" y="152476"/>
                  </a:lnTo>
                  <a:close/>
                </a:path>
                <a:path w="1955800" h="205105">
                  <a:moveTo>
                    <a:pt x="515480" y="152476"/>
                  </a:moveTo>
                  <a:lnTo>
                    <a:pt x="511378" y="151955"/>
                  </a:lnTo>
                  <a:lnTo>
                    <a:pt x="508457" y="150952"/>
                  </a:lnTo>
                  <a:lnTo>
                    <a:pt x="504952" y="147980"/>
                  </a:lnTo>
                  <a:lnTo>
                    <a:pt x="504088" y="144665"/>
                  </a:lnTo>
                  <a:lnTo>
                    <a:pt x="504088" y="84277"/>
                  </a:lnTo>
                  <a:lnTo>
                    <a:pt x="503580" y="75450"/>
                  </a:lnTo>
                  <a:lnTo>
                    <a:pt x="482993" y="50012"/>
                  </a:lnTo>
                  <a:lnTo>
                    <a:pt x="466318" y="50012"/>
                  </a:lnTo>
                  <a:lnTo>
                    <a:pt x="460082" y="51816"/>
                  </a:lnTo>
                  <a:lnTo>
                    <a:pt x="448856" y="59029"/>
                  </a:lnTo>
                  <a:lnTo>
                    <a:pt x="444220" y="63588"/>
                  </a:lnTo>
                  <a:lnTo>
                    <a:pt x="440575" y="69100"/>
                  </a:lnTo>
                  <a:lnTo>
                    <a:pt x="440575" y="52692"/>
                  </a:lnTo>
                  <a:lnTo>
                    <a:pt x="397268" y="52692"/>
                  </a:lnTo>
                  <a:lnTo>
                    <a:pt x="397268" y="58153"/>
                  </a:lnTo>
                  <a:lnTo>
                    <a:pt x="402183" y="58762"/>
                  </a:lnTo>
                  <a:lnTo>
                    <a:pt x="405434" y="59956"/>
                  </a:lnTo>
                  <a:lnTo>
                    <a:pt x="408635" y="63563"/>
                  </a:lnTo>
                  <a:lnTo>
                    <a:pt x="409435" y="66789"/>
                  </a:lnTo>
                  <a:lnTo>
                    <a:pt x="409435" y="143840"/>
                  </a:lnTo>
                  <a:lnTo>
                    <a:pt x="408444" y="147320"/>
                  </a:lnTo>
                  <a:lnTo>
                    <a:pt x="404495" y="150825"/>
                  </a:lnTo>
                  <a:lnTo>
                    <a:pt x="401434" y="151955"/>
                  </a:lnTo>
                  <a:lnTo>
                    <a:pt x="397268" y="152476"/>
                  </a:lnTo>
                  <a:lnTo>
                    <a:pt x="397268" y="157949"/>
                  </a:lnTo>
                  <a:lnTo>
                    <a:pt x="452297" y="157949"/>
                  </a:lnTo>
                  <a:lnTo>
                    <a:pt x="452297" y="152476"/>
                  </a:lnTo>
                  <a:lnTo>
                    <a:pt x="448208" y="151663"/>
                  </a:lnTo>
                  <a:lnTo>
                    <a:pt x="445414" y="150545"/>
                  </a:lnTo>
                  <a:lnTo>
                    <a:pt x="442442" y="147713"/>
                  </a:lnTo>
                  <a:lnTo>
                    <a:pt x="441693" y="144513"/>
                  </a:lnTo>
                  <a:lnTo>
                    <a:pt x="441693" y="78359"/>
                  </a:lnTo>
                  <a:lnTo>
                    <a:pt x="443484" y="75463"/>
                  </a:lnTo>
                  <a:lnTo>
                    <a:pt x="446024" y="72567"/>
                  </a:lnTo>
                  <a:lnTo>
                    <a:pt x="452640" y="66840"/>
                  </a:lnTo>
                  <a:lnTo>
                    <a:pt x="456272" y="65417"/>
                  </a:lnTo>
                  <a:lnTo>
                    <a:pt x="465505" y="65417"/>
                  </a:lnTo>
                  <a:lnTo>
                    <a:pt x="469036" y="67754"/>
                  </a:lnTo>
                  <a:lnTo>
                    <a:pt x="471868" y="75044"/>
                  </a:lnTo>
                  <a:lnTo>
                    <a:pt x="472389" y="78955"/>
                  </a:lnTo>
                  <a:lnTo>
                    <a:pt x="472389" y="144513"/>
                  </a:lnTo>
                  <a:lnTo>
                    <a:pt x="471639" y="147713"/>
                  </a:lnTo>
                  <a:lnTo>
                    <a:pt x="468668" y="150545"/>
                  </a:lnTo>
                  <a:lnTo>
                    <a:pt x="465874" y="151663"/>
                  </a:lnTo>
                  <a:lnTo>
                    <a:pt x="461784" y="152476"/>
                  </a:lnTo>
                  <a:lnTo>
                    <a:pt x="461784" y="157949"/>
                  </a:lnTo>
                  <a:lnTo>
                    <a:pt x="515480" y="157949"/>
                  </a:lnTo>
                  <a:lnTo>
                    <a:pt x="515480" y="152476"/>
                  </a:lnTo>
                  <a:close/>
                </a:path>
                <a:path w="1955800" h="205105">
                  <a:moveTo>
                    <a:pt x="732015" y="128917"/>
                  </a:moveTo>
                  <a:lnTo>
                    <a:pt x="725208" y="123329"/>
                  </a:lnTo>
                  <a:lnTo>
                    <a:pt x="719493" y="129159"/>
                  </a:lnTo>
                  <a:lnTo>
                    <a:pt x="714171" y="134137"/>
                  </a:lnTo>
                  <a:lnTo>
                    <a:pt x="671918" y="151358"/>
                  </a:lnTo>
                  <a:lnTo>
                    <a:pt x="658672" y="149504"/>
                  </a:lnTo>
                  <a:lnTo>
                    <a:pt x="632548" y="121666"/>
                  </a:lnTo>
                  <a:lnTo>
                    <a:pt x="626872" y="81254"/>
                  </a:lnTo>
                  <a:lnTo>
                    <a:pt x="627468" y="65417"/>
                  </a:lnTo>
                  <a:lnTo>
                    <a:pt x="636524" y="28067"/>
                  </a:lnTo>
                  <a:lnTo>
                    <a:pt x="669124" y="8255"/>
                  </a:lnTo>
                  <a:lnTo>
                    <a:pt x="679005" y="9423"/>
                  </a:lnTo>
                  <a:lnTo>
                    <a:pt x="709752" y="32270"/>
                  </a:lnTo>
                  <a:lnTo>
                    <a:pt x="722312" y="54241"/>
                  </a:lnTo>
                  <a:lnTo>
                    <a:pt x="728116" y="54241"/>
                  </a:lnTo>
                  <a:lnTo>
                    <a:pt x="728116" y="774"/>
                  </a:lnTo>
                  <a:lnTo>
                    <a:pt x="721753" y="774"/>
                  </a:lnTo>
                  <a:lnTo>
                    <a:pt x="721309" y="3225"/>
                  </a:lnTo>
                  <a:lnTo>
                    <a:pt x="720204" y="5575"/>
                  </a:lnTo>
                  <a:lnTo>
                    <a:pt x="716699" y="10045"/>
                  </a:lnTo>
                  <a:lnTo>
                    <a:pt x="714387" y="11150"/>
                  </a:lnTo>
                  <a:lnTo>
                    <a:pt x="710361" y="11150"/>
                  </a:lnTo>
                  <a:lnTo>
                    <a:pt x="695185" y="5854"/>
                  </a:lnTo>
                  <a:lnTo>
                    <a:pt x="687895" y="3543"/>
                  </a:lnTo>
                  <a:lnTo>
                    <a:pt x="680643" y="1892"/>
                  </a:lnTo>
                  <a:lnTo>
                    <a:pt x="673442" y="889"/>
                  </a:lnTo>
                  <a:lnTo>
                    <a:pt x="666280" y="558"/>
                  </a:lnTo>
                  <a:lnTo>
                    <a:pt x="650392" y="1917"/>
                  </a:lnTo>
                  <a:lnTo>
                    <a:pt x="610463" y="22212"/>
                  </a:lnTo>
                  <a:lnTo>
                    <a:pt x="587756" y="64833"/>
                  </a:lnTo>
                  <a:lnTo>
                    <a:pt x="586244" y="82588"/>
                  </a:lnTo>
                  <a:lnTo>
                    <a:pt x="587819" y="100444"/>
                  </a:lnTo>
                  <a:lnTo>
                    <a:pt x="611581" y="142417"/>
                  </a:lnTo>
                  <a:lnTo>
                    <a:pt x="652056" y="161264"/>
                  </a:lnTo>
                  <a:lnTo>
                    <a:pt x="668286" y="162509"/>
                  </a:lnTo>
                  <a:lnTo>
                    <a:pt x="679081" y="161772"/>
                  </a:lnTo>
                  <a:lnTo>
                    <a:pt x="719429" y="141808"/>
                  </a:lnTo>
                  <a:lnTo>
                    <a:pt x="725512" y="135877"/>
                  </a:lnTo>
                  <a:lnTo>
                    <a:pt x="732015" y="128917"/>
                  </a:lnTo>
                  <a:close/>
                </a:path>
                <a:path w="1955800" h="205105">
                  <a:moveTo>
                    <a:pt x="851115" y="105587"/>
                  </a:moveTo>
                  <a:lnTo>
                    <a:pt x="836676" y="66078"/>
                  </a:lnTo>
                  <a:lnTo>
                    <a:pt x="825817" y="57150"/>
                  </a:lnTo>
                  <a:lnTo>
                    <a:pt x="820153" y="53860"/>
                  </a:lnTo>
                  <a:lnTo>
                    <a:pt x="817524" y="53047"/>
                  </a:lnTo>
                  <a:lnTo>
                    <a:pt x="817524" y="105587"/>
                  </a:lnTo>
                  <a:lnTo>
                    <a:pt x="817308" y="117538"/>
                  </a:lnTo>
                  <a:lnTo>
                    <a:pt x="806919" y="154038"/>
                  </a:lnTo>
                  <a:lnTo>
                    <a:pt x="791806" y="154038"/>
                  </a:lnTo>
                  <a:lnTo>
                    <a:pt x="781735" y="116636"/>
                  </a:lnTo>
                  <a:lnTo>
                    <a:pt x="781583" y="105587"/>
                  </a:lnTo>
                  <a:lnTo>
                    <a:pt x="781735" y="94615"/>
                  </a:lnTo>
                  <a:lnTo>
                    <a:pt x="791921" y="57150"/>
                  </a:lnTo>
                  <a:lnTo>
                    <a:pt x="806729" y="57150"/>
                  </a:lnTo>
                  <a:lnTo>
                    <a:pt x="817524" y="105587"/>
                  </a:lnTo>
                  <a:lnTo>
                    <a:pt x="817524" y="53047"/>
                  </a:lnTo>
                  <a:lnTo>
                    <a:pt x="810361" y="50800"/>
                  </a:lnTo>
                  <a:lnTo>
                    <a:pt x="799553" y="49784"/>
                  </a:lnTo>
                  <a:lnTo>
                    <a:pt x="788911" y="50774"/>
                  </a:lnTo>
                  <a:lnTo>
                    <a:pt x="756221" y="74218"/>
                  </a:lnTo>
                  <a:lnTo>
                    <a:pt x="747979" y="105587"/>
                  </a:lnTo>
                  <a:lnTo>
                    <a:pt x="748893" y="116992"/>
                  </a:lnTo>
                  <a:lnTo>
                    <a:pt x="770394" y="152400"/>
                  </a:lnTo>
                  <a:lnTo>
                    <a:pt x="799553" y="161404"/>
                  </a:lnTo>
                  <a:lnTo>
                    <a:pt x="810501" y="160375"/>
                  </a:lnTo>
                  <a:lnTo>
                    <a:pt x="820369" y="157289"/>
                  </a:lnTo>
                  <a:lnTo>
                    <a:pt x="825906" y="154038"/>
                  </a:lnTo>
                  <a:lnTo>
                    <a:pt x="829144" y="152146"/>
                  </a:lnTo>
                  <a:lnTo>
                    <a:pt x="836828" y="144945"/>
                  </a:lnTo>
                  <a:lnTo>
                    <a:pt x="843076" y="136309"/>
                  </a:lnTo>
                  <a:lnTo>
                    <a:pt x="847547" y="126873"/>
                  </a:lnTo>
                  <a:lnTo>
                    <a:pt x="850214" y="116636"/>
                  </a:lnTo>
                  <a:lnTo>
                    <a:pt x="851115" y="105587"/>
                  </a:lnTo>
                  <a:close/>
                </a:path>
                <a:path w="1955800" h="205105">
                  <a:moveTo>
                    <a:pt x="979932" y="148221"/>
                  </a:moveTo>
                  <a:lnTo>
                    <a:pt x="974712" y="147789"/>
                  </a:lnTo>
                  <a:lnTo>
                    <a:pt x="971219" y="146659"/>
                  </a:lnTo>
                  <a:lnTo>
                    <a:pt x="967651" y="143040"/>
                  </a:lnTo>
                  <a:lnTo>
                    <a:pt x="966749" y="139776"/>
                  </a:lnTo>
                  <a:lnTo>
                    <a:pt x="966749" y="52679"/>
                  </a:lnTo>
                  <a:lnTo>
                    <a:pt x="921219" y="52679"/>
                  </a:lnTo>
                  <a:lnTo>
                    <a:pt x="921219" y="58153"/>
                  </a:lnTo>
                  <a:lnTo>
                    <a:pt x="926947" y="58381"/>
                  </a:lnTo>
                  <a:lnTo>
                    <a:pt x="930744" y="59448"/>
                  </a:lnTo>
                  <a:lnTo>
                    <a:pt x="934542" y="63271"/>
                  </a:lnTo>
                  <a:lnTo>
                    <a:pt x="935507" y="66624"/>
                  </a:lnTo>
                  <a:lnTo>
                    <a:pt x="935507" y="136283"/>
                  </a:lnTo>
                  <a:lnTo>
                    <a:pt x="932446" y="139255"/>
                  </a:lnTo>
                  <a:lnTo>
                    <a:pt x="929919" y="141376"/>
                  </a:lnTo>
                  <a:lnTo>
                    <a:pt x="924407" y="144957"/>
                  </a:lnTo>
                  <a:lnTo>
                    <a:pt x="920838" y="146100"/>
                  </a:lnTo>
                  <a:lnTo>
                    <a:pt x="911466" y="146100"/>
                  </a:lnTo>
                  <a:lnTo>
                    <a:pt x="907630" y="144208"/>
                  </a:lnTo>
                  <a:lnTo>
                    <a:pt x="904582" y="138252"/>
                  </a:lnTo>
                  <a:lnTo>
                    <a:pt x="904024" y="134874"/>
                  </a:lnTo>
                  <a:lnTo>
                    <a:pt x="904024" y="52679"/>
                  </a:lnTo>
                  <a:lnTo>
                    <a:pt x="860933" y="52679"/>
                  </a:lnTo>
                  <a:lnTo>
                    <a:pt x="860933" y="58153"/>
                  </a:lnTo>
                  <a:lnTo>
                    <a:pt x="865403" y="59118"/>
                  </a:lnTo>
                  <a:lnTo>
                    <a:pt x="868413" y="60350"/>
                  </a:lnTo>
                  <a:lnTo>
                    <a:pt x="871537" y="63360"/>
                  </a:lnTo>
                  <a:lnTo>
                    <a:pt x="872324" y="66548"/>
                  </a:lnTo>
                  <a:lnTo>
                    <a:pt x="872324" y="129146"/>
                  </a:lnTo>
                  <a:lnTo>
                    <a:pt x="872921" y="137452"/>
                  </a:lnTo>
                  <a:lnTo>
                    <a:pt x="895096" y="161175"/>
                  </a:lnTo>
                  <a:lnTo>
                    <a:pt x="909231" y="161175"/>
                  </a:lnTo>
                  <a:lnTo>
                    <a:pt x="915746" y="159461"/>
                  </a:lnTo>
                  <a:lnTo>
                    <a:pt x="925563" y="154101"/>
                  </a:lnTo>
                  <a:lnTo>
                    <a:pt x="930071" y="150799"/>
                  </a:lnTo>
                  <a:lnTo>
                    <a:pt x="935507" y="146100"/>
                  </a:lnTo>
                  <a:lnTo>
                    <a:pt x="935507" y="161175"/>
                  </a:lnTo>
                  <a:lnTo>
                    <a:pt x="943610" y="158648"/>
                  </a:lnTo>
                  <a:lnTo>
                    <a:pt x="949502" y="157060"/>
                  </a:lnTo>
                  <a:lnTo>
                    <a:pt x="956932" y="155892"/>
                  </a:lnTo>
                  <a:lnTo>
                    <a:pt x="979932" y="153479"/>
                  </a:lnTo>
                  <a:lnTo>
                    <a:pt x="979932" y="148221"/>
                  </a:lnTo>
                  <a:close/>
                </a:path>
                <a:path w="1955800" h="205105">
                  <a:moveTo>
                    <a:pt x="1081163" y="61950"/>
                  </a:moveTo>
                  <a:lnTo>
                    <a:pt x="1079271" y="57543"/>
                  </a:lnTo>
                  <a:lnTo>
                    <a:pt x="1071753" y="51511"/>
                  </a:lnTo>
                  <a:lnTo>
                    <a:pt x="1067511" y="50012"/>
                  </a:lnTo>
                  <a:lnTo>
                    <a:pt x="1056538" y="50012"/>
                  </a:lnTo>
                  <a:lnTo>
                    <a:pt x="1051026" y="51866"/>
                  </a:lnTo>
                  <a:lnTo>
                    <a:pt x="1041488" y="59309"/>
                  </a:lnTo>
                  <a:lnTo>
                    <a:pt x="1036675" y="64338"/>
                  </a:lnTo>
                  <a:lnTo>
                    <a:pt x="1031824" y="70662"/>
                  </a:lnTo>
                  <a:lnTo>
                    <a:pt x="1031824" y="52692"/>
                  </a:lnTo>
                  <a:lnTo>
                    <a:pt x="988517" y="52692"/>
                  </a:lnTo>
                  <a:lnTo>
                    <a:pt x="988517" y="58153"/>
                  </a:lnTo>
                  <a:lnTo>
                    <a:pt x="993355" y="58762"/>
                  </a:lnTo>
                  <a:lnTo>
                    <a:pt x="996594" y="59918"/>
                  </a:lnTo>
                  <a:lnTo>
                    <a:pt x="999871" y="63373"/>
                  </a:lnTo>
                  <a:lnTo>
                    <a:pt x="1000683" y="66636"/>
                  </a:lnTo>
                  <a:lnTo>
                    <a:pt x="1000683" y="133616"/>
                  </a:lnTo>
                  <a:lnTo>
                    <a:pt x="988517" y="152476"/>
                  </a:lnTo>
                  <a:lnTo>
                    <a:pt x="988517" y="157949"/>
                  </a:lnTo>
                  <a:lnTo>
                    <a:pt x="1049350" y="157949"/>
                  </a:lnTo>
                  <a:lnTo>
                    <a:pt x="1049350" y="152476"/>
                  </a:lnTo>
                  <a:lnTo>
                    <a:pt x="1042797" y="151892"/>
                  </a:lnTo>
                  <a:lnTo>
                    <a:pt x="1038428" y="150647"/>
                  </a:lnTo>
                  <a:lnTo>
                    <a:pt x="1034034" y="146875"/>
                  </a:lnTo>
                  <a:lnTo>
                    <a:pt x="1032941" y="142163"/>
                  </a:lnTo>
                  <a:lnTo>
                    <a:pt x="1032941" y="84315"/>
                  </a:lnTo>
                  <a:lnTo>
                    <a:pt x="1034491" y="78930"/>
                  </a:lnTo>
                  <a:lnTo>
                    <a:pt x="1040676" y="71424"/>
                  </a:lnTo>
                  <a:lnTo>
                    <a:pt x="1043762" y="69545"/>
                  </a:lnTo>
                  <a:lnTo>
                    <a:pt x="1048232" y="69545"/>
                  </a:lnTo>
                  <a:lnTo>
                    <a:pt x="1050709" y="71805"/>
                  </a:lnTo>
                  <a:lnTo>
                    <a:pt x="1057795" y="80886"/>
                  </a:lnTo>
                  <a:lnTo>
                    <a:pt x="1061986" y="83159"/>
                  </a:lnTo>
                  <a:lnTo>
                    <a:pt x="1071092" y="83159"/>
                  </a:lnTo>
                  <a:lnTo>
                    <a:pt x="1074534" y="81711"/>
                  </a:lnTo>
                  <a:lnTo>
                    <a:pt x="1079830" y="75907"/>
                  </a:lnTo>
                  <a:lnTo>
                    <a:pt x="1081163" y="72224"/>
                  </a:lnTo>
                  <a:lnTo>
                    <a:pt x="1081163" y="61950"/>
                  </a:lnTo>
                  <a:close/>
                </a:path>
                <a:path w="1955800" h="205105">
                  <a:moveTo>
                    <a:pt x="1168895" y="117767"/>
                  </a:moveTo>
                  <a:lnTo>
                    <a:pt x="1165923" y="110426"/>
                  </a:lnTo>
                  <a:lnTo>
                    <a:pt x="1156398" y="100977"/>
                  </a:lnTo>
                  <a:lnTo>
                    <a:pt x="1150734" y="97370"/>
                  </a:lnTo>
                  <a:lnTo>
                    <a:pt x="1124470" y="84721"/>
                  </a:lnTo>
                  <a:lnTo>
                    <a:pt x="1120381" y="81889"/>
                  </a:lnTo>
                  <a:lnTo>
                    <a:pt x="1115987" y="76466"/>
                  </a:lnTo>
                  <a:lnTo>
                    <a:pt x="1114869" y="73787"/>
                  </a:lnTo>
                  <a:lnTo>
                    <a:pt x="1114869" y="67830"/>
                  </a:lnTo>
                  <a:lnTo>
                    <a:pt x="1116114" y="64782"/>
                  </a:lnTo>
                  <a:lnTo>
                    <a:pt x="1121092" y="59118"/>
                  </a:lnTo>
                  <a:lnTo>
                    <a:pt x="1124877" y="57708"/>
                  </a:lnTo>
                  <a:lnTo>
                    <a:pt x="1136484" y="57708"/>
                  </a:lnTo>
                  <a:lnTo>
                    <a:pt x="1142212" y="60058"/>
                  </a:lnTo>
                  <a:lnTo>
                    <a:pt x="1152042" y="69430"/>
                  </a:lnTo>
                  <a:lnTo>
                    <a:pt x="1155573" y="75641"/>
                  </a:lnTo>
                  <a:lnTo>
                    <a:pt x="1157732" y="83388"/>
                  </a:lnTo>
                  <a:lnTo>
                    <a:pt x="1163535" y="83388"/>
                  </a:lnTo>
                  <a:lnTo>
                    <a:pt x="1163535" y="50342"/>
                  </a:lnTo>
                  <a:lnTo>
                    <a:pt x="1158519" y="50342"/>
                  </a:lnTo>
                  <a:lnTo>
                    <a:pt x="1157998" y="51752"/>
                  </a:lnTo>
                  <a:lnTo>
                    <a:pt x="1157338" y="52857"/>
                  </a:lnTo>
                  <a:lnTo>
                    <a:pt x="1155776" y="54419"/>
                  </a:lnTo>
                  <a:lnTo>
                    <a:pt x="1154455" y="54813"/>
                  </a:lnTo>
                  <a:lnTo>
                    <a:pt x="1151255" y="54813"/>
                  </a:lnTo>
                  <a:lnTo>
                    <a:pt x="1147876" y="54013"/>
                  </a:lnTo>
                  <a:lnTo>
                    <a:pt x="1137005" y="50812"/>
                  </a:lnTo>
                  <a:lnTo>
                    <a:pt x="1131874" y="50012"/>
                  </a:lnTo>
                  <a:lnTo>
                    <a:pt x="1127036" y="50012"/>
                  </a:lnTo>
                  <a:lnTo>
                    <a:pt x="1119187" y="50609"/>
                  </a:lnTo>
                  <a:lnTo>
                    <a:pt x="1091882" y="73748"/>
                  </a:lnTo>
                  <a:lnTo>
                    <a:pt x="1091882" y="89598"/>
                  </a:lnTo>
                  <a:lnTo>
                    <a:pt x="1093851" y="95656"/>
                  </a:lnTo>
                  <a:lnTo>
                    <a:pt x="1101661" y="105930"/>
                  </a:lnTo>
                  <a:lnTo>
                    <a:pt x="1108062" y="110693"/>
                  </a:lnTo>
                  <a:lnTo>
                    <a:pt x="1137602" y="125133"/>
                  </a:lnTo>
                  <a:lnTo>
                    <a:pt x="1140244" y="126796"/>
                  </a:lnTo>
                  <a:lnTo>
                    <a:pt x="1144854" y="131267"/>
                  </a:lnTo>
                  <a:lnTo>
                    <a:pt x="1146352" y="134759"/>
                  </a:lnTo>
                  <a:lnTo>
                    <a:pt x="1146352" y="143179"/>
                  </a:lnTo>
                  <a:lnTo>
                    <a:pt x="1144968" y="146646"/>
                  </a:lnTo>
                  <a:lnTo>
                    <a:pt x="1139469" y="151930"/>
                  </a:lnTo>
                  <a:lnTo>
                    <a:pt x="1135151" y="153250"/>
                  </a:lnTo>
                  <a:lnTo>
                    <a:pt x="1122870" y="153250"/>
                  </a:lnTo>
                  <a:lnTo>
                    <a:pt x="1098016" y="123342"/>
                  </a:lnTo>
                  <a:lnTo>
                    <a:pt x="1091653" y="123342"/>
                  </a:lnTo>
                  <a:lnTo>
                    <a:pt x="1091653" y="161175"/>
                  </a:lnTo>
                  <a:lnTo>
                    <a:pt x="1097127" y="161175"/>
                  </a:lnTo>
                  <a:lnTo>
                    <a:pt x="1099362" y="157111"/>
                  </a:lnTo>
                  <a:lnTo>
                    <a:pt x="1101229" y="155092"/>
                  </a:lnTo>
                  <a:lnTo>
                    <a:pt x="1102334" y="154597"/>
                  </a:lnTo>
                  <a:lnTo>
                    <a:pt x="1104112" y="154597"/>
                  </a:lnTo>
                  <a:lnTo>
                    <a:pt x="1115949" y="158508"/>
                  </a:lnTo>
                  <a:lnTo>
                    <a:pt x="1119759" y="159600"/>
                  </a:lnTo>
                  <a:lnTo>
                    <a:pt x="1125931" y="160870"/>
                  </a:lnTo>
                  <a:lnTo>
                    <a:pt x="1129004" y="161175"/>
                  </a:lnTo>
                  <a:lnTo>
                    <a:pt x="1132065" y="161175"/>
                  </a:lnTo>
                  <a:lnTo>
                    <a:pt x="1166596" y="138760"/>
                  </a:lnTo>
                  <a:lnTo>
                    <a:pt x="1168895" y="126466"/>
                  </a:lnTo>
                  <a:lnTo>
                    <a:pt x="1168895" y="117767"/>
                  </a:lnTo>
                  <a:close/>
                </a:path>
                <a:path w="1955800" h="205105">
                  <a:moveTo>
                    <a:pt x="1271587" y="132600"/>
                  </a:moveTo>
                  <a:lnTo>
                    <a:pt x="1266342" y="129362"/>
                  </a:lnTo>
                  <a:lnTo>
                    <a:pt x="1262011" y="134124"/>
                  </a:lnTo>
                  <a:lnTo>
                    <a:pt x="1258404" y="137515"/>
                  </a:lnTo>
                  <a:lnTo>
                    <a:pt x="1255483" y="139522"/>
                  </a:lnTo>
                  <a:lnTo>
                    <a:pt x="1250708" y="142875"/>
                  </a:lnTo>
                  <a:lnTo>
                    <a:pt x="1245641" y="144538"/>
                  </a:lnTo>
                  <a:lnTo>
                    <a:pt x="1240282" y="144538"/>
                  </a:lnTo>
                  <a:lnTo>
                    <a:pt x="1232471" y="143370"/>
                  </a:lnTo>
                  <a:lnTo>
                    <a:pt x="1212202" y="101904"/>
                  </a:lnTo>
                  <a:lnTo>
                    <a:pt x="1270584" y="101904"/>
                  </a:lnTo>
                  <a:lnTo>
                    <a:pt x="1270584" y="99822"/>
                  </a:lnTo>
                  <a:lnTo>
                    <a:pt x="1270317" y="96812"/>
                  </a:lnTo>
                  <a:lnTo>
                    <a:pt x="1269873" y="93421"/>
                  </a:lnTo>
                  <a:lnTo>
                    <a:pt x="1268755" y="84455"/>
                  </a:lnTo>
                  <a:lnTo>
                    <a:pt x="1242453" y="52082"/>
                  </a:lnTo>
                  <a:lnTo>
                    <a:pt x="1242453" y="93421"/>
                  </a:lnTo>
                  <a:lnTo>
                    <a:pt x="1211643" y="93421"/>
                  </a:lnTo>
                  <a:lnTo>
                    <a:pt x="1221689" y="57150"/>
                  </a:lnTo>
                  <a:lnTo>
                    <a:pt x="1233487" y="57150"/>
                  </a:lnTo>
                  <a:lnTo>
                    <a:pt x="1242453" y="93421"/>
                  </a:lnTo>
                  <a:lnTo>
                    <a:pt x="1242453" y="52082"/>
                  </a:lnTo>
                  <a:lnTo>
                    <a:pt x="1242263" y="51968"/>
                  </a:lnTo>
                  <a:lnTo>
                    <a:pt x="1235189" y="49999"/>
                  </a:lnTo>
                  <a:lnTo>
                    <a:pt x="1227670" y="49999"/>
                  </a:lnTo>
                  <a:lnTo>
                    <a:pt x="1187729" y="72593"/>
                  </a:lnTo>
                  <a:lnTo>
                    <a:pt x="1179830" y="105473"/>
                  </a:lnTo>
                  <a:lnTo>
                    <a:pt x="1180757" y="119062"/>
                  </a:lnTo>
                  <a:lnTo>
                    <a:pt x="1202093" y="153708"/>
                  </a:lnTo>
                  <a:lnTo>
                    <a:pt x="1226210" y="161175"/>
                  </a:lnTo>
                  <a:lnTo>
                    <a:pt x="1234033" y="161175"/>
                  </a:lnTo>
                  <a:lnTo>
                    <a:pt x="1262634" y="144538"/>
                  </a:lnTo>
                  <a:lnTo>
                    <a:pt x="1266075" y="140652"/>
                  </a:lnTo>
                  <a:lnTo>
                    <a:pt x="1271587" y="132600"/>
                  </a:lnTo>
                  <a:close/>
                </a:path>
                <a:path w="1955800" h="205105">
                  <a:moveTo>
                    <a:pt x="1505877" y="92430"/>
                  </a:moveTo>
                  <a:lnTo>
                    <a:pt x="1427530" y="92430"/>
                  </a:lnTo>
                  <a:lnTo>
                    <a:pt x="1427530" y="98234"/>
                  </a:lnTo>
                  <a:lnTo>
                    <a:pt x="1435938" y="98374"/>
                  </a:lnTo>
                  <a:lnTo>
                    <a:pt x="1441513" y="99123"/>
                  </a:lnTo>
                  <a:lnTo>
                    <a:pt x="1450632" y="142875"/>
                  </a:lnTo>
                  <a:lnTo>
                    <a:pt x="1437830" y="154825"/>
                  </a:lnTo>
                  <a:lnTo>
                    <a:pt x="1428076" y="154825"/>
                  </a:lnTo>
                  <a:lnTo>
                    <a:pt x="1391640" y="132448"/>
                  </a:lnTo>
                  <a:lnTo>
                    <a:pt x="1382801" y="95377"/>
                  </a:lnTo>
                  <a:lnTo>
                    <a:pt x="1382204" y="81483"/>
                  </a:lnTo>
                  <a:lnTo>
                    <a:pt x="1382839" y="65036"/>
                  </a:lnTo>
                  <a:lnTo>
                    <a:pt x="1392364" y="27470"/>
                  </a:lnTo>
                  <a:lnTo>
                    <a:pt x="1424622" y="8267"/>
                  </a:lnTo>
                  <a:lnTo>
                    <a:pt x="1434515" y="9423"/>
                  </a:lnTo>
                  <a:lnTo>
                    <a:pt x="1465287" y="32270"/>
                  </a:lnTo>
                  <a:lnTo>
                    <a:pt x="1477860" y="54254"/>
                  </a:lnTo>
                  <a:lnTo>
                    <a:pt x="1483664" y="54254"/>
                  </a:lnTo>
                  <a:lnTo>
                    <a:pt x="1483664" y="787"/>
                  </a:lnTo>
                  <a:lnTo>
                    <a:pt x="1477302" y="787"/>
                  </a:lnTo>
                  <a:lnTo>
                    <a:pt x="1476336" y="4279"/>
                  </a:lnTo>
                  <a:lnTo>
                    <a:pt x="1475117" y="6883"/>
                  </a:lnTo>
                  <a:lnTo>
                    <a:pt x="1472133" y="10312"/>
                  </a:lnTo>
                  <a:lnTo>
                    <a:pt x="1470164" y="11163"/>
                  </a:lnTo>
                  <a:lnTo>
                    <a:pt x="1465402" y="11163"/>
                  </a:lnTo>
                  <a:lnTo>
                    <a:pt x="1459560" y="9398"/>
                  </a:lnTo>
                  <a:lnTo>
                    <a:pt x="1450187" y="5867"/>
                  </a:lnTo>
                  <a:lnTo>
                    <a:pt x="1443151" y="3543"/>
                  </a:lnTo>
                  <a:lnTo>
                    <a:pt x="1436090" y="1879"/>
                  </a:lnTo>
                  <a:lnTo>
                    <a:pt x="1429029" y="889"/>
                  </a:lnTo>
                  <a:lnTo>
                    <a:pt x="1421942" y="558"/>
                  </a:lnTo>
                  <a:lnTo>
                    <a:pt x="1405039" y="2057"/>
                  </a:lnTo>
                  <a:lnTo>
                    <a:pt x="1363789" y="24561"/>
                  </a:lnTo>
                  <a:lnTo>
                    <a:pt x="1343177" y="65633"/>
                  </a:lnTo>
                  <a:lnTo>
                    <a:pt x="1341805" y="82042"/>
                  </a:lnTo>
                  <a:lnTo>
                    <a:pt x="1343126" y="98234"/>
                  </a:lnTo>
                  <a:lnTo>
                    <a:pt x="1363002" y="138303"/>
                  </a:lnTo>
                  <a:lnTo>
                    <a:pt x="1405763" y="160794"/>
                  </a:lnTo>
                  <a:lnTo>
                    <a:pt x="1423847" y="162306"/>
                  </a:lnTo>
                  <a:lnTo>
                    <a:pt x="1434084" y="162013"/>
                  </a:lnTo>
                  <a:lnTo>
                    <a:pt x="1476413" y="152920"/>
                  </a:lnTo>
                  <a:lnTo>
                    <a:pt x="1486344" y="148234"/>
                  </a:lnTo>
                  <a:lnTo>
                    <a:pt x="1486344" y="111213"/>
                  </a:lnTo>
                  <a:lnTo>
                    <a:pt x="1487639" y="105841"/>
                  </a:lnTo>
                  <a:lnTo>
                    <a:pt x="1492770" y="100114"/>
                  </a:lnTo>
                  <a:lnTo>
                    <a:pt x="1497990" y="98526"/>
                  </a:lnTo>
                  <a:lnTo>
                    <a:pt x="1505877" y="98234"/>
                  </a:lnTo>
                  <a:lnTo>
                    <a:pt x="1505877" y="92430"/>
                  </a:lnTo>
                  <a:close/>
                </a:path>
                <a:path w="1955800" h="205105">
                  <a:moveTo>
                    <a:pt x="1608023" y="61950"/>
                  </a:moveTo>
                  <a:lnTo>
                    <a:pt x="1606130" y="57543"/>
                  </a:lnTo>
                  <a:lnTo>
                    <a:pt x="1598612" y="51511"/>
                  </a:lnTo>
                  <a:lnTo>
                    <a:pt x="1594370" y="50012"/>
                  </a:lnTo>
                  <a:lnTo>
                    <a:pt x="1583397" y="50012"/>
                  </a:lnTo>
                  <a:lnTo>
                    <a:pt x="1577886" y="51866"/>
                  </a:lnTo>
                  <a:lnTo>
                    <a:pt x="1568348" y="59309"/>
                  </a:lnTo>
                  <a:lnTo>
                    <a:pt x="1563535" y="64338"/>
                  </a:lnTo>
                  <a:lnTo>
                    <a:pt x="1558683" y="70662"/>
                  </a:lnTo>
                  <a:lnTo>
                    <a:pt x="1558683" y="52692"/>
                  </a:lnTo>
                  <a:lnTo>
                    <a:pt x="1515376" y="52692"/>
                  </a:lnTo>
                  <a:lnTo>
                    <a:pt x="1515376" y="58153"/>
                  </a:lnTo>
                  <a:lnTo>
                    <a:pt x="1520215" y="58762"/>
                  </a:lnTo>
                  <a:lnTo>
                    <a:pt x="1523453" y="59918"/>
                  </a:lnTo>
                  <a:lnTo>
                    <a:pt x="1526730" y="63373"/>
                  </a:lnTo>
                  <a:lnTo>
                    <a:pt x="1527543" y="66636"/>
                  </a:lnTo>
                  <a:lnTo>
                    <a:pt x="1527543" y="133616"/>
                  </a:lnTo>
                  <a:lnTo>
                    <a:pt x="1515376" y="152476"/>
                  </a:lnTo>
                  <a:lnTo>
                    <a:pt x="1515376" y="157949"/>
                  </a:lnTo>
                  <a:lnTo>
                    <a:pt x="1576209" y="157949"/>
                  </a:lnTo>
                  <a:lnTo>
                    <a:pt x="1576209" y="152476"/>
                  </a:lnTo>
                  <a:lnTo>
                    <a:pt x="1569656" y="151892"/>
                  </a:lnTo>
                  <a:lnTo>
                    <a:pt x="1565287" y="150647"/>
                  </a:lnTo>
                  <a:lnTo>
                    <a:pt x="1560893" y="146875"/>
                  </a:lnTo>
                  <a:lnTo>
                    <a:pt x="1559801" y="142163"/>
                  </a:lnTo>
                  <a:lnTo>
                    <a:pt x="1559801" y="84315"/>
                  </a:lnTo>
                  <a:lnTo>
                    <a:pt x="1561350" y="78930"/>
                  </a:lnTo>
                  <a:lnTo>
                    <a:pt x="1567535" y="71424"/>
                  </a:lnTo>
                  <a:lnTo>
                    <a:pt x="1570621" y="69545"/>
                  </a:lnTo>
                  <a:lnTo>
                    <a:pt x="1575092" y="69545"/>
                  </a:lnTo>
                  <a:lnTo>
                    <a:pt x="1577568" y="71805"/>
                  </a:lnTo>
                  <a:lnTo>
                    <a:pt x="1584655" y="80886"/>
                  </a:lnTo>
                  <a:lnTo>
                    <a:pt x="1588846" y="83159"/>
                  </a:lnTo>
                  <a:lnTo>
                    <a:pt x="1597952" y="83159"/>
                  </a:lnTo>
                  <a:lnTo>
                    <a:pt x="1601393" y="81711"/>
                  </a:lnTo>
                  <a:lnTo>
                    <a:pt x="1606689" y="75907"/>
                  </a:lnTo>
                  <a:lnTo>
                    <a:pt x="1608023" y="72224"/>
                  </a:lnTo>
                  <a:lnTo>
                    <a:pt x="1608023" y="61950"/>
                  </a:lnTo>
                  <a:close/>
                </a:path>
                <a:path w="1955800" h="205105">
                  <a:moveTo>
                    <a:pt x="1724317" y="148234"/>
                  </a:moveTo>
                  <a:lnTo>
                    <a:pt x="1723199" y="146672"/>
                  </a:lnTo>
                  <a:lnTo>
                    <a:pt x="1720862" y="143433"/>
                  </a:lnTo>
                  <a:lnTo>
                    <a:pt x="1719275" y="145008"/>
                  </a:lnTo>
                  <a:lnTo>
                    <a:pt x="1718271" y="145834"/>
                  </a:lnTo>
                  <a:lnTo>
                    <a:pt x="1716862" y="146507"/>
                  </a:lnTo>
                  <a:lnTo>
                    <a:pt x="1716062" y="146672"/>
                  </a:lnTo>
                  <a:lnTo>
                    <a:pt x="1714131" y="146672"/>
                  </a:lnTo>
                  <a:lnTo>
                    <a:pt x="1713166" y="146088"/>
                  </a:lnTo>
                  <a:lnTo>
                    <a:pt x="1712582" y="145300"/>
                  </a:lnTo>
                  <a:lnTo>
                    <a:pt x="1712277" y="144881"/>
                  </a:lnTo>
                  <a:lnTo>
                    <a:pt x="1711464" y="143789"/>
                  </a:lnTo>
                  <a:lnTo>
                    <a:pt x="1711032" y="142392"/>
                  </a:lnTo>
                  <a:lnTo>
                    <a:pt x="1711032" y="101803"/>
                  </a:lnTo>
                  <a:lnTo>
                    <a:pt x="1710956" y="84455"/>
                  </a:lnTo>
                  <a:lnTo>
                    <a:pt x="1697875" y="57378"/>
                  </a:lnTo>
                  <a:lnTo>
                    <a:pt x="1691170" y="54216"/>
                  </a:lnTo>
                  <a:lnTo>
                    <a:pt x="1683448" y="51866"/>
                  </a:lnTo>
                  <a:lnTo>
                    <a:pt x="1674926" y="50469"/>
                  </a:lnTo>
                  <a:lnTo>
                    <a:pt x="1665605" y="49999"/>
                  </a:lnTo>
                  <a:lnTo>
                    <a:pt x="1656930" y="50482"/>
                  </a:lnTo>
                  <a:lnTo>
                    <a:pt x="1622742" y="69748"/>
                  </a:lnTo>
                  <a:lnTo>
                    <a:pt x="1622742" y="83400"/>
                  </a:lnTo>
                  <a:lnTo>
                    <a:pt x="1624279" y="87160"/>
                  </a:lnTo>
                  <a:lnTo>
                    <a:pt x="1627390" y="89750"/>
                  </a:lnTo>
                  <a:lnTo>
                    <a:pt x="1630464" y="92354"/>
                  </a:lnTo>
                  <a:lnTo>
                    <a:pt x="1634210" y="93649"/>
                  </a:lnTo>
                  <a:lnTo>
                    <a:pt x="1642389" y="93649"/>
                  </a:lnTo>
                  <a:lnTo>
                    <a:pt x="1645716" y="92481"/>
                  </a:lnTo>
                  <a:lnTo>
                    <a:pt x="1651444" y="87795"/>
                  </a:lnTo>
                  <a:lnTo>
                    <a:pt x="1652879" y="84455"/>
                  </a:lnTo>
                  <a:lnTo>
                    <a:pt x="1652879" y="78435"/>
                  </a:lnTo>
                  <a:lnTo>
                    <a:pt x="1647494" y="68872"/>
                  </a:lnTo>
                  <a:lnTo>
                    <a:pt x="1647037" y="68237"/>
                  </a:lnTo>
                  <a:lnTo>
                    <a:pt x="1646453" y="67043"/>
                  </a:lnTo>
                  <a:lnTo>
                    <a:pt x="1646301" y="66306"/>
                  </a:lnTo>
                  <a:lnTo>
                    <a:pt x="1646301" y="63106"/>
                  </a:lnTo>
                  <a:lnTo>
                    <a:pt x="1647609" y="61188"/>
                  </a:lnTo>
                  <a:lnTo>
                    <a:pt x="1652892" y="58140"/>
                  </a:lnTo>
                  <a:lnTo>
                    <a:pt x="1656270" y="57378"/>
                  </a:lnTo>
                  <a:lnTo>
                    <a:pt x="1667649" y="57378"/>
                  </a:lnTo>
                  <a:lnTo>
                    <a:pt x="1672729" y="58991"/>
                  </a:lnTo>
                  <a:lnTo>
                    <a:pt x="1678457" y="65468"/>
                  </a:lnTo>
                  <a:lnTo>
                    <a:pt x="1679892" y="70472"/>
                  </a:lnTo>
                  <a:lnTo>
                    <a:pt x="1679892" y="93878"/>
                  </a:lnTo>
                  <a:lnTo>
                    <a:pt x="1679562" y="93992"/>
                  </a:lnTo>
                  <a:lnTo>
                    <a:pt x="1679562" y="101803"/>
                  </a:lnTo>
                  <a:lnTo>
                    <a:pt x="1679562" y="135255"/>
                  </a:lnTo>
                  <a:lnTo>
                    <a:pt x="1677111" y="138087"/>
                  </a:lnTo>
                  <a:lnTo>
                    <a:pt x="1674990" y="140182"/>
                  </a:lnTo>
                  <a:lnTo>
                    <a:pt x="1673199" y="141528"/>
                  </a:lnTo>
                  <a:lnTo>
                    <a:pt x="1669999" y="143764"/>
                  </a:lnTo>
                  <a:lnTo>
                    <a:pt x="1666544" y="144881"/>
                  </a:lnTo>
                  <a:lnTo>
                    <a:pt x="1659991" y="144881"/>
                  </a:lnTo>
                  <a:lnTo>
                    <a:pt x="1657438" y="143598"/>
                  </a:lnTo>
                  <a:lnTo>
                    <a:pt x="1652892" y="138442"/>
                  </a:lnTo>
                  <a:lnTo>
                    <a:pt x="1651774" y="134658"/>
                  </a:lnTo>
                  <a:lnTo>
                    <a:pt x="1651774" y="121234"/>
                  </a:lnTo>
                  <a:lnTo>
                    <a:pt x="1655673" y="114287"/>
                  </a:lnTo>
                  <a:lnTo>
                    <a:pt x="1668106" y="105638"/>
                  </a:lnTo>
                  <a:lnTo>
                    <a:pt x="1673466" y="103289"/>
                  </a:lnTo>
                  <a:lnTo>
                    <a:pt x="1679562" y="101803"/>
                  </a:lnTo>
                  <a:lnTo>
                    <a:pt x="1679562" y="93992"/>
                  </a:lnTo>
                  <a:lnTo>
                    <a:pt x="1641830" y="107569"/>
                  </a:lnTo>
                  <a:lnTo>
                    <a:pt x="1618500" y="136588"/>
                  </a:lnTo>
                  <a:lnTo>
                    <a:pt x="1618500" y="145008"/>
                  </a:lnTo>
                  <a:lnTo>
                    <a:pt x="1621218" y="151218"/>
                  </a:lnTo>
                  <a:lnTo>
                    <a:pt x="1632077" y="159169"/>
                  </a:lnTo>
                  <a:lnTo>
                    <a:pt x="1637931" y="161175"/>
                  </a:lnTo>
                  <a:lnTo>
                    <a:pt x="1648866" y="161175"/>
                  </a:lnTo>
                  <a:lnTo>
                    <a:pt x="1653628" y="160362"/>
                  </a:lnTo>
                  <a:lnTo>
                    <a:pt x="1658467" y="158724"/>
                  </a:lnTo>
                  <a:lnTo>
                    <a:pt x="1666430" y="156108"/>
                  </a:lnTo>
                  <a:lnTo>
                    <a:pt x="1673567" y="151638"/>
                  </a:lnTo>
                  <a:lnTo>
                    <a:pt x="1679892" y="145300"/>
                  </a:lnTo>
                  <a:lnTo>
                    <a:pt x="1680718" y="149707"/>
                  </a:lnTo>
                  <a:lnTo>
                    <a:pt x="1682013" y="153022"/>
                  </a:lnTo>
                  <a:lnTo>
                    <a:pt x="1686928" y="159207"/>
                  </a:lnTo>
                  <a:lnTo>
                    <a:pt x="1691881" y="161175"/>
                  </a:lnTo>
                  <a:lnTo>
                    <a:pt x="1702447" y="161175"/>
                  </a:lnTo>
                  <a:lnTo>
                    <a:pt x="1706054" y="160515"/>
                  </a:lnTo>
                  <a:lnTo>
                    <a:pt x="1709470" y="159169"/>
                  </a:lnTo>
                  <a:lnTo>
                    <a:pt x="1714906" y="157086"/>
                  </a:lnTo>
                  <a:lnTo>
                    <a:pt x="1719859" y="153441"/>
                  </a:lnTo>
                  <a:lnTo>
                    <a:pt x="1724317" y="148234"/>
                  </a:lnTo>
                  <a:close/>
                </a:path>
                <a:path w="1955800" h="205105">
                  <a:moveTo>
                    <a:pt x="1836737" y="52679"/>
                  </a:moveTo>
                  <a:lnTo>
                    <a:pt x="1802168" y="52679"/>
                  </a:lnTo>
                  <a:lnTo>
                    <a:pt x="1802168" y="58153"/>
                  </a:lnTo>
                  <a:lnTo>
                    <a:pt x="1806257" y="58229"/>
                  </a:lnTo>
                  <a:lnTo>
                    <a:pt x="1809381" y="58686"/>
                  </a:lnTo>
                  <a:lnTo>
                    <a:pt x="1813699" y="60401"/>
                  </a:lnTo>
                  <a:lnTo>
                    <a:pt x="1814779" y="62433"/>
                  </a:lnTo>
                  <a:lnTo>
                    <a:pt x="1814779" y="65633"/>
                  </a:lnTo>
                  <a:lnTo>
                    <a:pt x="1814537" y="68287"/>
                  </a:lnTo>
                  <a:lnTo>
                    <a:pt x="1812963" y="74053"/>
                  </a:lnTo>
                  <a:lnTo>
                    <a:pt x="1796313" y="115023"/>
                  </a:lnTo>
                  <a:lnTo>
                    <a:pt x="1795564" y="115023"/>
                  </a:lnTo>
                  <a:lnTo>
                    <a:pt x="1777784" y="71107"/>
                  </a:lnTo>
                  <a:lnTo>
                    <a:pt x="1775663" y="64884"/>
                  </a:lnTo>
                  <a:lnTo>
                    <a:pt x="1775663" y="61836"/>
                  </a:lnTo>
                  <a:lnTo>
                    <a:pt x="1776691" y="60236"/>
                  </a:lnTo>
                  <a:lnTo>
                    <a:pt x="1780781" y="58750"/>
                  </a:lnTo>
                  <a:lnTo>
                    <a:pt x="1783829" y="58293"/>
                  </a:lnTo>
                  <a:lnTo>
                    <a:pt x="1787880" y="58153"/>
                  </a:lnTo>
                  <a:lnTo>
                    <a:pt x="1787880" y="52679"/>
                  </a:lnTo>
                  <a:lnTo>
                    <a:pt x="1730692" y="52679"/>
                  </a:lnTo>
                  <a:lnTo>
                    <a:pt x="1730692" y="58153"/>
                  </a:lnTo>
                  <a:lnTo>
                    <a:pt x="1733816" y="58445"/>
                  </a:lnTo>
                  <a:lnTo>
                    <a:pt x="1735975" y="59118"/>
                  </a:lnTo>
                  <a:lnTo>
                    <a:pt x="1780921" y="161175"/>
                  </a:lnTo>
                  <a:lnTo>
                    <a:pt x="1786724" y="161175"/>
                  </a:lnTo>
                  <a:lnTo>
                    <a:pt x="1825421" y="66014"/>
                  </a:lnTo>
                  <a:lnTo>
                    <a:pt x="1836737" y="58153"/>
                  </a:lnTo>
                  <a:lnTo>
                    <a:pt x="1836737" y="52679"/>
                  </a:lnTo>
                  <a:close/>
                </a:path>
                <a:path w="1955800" h="205105">
                  <a:moveTo>
                    <a:pt x="1955596" y="165354"/>
                  </a:moveTo>
                  <a:lnTo>
                    <a:pt x="1902193" y="165354"/>
                  </a:lnTo>
                  <a:lnTo>
                    <a:pt x="1903704" y="161734"/>
                  </a:lnTo>
                  <a:lnTo>
                    <a:pt x="1939874" y="65252"/>
                  </a:lnTo>
                  <a:lnTo>
                    <a:pt x="1941817" y="61925"/>
                  </a:lnTo>
                  <a:lnTo>
                    <a:pt x="1945614" y="59169"/>
                  </a:lnTo>
                  <a:lnTo>
                    <a:pt x="1948053" y="58369"/>
                  </a:lnTo>
                  <a:lnTo>
                    <a:pt x="1951037" y="58153"/>
                  </a:lnTo>
                  <a:lnTo>
                    <a:pt x="1951037" y="52679"/>
                  </a:lnTo>
                  <a:lnTo>
                    <a:pt x="1916417" y="52679"/>
                  </a:lnTo>
                  <a:lnTo>
                    <a:pt x="1916417" y="58153"/>
                  </a:lnTo>
                  <a:lnTo>
                    <a:pt x="1920582" y="58216"/>
                  </a:lnTo>
                  <a:lnTo>
                    <a:pt x="1923732" y="58686"/>
                  </a:lnTo>
                  <a:lnTo>
                    <a:pt x="1927974" y="60401"/>
                  </a:lnTo>
                  <a:lnTo>
                    <a:pt x="1929041" y="62433"/>
                  </a:lnTo>
                  <a:lnTo>
                    <a:pt x="1929041" y="65633"/>
                  </a:lnTo>
                  <a:lnTo>
                    <a:pt x="1928799" y="68376"/>
                  </a:lnTo>
                  <a:lnTo>
                    <a:pt x="1911426" y="116078"/>
                  </a:lnTo>
                  <a:lnTo>
                    <a:pt x="1910295" y="116078"/>
                  </a:lnTo>
                  <a:lnTo>
                    <a:pt x="1892084" y="71107"/>
                  </a:lnTo>
                  <a:lnTo>
                    <a:pt x="1890090" y="65405"/>
                  </a:lnTo>
                  <a:lnTo>
                    <a:pt x="1889963" y="61722"/>
                  </a:lnTo>
                  <a:lnTo>
                    <a:pt x="1891093" y="60121"/>
                  </a:lnTo>
                  <a:lnTo>
                    <a:pt x="1895627" y="58635"/>
                  </a:lnTo>
                  <a:lnTo>
                    <a:pt x="1898561" y="58216"/>
                  </a:lnTo>
                  <a:lnTo>
                    <a:pt x="1902129" y="58153"/>
                  </a:lnTo>
                  <a:lnTo>
                    <a:pt x="1902129" y="52679"/>
                  </a:lnTo>
                  <a:lnTo>
                    <a:pt x="1844992" y="52679"/>
                  </a:lnTo>
                  <a:lnTo>
                    <a:pt x="1844992" y="58153"/>
                  </a:lnTo>
                  <a:lnTo>
                    <a:pt x="1848116" y="58445"/>
                  </a:lnTo>
                  <a:lnTo>
                    <a:pt x="1850275" y="59118"/>
                  </a:lnTo>
                  <a:lnTo>
                    <a:pt x="1852663" y="61201"/>
                  </a:lnTo>
                  <a:lnTo>
                    <a:pt x="1854301" y="63728"/>
                  </a:lnTo>
                  <a:lnTo>
                    <a:pt x="1860296" y="75780"/>
                  </a:lnTo>
                  <a:lnTo>
                    <a:pt x="1894865" y="160299"/>
                  </a:lnTo>
                  <a:lnTo>
                    <a:pt x="1893023" y="165354"/>
                  </a:lnTo>
                  <a:lnTo>
                    <a:pt x="1886635" y="165354"/>
                  </a:lnTo>
                  <a:lnTo>
                    <a:pt x="1886635" y="180873"/>
                  </a:lnTo>
                  <a:lnTo>
                    <a:pt x="1882140" y="188988"/>
                  </a:lnTo>
                  <a:lnTo>
                    <a:pt x="1878444" y="192087"/>
                  </a:lnTo>
                  <a:lnTo>
                    <a:pt x="1873275" y="192087"/>
                  </a:lnTo>
                  <a:lnTo>
                    <a:pt x="1872297" y="191681"/>
                  </a:lnTo>
                  <a:lnTo>
                    <a:pt x="1870722" y="190042"/>
                  </a:lnTo>
                  <a:lnTo>
                    <a:pt x="1870329" y="189153"/>
                  </a:lnTo>
                  <a:lnTo>
                    <a:pt x="1870887" y="183159"/>
                  </a:lnTo>
                  <a:lnTo>
                    <a:pt x="1870887" y="180873"/>
                  </a:lnTo>
                  <a:lnTo>
                    <a:pt x="1886635" y="180873"/>
                  </a:lnTo>
                  <a:lnTo>
                    <a:pt x="1886635" y="165354"/>
                  </a:lnTo>
                  <a:lnTo>
                    <a:pt x="0" y="165354"/>
                  </a:lnTo>
                  <a:lnTo>
                    <a:pt x="0" y="180873"/>
                  </a:lnTo>
                  <a:lnTo>
                    <a:pt x="1841855" y="180873"/>
                  </a:lnTo>
                  <a:lnTo>
                    <a:pt x="1841309" y="182194"/>
                  </a:lnTo>
                  <a:lnTo>
                    <a:pt x="1841309" y="191795"/>
                  </a:lnTo>
                  <a:lnTo>
                    <a:pt x="1843239" y="195834"/>
                  </a:lnTo>
                  <a:lnTo>
                    <a:pt x="1850999" y="203200"/>
                  </a:lnTo>
                  <a:lnTo>
                    <a:pt x="1856651" y="205041"/>
                  </a:lnTo>
                  <a:lnTo>
                    <a:pt x="1874291" y="205041"/>
                  </a:lnTo>
                  <a:lnTo>
                    <a:pt x="1895373" y="180873"/>
                  </a:lnTo>
                  <a:lnTo>
                    <a:pt x="1955596" y="180873"/>
                  </a:lnTo>
                  <a:lnTo>
                    <a:pt x="1955596" y="1653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" name="object 15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931119" y="2291194"/>
              <a:ext cx="273114" cy="157045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5928245" y="2417127"/>
              <a:ext cx="280035" cy="12065"/>
            </a:xfrm>
            <a:custGeom>
              <a:avLst/>
              <a:gdLst/>
              <a:ahLst/>
              <a:cxnLst/>
              <a:rect l="l" t="t" r="r" b="b"/>
              <a:pathLst>
                <a:path w="280035" h="12064">
                  <a:moveTo>
                    <a:pt x="279895" y="0"/>
                  </a:moveTo>
                  <a:lnTo>
                    <a:pt x="0" y="0"/>
                  </a:lnTo>
                  <a:lnTo>
                    <a:pt x="0" y="12065"/>
                  </a:lnTo>
                  <a:lnTo>
                    <a:pt x="279895" y="12065"/>
                  </a:lnTo>
                  <a:lnTo>
                    <a:pt x="2798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5" name="object 15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901910" y="2502819"/>
              <a:ext cx="1044748" cy="123973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935972" y="2504381"/>
              <a:ext cx="359252" cy="124493"/>
            </a:xfrm>
            <a:prstGeom prst="rect">
              <a:avLst/>
            </a:prstGeom>
          </p:spPr>
        </p:pic>
        <p:pic>
          <p:nvPicPr>
            <p:cNvPr id="157" name="object 15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901910" y="2720431"/>
              <a:ext cx="1211270" cy="156536"/>
            </a:xfrm>
            <a:prstGeom prst="rect">
              <a:avLst/>
            </a:prstGeom>
          </p:spPr>
        </p:pic>
        <p:pic>
          <p:nvPicPr>
            <p:cNvPr id="158" name="object 15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935972" y="2717745"/>
              <a:ext cx="359252" cy="124493"/>
            </a:xfrm>
            <a:prstGeom prst="rect">
              <a:avLst/>
            </a:prstGeom>
          </p:spPr>
        </p:pic>
        <p:pic>
          <p:nvPicPr>
            <p:cNvPr id="159" name="object 159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901910" y="2947028"/>
              <a:ext cx="5662947" cy="535288"/>
            </a:xfrm>
            <a:prstGeom prst="rect">
              <a:avLst/>
            </a:prstGeom>
          </p:spPr>
        </p:pic>
        <p:pic>
          <p:nvPicPr>
            <p:cNvPr id="160" name="object 160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901910" y="3569619"/>
              <a:ext cx="1488300" cy="123973"/>
            </a:xfrm>
            <a:prstGeom prst="rect">
              <a:avLst/>
            </a:prstGeom>
          </p:spPr>
        </p:pic>
        <p:pic>
          <p:nvPicPr>
            <p:cNvPr id="161" name="object 16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935972" y="3571181"/>
              <a:ext cx="359252" cy="124493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905380" y="3800471"/>
              <a:ext cx="5274019" cy="136173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97634" y="4014349"/>
              <a:ext cx="1509635" cy="319322"/>
            </a:xfrm>
            <a:prstGeom prst="rect">
              <a:avLst/>
            </a:prstGeom>
          </p:spPr>
        </p:pic>
        <p:pic>
          <p:nvPicPr>
            <p:cNvPr id="164" name="object 16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935972" y="4211260"/>
              <a:ext cx="359252" cy="124493"/>
            </a:xfrm>
            <a:prstGeom prst="rect">
              <a:avLst/>
            </a:prstGeom>
          </p:spPr>
        </p:pic>
        <p:pic>
          <p:nvPicPr>
            <p:cNvPr id="165" name="object 16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902262" y="4423576"/>
              <a:ext cx="950113" cy="123459"/>
            </a:xfrm>
            <a:prstGeom prst="rect">
              <a:avLst/>
            </a:prstGeom>
          </p:spPr>
        </p:pic>
        <p:pic>
          <p:nvPicPr>
            <p:cNvPr id="166" name="object 166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935972" y="4424624"/>
              <a:ext cx="359252" cy="124493"/>
            </a:xfrm>
            <a:prstGeom prst="rect">
              <a:avLst/>
            </a:prstGeom>
          </p:spPr>
        </p:pic>
        <p:pic>
          <p:nvPicPr>
            <p:cNvPr id="167" name="object 16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901910" y="4636419"/>
              <a:ext cx="1443243" cy="123973"/>
            </a:xfrm>
            <a:prstGeom prst="rect">
              <a:avLst/>
            </a:prstGeom>
          </p:spPr>
        </p:pic>
        <p:pic>
          <p:nvPicPr>
            <p:cNvPr id="168" name="object 168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935972" y="4637981"/>
              <a:ext cx="359252" cy="124493"/>
            </a:xfrm>
            <a:prstGeom prst="rect">
              <a:avLst/>
            </a:prstGeom>
          </p:spPr>
        </p:pic>
        <p:pic>
          <p:nvPicPr>
            <p:cNvPr id="169" name="object 169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905380" y="4867636"/>
              <a:ext cx="5610837" cy="135808"/>
            </a:xfrm>
            <a:prstGeom prst="rect">
              <a:avLst/>
            </a:prstGeom>
          </p:spPr>
        </p:pic>
        <p:pic>
          <p:nvPicPr>
            <p:cNvPr id="170" name="object 170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94963" y="5080993"/>
              <a:ext cx="2298937" cy="319478"/>
            </a:xfrm>
            <a:prstGeom prst="rect">
              <a:avLst/>
            </a:prstGeom>
          </p:spPr>
        </p:pic>
        <p:pic>
          <p:nvPicPr>
            <p:cNvPr id="171" name="object 171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935972" y="5278053"/>
              <a:ext cx="359252" cy="124499"/>
            </a:xfrm>
            <a:prstGeom prst="rect">
              <a:avLst/>
            </a:prstGeom>
          </p:spPr>
        </p:pic>
        <p:pic>
          <p:nvPicPr>
            <p:cNvPr id="172" name="object 172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905380" y="5507343"/>
              <a:ext cx="5497560" cy="136173"/>
            </a:xfrm>
            <a:prstGeom prst="rect">
              <a:avLst/>
            </a:prstGeom>
          </p:spPr>
        </p:pic>
        <p:pic>
          <p:nvPicPr>
            <p:cNvPr id="173" name="object 173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901872" y="5721234"/>
              <a:ext cx="2154915" cy="746037"/>
            </a:xfrm>
            <a:prstGeom prst="rect">
              <a:avLst/>
            </a:prstGeom>
          </p:spPr>
        </p:pic>
        <p:pic>
          <p:nvPicPr>
            <p:cNvPr id="174" name="object 174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935972" y="5918139"/>
              <a:ext cx="359252" cy="124499"/>
            </a:xfrm>
            <a:prstGeom prst="rect">
              <a:avLst/>
            </a:prstGeom>
          </p:spPr>
        </p:pic>
        <p:pic>
          <p:nvPicPr>
            <p:cNvPr id="175" name="object 175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935972" y="6131496"/>
              <a:ext cx="359252" cy="124499"/>
            </a:xfrm>
            <a:prstGeom prst="rect">
              <a:avLst/>
            </a:prstGeom>
          </p:spPr>
        </p:pic>
        <p:pic>
          <p:nvPicPr>
            <p:cNvPr id="176" name="object 176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5935972" y="6344853"/>
              <a:ext cx="359252" cy="124499"/>
            </a:xfrm>
            <a:prstGeom prst="rect">
              <a:avLst/>
            </a:prstGeom>
          </p:spPr>
        </p:pic>
        <p:pic>
          <p:nvPicPr>
            <p:cNvPr id="177" name="object 177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905380" y="6574514"/>
              <a:ext cx="5371720" cy="135802"/>
            </a:xfrm>
            <a:prstGeom prst="rect">
              <a:avLst/>
            </a:prstGeom>
          </p:spPr>
        </p:pic>
        <p:pic>
          <p:nvPicPr>
            <p:cNvPr id="178" name="object 178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907454" y="6787885"/>
              <a:ext cx="3297589" cy="319474"/>
            </a:xfrm>
            <a:prstGeom prst="rect">
              <a:avLst/>
            </a:prstGeom>
          </p:spPr>
        </p:pic>
        <p:pic>
          <p:nvPicPr>
            <p:cNvPr id="179" name="object 179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4291805" y="6788034"/>
              <a:ext cx="855761" cy="131267"/>
            </a:xfrm>
            <a:prstGeom prst="rect">
              <a:avLst/>
            </a:prstGeom>
          </p:spPr>
        </p:pic>
        <p:pic>
          <p:nvPicPr>
            <p:cNvPr id="180" name="object 180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935972" y="6984938"/>
              <a:ext cx="359252" cy="124499"/>
            </a:xfrm>
            <a:prstGeom prst="rect">
              <a:avLst/>
            </a:prstGeom>
          </p:spPr>
        </p:pic>
        <p:pic>
          <p:nvPicPr>
            <p:cNvPr id="181" name="object 181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194655" y="7196740"/>
              <a:ext cx="1006642" cy="123976"/>
            </a:xfrm>
            <a:prstGeom prst="rect">
              <a:avLst/>
            </a:prstGeom>
          </p:spPr>
        </p:pic>
        <p:pic>
          <p:nvPicPr>
            <p:cNvPr id="182" name="object 182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935972" y="7198296"/>
              <a:ext cx="359252" cy="124499"/>
            </a:xfrm>
            <a:prstGeom prst="rect">
              <a:avLst/>
            </a:prstGeom>
          </p:spPr>
        </p:pic>
        <p:pic>
          <p:nvPicPr>
            <p:cNvPr id="183" name="object 183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901046" y="6987634"/>
              <a:ext cx="1335933" cy="760394"/>
            </a:xfrm>
            <a:prstGeom prst="rect">
              <a:avLst/>
            </a:prstGeom>
          </p:spPr>
        </p:pic>
        <p:pic>
          <p:nvPicPr>
            <p:cNvPr id="184" name="object 184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194655" y="7410784"/>
              <a:ext cx="796801" cy="123290"/>
            </a:xfrm>
            <a:prstGeom prst="rect">
              <a:avLst/>
            </a:prstGeom>
          </p:spPr>
        </p:pic>
        <p:pic>
          <p:nvPicPr>
            <p:cNvPr id="185" name="object 185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5935972" y="7411653"/>
              <a:ext cx="359252" cy="124499"/>
            </a:xfrm>
            <a:prstGeom prst="rect">
              <a:avLst/>
            </a:prstGeom>
          </p:spPr>
        </p:pic>
        <p:pic>
          <p:nvPicPr>
            <p:cNvPr id="186" name="object 186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5935972" y="7625011"/>
              <a:ext cx="359252" cy="124499"/>
            </a:xfrm>
            <a:prstGeom prst="rect">
              <a:avLst/>
            </a:prstGeom>
          </p:spPr>
        </p:pic>
        <p:pic>
          <p:nvPicPr>
            <p:cNvPr id="187" name="object 187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905380" y="7854671"/>
              <a:ext cx="5657998" cy="135577"/>
            </a:xfrm>
            <a:prstGeom prst="rect">
              <a:avLst/>
            </a:prstGeom>
          </p:spPr>
        </p:pic>
        <p:pic>
          <p:nvPicPr>
            <p:cNvPr id="188" name="object 188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894963" y="8068041"/>
              <a:ext cx="4147903" cy="569456"/>
            </a:xfrm>
            <a:prstGeom prst="rect">
              <a:avLst/>
            </a:prstGeom>
          </p:spPr>
        </p:pic>
        <p:pic>
          <p:nvPicPr>
            <p:cNvPr id="189" name="object 189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935972" y="8265096"/>
              <a:ext cx="359252" cy="124499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5935972" y="8478453"/>
              <a:ext cx="359252" cy="124499"/>
            </a:xfrm>
            <a:prstGeom prst="rect">
              <a:avLst/>
            </a:prstGeom>
          </p:spPr>
        </p:pic>
        <p:pic>
          <p:nvPicPr>
            <p:cNvPr id="191" name="object 191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901671" y="8707743"/>
              <a:ext cx="5393552" cy="321924"/>
            </a:xfrm>
            <a:prstGeom prst="rect">
              <a:avLst/>
            </a:prstGeom>
          </p:spPr>
        </p:pic>
        <p:pic>
          <p:nvPicPr>
            <p:cNvPr id="192" name="object 192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935972" y="9118538"/>
              <a:ext cx="359252" cy="124499"/>
            </a:xfrm>
            <a:prstGeom prst="rect">
              <a:avLst/>
            </a:prstGeom>
          </p:spPr>
        </p:pic>
        <p:pic>
          <p:nvPicPr>
            <p:cNvPr id="193" name="object 193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901919" y="9116983"/>
              <a:ext cx="726652" cy="336896"/>
            </a:xfrm>
            <a:prstGeom prst="rect">
              <a:avLst/>
            </a:prstGeom>
          </p:spPr>
        </p:pic>
        <p:pic>
          <p:nvPicPr>
            <p:cNvPr id="194" name="object 194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5933546" y="9332502"/>
              <a:ext cx="79006" cy="119722"/>
            </a:xfrm>
            <a:prstGeom prst="rect">
              <a:avLst/>
            </a:prstGeom>
          </p:spPr>
        </p:pic>
        <p:sp>
          <p:nvSpPr>
            <p:cNvPr id="195" name="object 195"/>
            <p:cNvSpPr/>
            <p:nvPr/>
          </p:nvSpPr>
          <p:spPr>
            <a:xfrm>
              <a:off x="6036858" y="9332939"/>
              <a:ext cx="50800" cy="119380"/>
            </a:xfrm>
            <a:custGeom>
              <a:avLst/>
              <a:gdLst/>
              <a:ahLst/>
              <a:cxnLst/>
              <a:rect l="l" t="t" r="r" b="b"/>
              <a:pathLst>
                <a:path w="50800" h="119379">
                  <a:moveTo>
                    <a:pt x="32905" y="0"/>
                  </a:moveTo>
                  <a:lnTo>
                    <a:pt x="31864" y="0"/>
                  </a:lnTo>
                  <a:lnTo>
                    <a:pt x="0" y="16243"/>
                  </a:lnTo>
                  <a:lnTo>
                    <a:pt x="0" y="18668"/>
                  </a:lnTo>
                  <a:lnTo>
                    <a:pt x="2082" y="17741"/>
                  </a:lnTo>
                  <a:lnTo>
                    <a:pt x="9131" y="15189"/>
                  </a:lnTo>
                  <a:lnTo>
                    <a:pt x="11087" y="14757"/>
                  </a:lnTo>
                  <a:lnTo>
                    <a:pt x="14909" y="14757"/>
                  </a:lnTo>
                  <a:lnTo>
                    <a:pt x="16408" y="15481"/>
                  </a:lnTo>
                  <a:lnTo>
                    <a:pt x="17792" y="18376"/>
                  </a:lnTo>
                  <a:lnTo>
                    <a:pt x="18148" y="20485"/>
                  </a:lnTo>
                  <a:lnTo>
                    <a:pt x="18148" y="108864"/>
                  </a:lnTo>
                  <a:lnTo>
                    <a:pt x="17081" y="112255"/>
                  </a:lnTo>
                  <a:lnTo>
                    <a:pt x="12788" y="115379"/>
                  </a:lnTo>
                  <a:lnTo>
                    <a:pt x="8216" y="116331"/>
                  </a:lnTo>
                  <a:lnTo>
                    <a:pt x="1219" y="116687"/>
                  </a:lnTo>
                  <a:lnTo>
                    <a:pt x="1219" y="119291"/>
                  </a:lnTo>
                  <a:lnTo>
                    <a:pt x="50266" y="119291"/>
                  </a:lnTo>
                  <a:lnTo>
                    <a:pt x="50266" y="116852"/>
                  </a:lnTo>
                  <a:lnTo>
                    <a:pt x="43751" y="116624"/>
                  </a:lnTo>
                  <a:lnTo>
                    <a:pt x="39306" y="115900"/>
                  </a:lnTo>
                  <a:lnTo>
                    <a:pt x="34531" y="113474"/>
                  </a:lnTo>
                  <a:lnTo>
                    <a:pt x="33337" y="110629"/>
                  </a:lnTo>
                  <a:lnTo>
                    <a:pt x="33299" y="647"/>
                  </a:lnTo>
                  <a:lnTo>
                    <a:pt x="32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6" name="object 196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6111346" y="9332073"/>
              <a:ext cx="183878" cy="124322"/>
            </a:xfrm>
            <a:prstGeom prst="rect">
              <a:avLst/>
            </a:prstGeom>
          </p:spPr>
        </p:pic>
        <p:pic>
          <p:nvPicPr>
            <p:cNvPr id="197" name="object 197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901919" y="9543698"/>
              <a:ext cx="847666" cy="123193"/>
            </a:xfrm>
            <a:prstGeom prst="rect">
              <a:avLst/>
            </a:prstGeom>
          </p:spPr>
        </p:pic>
        <p:pic>
          <p:nvPicPr>
            <p:cNvPr id="198" name="object 198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5933546" y="9545430"/>
              <a:ext cx="361678" cy="124322"/>
            </a:xfrm>
            <a:prstGeom prst="rect">
              <a:avLst/>
            </a:prstGeom>
          </p:spPr>
        </p:pic>
        <p:pic>
          <p:nvPicPr>
            <p:cNvPr id="199" name="object 199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905380" y="9774543"/>
              <a:ext cx="5645565" cy="136173"/>
            </a:xfrm>
            <a:prstGeom prst="rect">
              <a:avLst/>
            </a:prstGeom>
          </p:spPr>
        </p:pic>
        <p:pic>
          <p:nvPicPr>
            <p:cNvPr id="200" name="object 200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907454" y="9988422"/>
              <a:ext cx="4089276" cy="1356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17765" cy="10692130"/>
            <a:chOff x="0" y="0"/>
            <a:chExt cx="7517765" cy="106921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6103" y="257340"/>
              <a:ext cx="1224914" cy="159597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0989" y="677601"/>
              <a:ext cx="755141" cy="75514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6818" y="512212"/>
              <a:ext cx="1044439" cy="106501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3315" y="862978"/>
              <a:ext cx="296531" cy="37066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58282" y="862977"/>
              <a:ext cx="160040" cy="20753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285773" y="913548"/>
              <a:ext cx="67945" cy="90170"/>
            </a:xfrm>
            <a:custGeom>
              <a:avLst/>
              <a:gdLst/>
              <a:ahLst/>
              <a:cxnLst/>
              <a:rect l="l" t="t" r="r" b="b"/>
              <a:pathLst>
                <a:path w="67944" h="90169">
                  <a:moveTo>
                    <a:pt x="56832" y="55486"/>
                  </a:moveTo>
                  <a:lnTo>
                    <a:pt x="49288" y="48628"/>
                  </a:lnTo>
                  <a:lnTo>
                    <a:pt x="41783" y="45326"/>
                  </a:lnTo>
                  <a:lnTo>
                    <a:pt x="26835" y="45415"/>
                  </a:lnTo>
                  <a:lnTo>
                    <a:pt x="19240" y="48895"/>
                  </a:lnTo>
                  <a:lnTo>
                    <a:pt x="11595" y="55575"/>
                  </a:lnTo>
                  <a:lnTo>
                    <a:pt x="21577" y="69672"/>
                  </a:lnTo>
                  <a:lnTo>
                    <a:pt x="26009" y="76073"/>
                  </a:lnTo>
                  <a:lnTo>
                    <a:pt x="30441" y="82842"/>
                  </a:lnTo>
                  <a:lnTo>
                    <a:pt x="34874" y="90119"/>
                  </a:lnTo>
                  <a:lnTo>
                    <a:pt x="38328" y="84328"/>
                  </a:lnTo>
                  <a:lnTo>
                    <a:pt x="45732" y="72631"/>
                  </a:lnTo>
                  <a:lnTo>
                    <a:pt x="56832" y="55486"/>
                  </a:lnTo>
                  <a:close/>
                </a:path>
                <a:path w="67944" h="90169">
                  <a:moveTo>
                    <a:pt x="67767" y="21666"/>
                  </a:moveTo>
                  <a:lnTo>
                    <a:pt x="33883" y="0"/>
                  </a:lnTo>
                  <a:lnTo>
                    <a:pt x="27025" y="609"/>
                  </a:lnTo>
                  <a:lnTo>
                    <a:pt x="0" y="21666"/>
                  </a:lnTo>
                  <a:lnTo>
                    <a:pt x="0" y="32397"/>
                  </a:lnTo>
                  <a:lnTo>
                    <a:pt x="9537" y="52565"/>
                  </a:lnTo>
                  <a:lnTo>
                    <a:pt x="15697" y="47891"/>
                  </a:lnTo>
                  <a:lnTo>
                    <a:pt x="21882" y="44513"/>
                  </a:lnTo>
                  <a:lnTo>
                    <a:pt x="28105" y="42456"/>
                  </a:lnTo>
                  <a:lnTo>
                    <a:pt x="34340" y="41744"/>
                  </a:lnTo>
                  <a:lnTo>
                    <a:pt x="40474" y="42367"/>
                  </a:lnTo>
                  <a:lnTo>
                    <a:pt x="46596" y="44335"/>
                  </a:lnTo>
                  <a:lnTo>
                    <a:pt x="52692" y="47675"/>
                  </a:lnTo>
                  <a:lnTo>
                    <a:pt x="58788" y="52374"/>
                  </a:lnTo>
                  <a:lnTo>
                    <a:pt x="62699" y="45961"/>
                  </a:lnTo>
                  <a:lnTo>
                    <a:pt x="65443" y="41008"/>
                  </a:lnTo>
                  <a:lnTo>
                    <a:pt x="66319" y="38862"/>
                  </a:lnTo>
                  <a:lnTo>
                    <a:pt x="67462" y="34480"/>
                  </a:lnTo>
                  <a:lnTo>
                    <a:pt x="67767" y="32219"/>
                  </a:lnTo>
                  <a:lnTo>
                    <a:pt x="67767" y="21666"/>
                  </a:lnTo>
                  <a:close/>
                </a:path>
              </a:pathLst>
            </a:custGeom>
            <a:solidFill>
              <a:srgbClr val="F0B2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80160" y="926578"/>
              <a:ext cx="474345" cy="906780"/>
            </a:xfrm>
            <a:custGeom>
              <a:avLst/>
              <a:gdLst/>
              <a:ahLst/>
              <a:cxnLst/>
              <a:rect l="l" t="t" r="r" b="b"/>
              <a:pathLst>
                <a:path w="474344" h="906780">
                  <a:moveTo>
                    <a:pt x="210578" y="806284"/>
                  </a:moveTo>
                  <a:lnTo>
                    <a:pt x="197370" y="788123"/>
                  </a:lnTo>
                  <a:lnTo>
                    <a:pt x="174599" y="787514"/>
                  </a:lnTo>
                  <a:lnTo>
                    <a:pt x="178803" y="793369"/>
                  </a:lnTo>
                  <a:lnTo>
                    <a:pt x="184835" y="799096"/>
                  </a:lnTo>
                  <a:lnTo>
                    <a:pt x="189064" y="806538"/>
                  </a:lnTo>
                  <a:lnTo>
                    <a:pt x="187921" y="817537"/>
                  </a:lnTo>
                  <a:lnTo>
                    <a:pt x="183146" y="824306"/>
                  </a:lnTo>
                  <a:lnTo>
                    <a:pt x="175729" y="828001"/>
                  </a:lnTo>
                  <a:lnTo>
                    <a:pt x="166649" y="828395"/>
                  </a:lnTo>
                  <a:lnTo>
                    <a:pt x="156946" y="825258"/>
                  </a:lnTo>
                  <a:lnTo>
                    <a:pt x="143179" y="807897"/>
                  </a:lnTo>
                  <a:lnTo>
                    <a:pt x="146342" y="788758"/>
                  </a:lnTo>
                  <a:lnTo>
                    <a:pt x="121640" y="788771"/>
                  </a:lnTo>
                  <a:lnTo>
                    <a:pt x="120789" y="791184"/>
                  </a:lnTo>
                  <a:lnTo>
                    <a:pt x="119672" y="799465"/>
                  </a:lnTo>
                  <a:lnTo>
                    <a:pt x="120383" y="808329"/>
                  </a:lnTo>
                  <a:lnTo>
                    <a:pt x="144500" y="846010"/>
                  </a:lnTo>
                  <a:lnTo>
                    <a:pt x="170103" y="853262"/>
                  </a:lnTo>
                  <a:lnTo>
                    <a:pt x="184861" y="850480"/>
                  </a:lnTo>
                  <a:lnTo>
                    <a:pt x="208368" y="830795"/>
                  </a:lnTo>
                  <a:lnTo>
                    <a:pt x="208584" y="828395"/>
                  </a:lnTo>
                  <a:lnTo>
                    <a:pt x="210578" y="806284"/>
                  </a:lnTo>
                  <a:close/>
                </a:path>
                <a:path w="474344" h="906780">
                  <a:moveTo>
                    <a:pt x="224472" y="30226"/>
                  </a:moveTo>
                  <a:lnTo>
                    <a:pt x="224383" y="29768"/>
                  </a:lnTo>
                  <a:lnTo>
                    <a:pt x="223964" y="27432"/>
                  </a:lnTo>
                  <a:lnTo>
                    <a:pt x="223443" y="25552"/>
                  </a:lnTo>
                  <a:lnTo>
                    <a:pt x="222783" y="23774"/>
                  </a:lnTo>
                  <a:lnTo>
                    <a:pt x="222783" y="29083"/>
                  </a:lnTo>
                  <a:lnTo>
                    <a:pt x="220649" y="29489"/>
                  </a:lnTo>
                  <a:lnTo>
                    <a:pt x="209194" y="19926"/>
                  </a:lnTo>
                  <a:lnTo>
                    <a:pt x="209537" y="17957"/>
                  </a:lnTo>
                  <a:lnTo>
                    <a:pt x="212331" y="11811"/>
                  </a:lnTo>
                  <a:lnTo>
                    <a:pt x="213677" y="12941"/>
                  </a:lnTo>
                  <a:lnTo>
                    <a:pt x="214757" y="13957"/>
                  </a:lnTo>
                  <a:lnTo>
                    <a:pt x="215887" y="15214"/>
                  </a:lnTo>
                  <a:lnTo>
                    <a:pt x="214998" y="16332"/>
                  </a:lnTo>
                  <a:lnTo>
                    <a:pt x="213690" y="18732"/>
                  </a:lnTo>
                  <a:lnTo>
                    <a:pt x="213004" y="23050"/>
                  </a:lnTo>
                  <a:lnTo>
                    <a:pt x="215963" y="27876"/>
                  </a:lnTo>
                  <a:lnTo>
                    <a:pt x="220116" y="27546"/>
                  </a:lnTo>
                  <a:lnTo>
                    <a:pt x="222326" y="27076"/>
                  </a:lnTo>
                  <a:lnTo>
                    <a:pt x="222465" y="27533"/>
                  </a:lnTo>
                  <a:lnTo>
                    <a:pt x="222783" y="29083"/>
                  </a:lnTo>
                  <a:lnTo>
                    <a:pt x="222783" y="23774"/>
                  </a:lnTo>
                  <a:lnTo>
                    <a:pt x="214630" y="11811"/>
                  </a:lnTo>
                  <a:lnTo>
                    <a:pt x="214210" y="11417"/>
                  </a:lnTo>
                  <a:lnTo>
                    <a:pt x="207708" y="19926"/>
                  </a:lnTo>
                  <a:lnTo>
                    <a:pt x="207759" y="24345"/>
                  </a:lnTo>
                  <a:lnTo>
                    <a:pt x="207962" y="25552"/>
                  </a:lnTo>
                  <a:lnTo>
                    <a:pt x="210312" y="29349"/>
                  </a:lnTo>
                  <a:lnTo>
                    <a:pt x="212915" y="30530"/>
                  </a:lnTo>
                  <a:lnTo>
                    <a:pt x="218452" y="31267"/>
                  </a:lnTo>
                  <a:lnTo>
                    <a:pt x="221373" y="30886"/>
                  </a:lnTo>
                  <a:lnTo>
                    <a:pt x="224472" y="30226"/>
                  </a:lnTo>
                  <a:close/>
                </a:path>
                <a:path w="474344" h="906780">
                  <a:moveTo>
                    <a:pt x="230886" y="28549"/>
                  </a:moveTo>
                  <a:lnTo>
                    <a:pt x="229768" y="16891"/>
                  </a:lnTo>
                  <a:lnTo>
                    <a:pt x="225044" y="8547"/>
                  </a:lnTo>
                  <a:lnTo>
                    <a:pt x="218948" y="3073"/>
                  </a:lnTo>
                  <a:lnTo>
                    <a:pt x="213690" y="0"/>
                  </a:lnTo>
                  <a:lnTo>
                    <a:pt x="218833" y="5676"/>
                  </a:lnTo>
                  <a:lnTo>
                    <a:pt x="223888" y="11988"/>
                  </a:lnTo>
                  <a:lnTo>
                    <a:pt x="228130" y="19443"/>
                  </a:lnTo>
                  <a:lnTo>
                    <a:pt x="230886" y="28549"/>
                  </a:lnTo>
                  <a:close/>
                </a:path>
                <a:path w="474344" h="906780">
                  <a:moveTo>
                    <a:pt x="237401" y="70421"/>
                  </a:moveTo>
                  <a:lnTo>
                    <a:pt x="237159" y="61442"/>
                  </a:lnTo>
                  <a:lnTo>
                    <a:pt x="234873" y="54622"/>
                  </a:lnTo>
                  <a:lnTo>
                    <a:pt x="231749" y="49834"/>
                  </a:lnTo>
                  <a:lnTo>
                    <a:pt x="229006" y="46951"/>
                  </a:lnTo>
                  <a:lnTo>
                    <a:pt x="232371" y="53225"/>
                  </a:lnTo>
                  <a:lnTo>
                    <a:pt x="236550" y="59944"/>
                  </a:lnTo>
                  <a:lnTo>
                    <a:pt x="237401" y="70421"/>
                  </a:lnTo>
                  <a:close/>
                </a:path>
                <a:path w="474344" h="906780">
                  <a:moveTo>
                    <a:pt x="252082" y="46951"/>
                  </a:moveTo>
                  <a:lnTo>
                    <a:pt x="249339" y="49834"/>
                  </a:lnTo>
                  <a:lnTo>
                    <a:pt x="246214" y="54622"/>
                  </a:lnTo>
                  <a:lnTo>
                    <a:pt x="243928" y="61442"/>
                  </a:lnTo>
                  <a:lnTo>
                    <a:pt x="243687" y="70421"/>
                  </a:lnTo>
                  <a:lnTo>
                    <a:pt x="244551" y="59944"/>
                  </a:lnTo>
                  <a:lnTo>
                    <a:pt x="248729" y="53225"/>
                  </a:lnTo>
                  <a:lnTo>
                    <a:pt x="252082" y="46951"/>
                  </a:lnTo>
                  <a:close/>
                </a:path>
                <a:path w="474344" h="906780">
                  <a:moveTo>
                    <a:pt x="265734" y="0"/>
                  </a:moveTo>
                  <a:lnTo>
                    <a:pt x="260477" y="3073"/>
                  </a:lnTo>
                  <a:lnTo>
                    <a:pt x="254381" y="8547"/>
                  </a:lnTo>
                  <a:lnTo>
                    <a:pt x="249656" y="16891"/>
                  </a:lnTo>
                  <a:lnTo>
                    <a:pt x="248539" y="28549"/>
                  </a:lnTo>
                  <a:lnTo>
                    <a:pt x="251294" y="19443"/>
                  </a:lnTo>
                  <a:lnTo>
                    <a:pt x="255536" y="11988"/>
                  </a:lnTo>
                  <a:lnTo>
                    <a:pt x="260578" y="5676"/>
                  </a:lnTo>
                  <a:lnTo>
                    <a:pt x="265734" y="0"/>
                  </a:lnTo>
                  <a:close/>
                </a:path>
                <a:path w="474344" h="906780">
                  <a:moveTo>
                    <a:pt x="271640" y="23837"/>
                  </a:moveTo>
                  <a:lnTo>
                    <a:pt x="271602" y="19926"/>
                  </a:lnTo>
                  <a:lnTo>
                    <a:pt x="271208" y="17653"/>
                  </a:lnTo>
                  <a:lnTo>
                    <a:pt x="270192" y="14351"/>
                  </a:lnTo>
                  <a:lnTo>
                    <a:pt x="270141" y="23837"/>
                  </a:lnTo>
                  <a:lnTo>
                    <a:pt x="269938" y="25031"/>
                  </a:lnTo>
                  <a:lnTo>
                    <a:pt x="268020" y="28143"/>
                  </a:lnTo>
                  <a:lnTo>
                    <a:pt x="265798" y="29133"/>
                  </a:lnTo>
                  <a:lnTo>
                    <a:pt x="261124" y="29768"/>
                  </a:lnTo>
                  <a:lnTo>
                    <a:pt x="258660" y="29489"/>
                  </a:lnTo>
                  <a:lnTo>
                    <a:pt x="256527" y="29083"/>
                  </a:lnTo>
                  <a:lnTo>
                    <a:pt x="256857" y="27432"/>
                  </a:lnTo>
                  <a:lnTo>
                    <a:pt x="256959" y="27076"/>
                  </a:lnTo>
                  <a:lnTo>
                    <a:pt x="259194" y="27546"/>
                  </a:lnTo>
                  <a:lnTo>
                    <a:pt x="263334" y="27876"/>
                  </a:lnTo>
                  <a:lnTo>
                    <a:pt x="266306" y="23050"/>
                  </a:lnTo>
                  <a:lnTo>
                    <a:pt x="265620" y="18732"/>
                  </a:lnTo>
                  <a:lnTo>
                    <a:pt x="264299" y="16332"/>
                  </a:lnTo>
                  <a:lnTo>
                    <a:pt x="263410" y="15214"/>
                  </a:lnTo>
                  <a:lnTo>
                    <a:pt x="264553" y="13957"/>
                  </a:lnTo>
                  <a:lnTo>
                    <a:pt x="265722" y="12852"/>
                  </a:lnTo>
                  <a:lnTo>
                    <a:pt x="266979" y="11811"/>
                  </a:lnTo>
                  <a:lnTo>
                    <a:pt x="267830" y="12941"/>
                  </a:lnTo>
                  <a:lnTo>
                    <a:pt x="270141" y="23837"/>
                  </a:lnTo>
                  <a:lnTo>
                    <a:pt x="270141" y="14236"/>
                  </a:lnTo>
                  <a:lnTo>
                    <a:pt x="269849" y="13525"/>
                  </a:lnTo>
                  <a:lnTo>
                    <a:pt x="268973" y="11988"/>
                  </a:lnTo>
                  <a:lnTo>
                    <a:pt x="268833" y="11811"/>
                  </a:lnTo>
                  <a:lnTo>
                    <a:pt x="267220" y="9740"/>
                  </a:lnTo>
                  <a:lnTo>
                    <a:pt x="254825" y="30226"/>
                  </a:lnTo>
                  <a:lnTo>
                    <a:pt x="257937" y="30886"/>
                  </a:lnTo>
                  <a:lnTo>
                    <a:pt x="260858" y="31267"/>
                  </a:lnTo>
                  <a:lnTo>
                    <a:pt x="266395" y="30530"/>
                  </a:lnTo>
                  <a:lnTo>
                    <a:pt x="268071" y="29768"/>
                  </a:lnTo>
                  <a:lnTo>
                    <a:pt x="268998" y="29349"/>
                  </a:lnTo>
                  <a:lnTo>
                    <a:pt x="271348" y="25552"/>
                  </a:lnTo>
                  <a:lnTo>
                    <a:pt x="271640" y="23837"/>
                  </a:lnTo>
                  <a:close/>
                </a:path>
                <a:path w="474344" h="906780">
                  <a:moveTo>
                    <a:pt x="473798" y="757974"/>
                  </a:moveTo>
                  <a:lnTo>
                    <a:pt x="470725" y="740498"/>
                  </a:lnTo>
                  <a:lnTo>
                    <a:pt x="464908" y="733907"/>
                  </a:lnTo>
                  <a:lnTo>
                    <a:pt x="457479" y="725487"/>
                  </a:lnTo>
                  <a:lnTo>
                    <a:pt x="443852" y="726554"/>
                  </a:lnTo>
                  <a:lnTo>
                    <a:pt x="434174" y="737133"/>
                  </a:lnTo>
                  <a:lnTo>
                    <a:pt x="432765" y="750646"/>
                  </a:lnTo>
                  <a:lnTo>
                    <a:pt x="433590" y="753224"/>
                  </a:lnTo>
                  <a:lnTo>
                    <a:pt x="439432" y="756704"/>
                  </a:lnTo>
                  <a:lnTo>
                    <a:pt x="449224" y="762660"/>
                  </a:lnTo>
                  <a:lnTo>
                    <a:pt x="453313" y="765213"/>
                  </a:lnTo>
                  <a:lnTo>
                    <a:pt x="453491" y="766826"/>
                  </a:lnTo>
                  <a:lnTo>
                    <a:pt x="454050" y="765733"/>
                  </a:lnTo>
                  <a:lnTo>
                    <a:pt x="443623" y="738987"/>
                  </a:lnTo>
                  <a:lnTo>
                    <a:pt x="443420" y="737209"/>
                  </a:lnTo>
                  <a:lnTo>
                    <a:pt x="451027" y="733907"/>
                  </a:lnTo>
                  <a:lnTo>
                    <a:pt x="455053" y="736307"/>
                  </a:lnTo>
                  <a:lnTo>
                    <a:pt x="460400" y="742378"/>
                  </a:lnTo>
                  <a:lnTo>
                    <a:pt x="463042" y="751522"/>
                  </a:lnTo>
                  <a:lnTo>
                    <a:pt x="462673" y="761885"/>
                  </a:lnTo>
                  <a:lnTo>
                    <a:pt x="431025" y="793115"/>
                  </a:lnTo>
                  <a:lnTo>
                    <a:pt x="418960" y="796150"/>
                  </a:lnTo>
                  <a:lnTo>
                    <a:pt x="419671" y="774966"/>
                  </a:lnTo>
                  <a:lnTo>
                    <a:pt x="413283" y="765225"/>
                  </a:lnTo>
                  <a:lnTo>
                    <a:pt x="404647" y="764044"/>
                  </a:lnTo>
                  <a:lnTo>
                    <a:pt x="398627" y="768515"/>
                  </a:lnTo>
                  <a:lnTo>
                    <a:pt x="395897" y="774103"/>
                  </a:lnTo>
                  <a:lnTo>
                    <a:pt x="402729" y="778052"/>
                  </a:lnTo>
                  <a:lnTo>
                    <a:pt x="405980" y="795235"/>
                  </a:lnTo>
                  <a:lnTo>
                    <a:pt x="405726" y="796290"/>
                  </a:lnTo>
                  <a:lnTo>
                    <a:pt x="398729" y="797661"/>
                  </a:lnTo>
                  <a:lnTo>
                    <a:pt x="388289" y="796899"/>
                  </a:lnTo>
                  <a:lnTo>
                    <a:pt x="349567" y="780389"/>
                  </a:lnTo>
                  <a:lnTo>
                    <a:pt x="344411" y="776732"/>
                  </a:lnTo>
                  <a:lnTo>
                    <a:pt x="345630" y="776554"/>
                  </a:lnTo>
                  <a:lnTo>
                    <a:pt x="335407" y="768057"/>
                  </a:lnTo>
                  <a:lnTo>
                    <a:pt x="334530" y="767321"/>
                  </a:lnTo>
                  <a:lnTo>
                    <a:pt x="313156" y="755700"/>
                  </a:lnTo>
                  <a:lnTo>
                    <a:pt x="290309" y="753402"/>
                  </a:lnTo>
                  <a:lnTo>
                    <a:pt x="268262" y="759739"/>
                  </a:lnTo>
                  <a:lnTo>
                    <a:pt x="249326" y="774039"/>
                  </a:lnTo>
                  <a:lnTo>
                    <a:pt x="244792" y="778979"/>
                  </a:lnTo>
                  <a:lnTo>
                    <a:pt x="240626" y="785749"/>
                  </a:lnTo>
                  <a:lnTo>
                    <a:pt x="238518" y="787895"/>
                  </a:lnTo>
                  <a:lnTo>
                    <a:pt x="238518" y="887793"/>
                  </a:lnTo>
                  <a:lnTo>
                    <a:pt x="238518" y="896099"/>
                  </a:lnTo>
                  <a:lnTo>
                    <a:pt x="237794" y="899464"/>
                  </a:lnTo>
                  <a:lnTo>
                    <a:pt x="236004" y="899464"/>
                  </a:lnTo>
                  <a:lnTo>
                    <a:pt x="235280" y="896099"/>
                  </a:lnTo>
                  <a:lnTo>
                    <a:pt x="235280" y="887793"/>
                  </a:lnTo>
                  <a:lnTo>
                    <a:pt x="236004" y="884428"/>
                  </a:lnTo>
                  <a:lnTo>
                    <a:pt x="237794" y="884428"/>
                  </a:lnTo>
                  <a:lnTo>
                    <a:pt x="238518" y="887793"/>
                  </a:lnTo>
                  <a:lnTo>
                    <a:pt x="238518" y="787895"/>
                  </a:lnTo>
                  <a:lnTo>
                    <a:pt x="236905" y="789520"/>
                  </a:lnTo>
                  <a:lnTo>
                    <a:pt x="233172" y="785749"/>
                  </a:lnTo>
                  <a:lnTo>
                    <a:pt x="229019" y="778979"/>
                  </a:lnTo>
                  <a:lnTo>
                    <a:pt x="224472" y="774039"/>
                  </a:lnTo>
                  <a:lnTo>
                    <a:pt x="216547" y="768057"/>
                  </a:lnTo>
                  <a:lnTo>
                    <a:pt x="205536" y="759739"/>
                  </a:lnTo>
                  <a:lnTo>
                    <a:pt x="183489" y="753402"/>
                  </a:lnTo>
                  <a:lnTo>
                    <a:pt x="160642" y="755700"/>
                  </a:lnTo>
                  <a:lnTo>
                    <a:pt x="139280" y="767321"/>
                  </a:lnTo>
                  <a:lnTo>
                    <a:pt x="128168" y="776554"/>
                  </a:lnTo>
                  <a:lnTo>
                    <a:pt x="129400" y="776732"/>
                  </a:lnTo>
                  <a:lnTo>
                    <a:pt x="124231" y="780389"/>
                  </a:lnTo>
                  <a:lnTo>
                    <a:pt x="113334" y="786663"/>
                  </a:lnTo>
                  <a:lnTo>
                    <a:pt x="99352" y="792695"/>
                  </a:lnTo>
                  <a:lnTo>
                    <a:pt x="85509" y="796899"/>
                  </a:lnTo>
                  <a:lnTo>
                    <a:pt x="75082" y="797661"/>
                  </a:lnTo>
                  <a:lnTo>
                    <a:pt x="68084" y="796290"/>
                  </a:lnTo>
                  <a:lnTo>
                    <a:pt x="68046" y="796150"/>
                  </a:lnTo>
                  <a:lnTo>
                    <a:pt x="67830" y="795235"/>
                  </a:lnTo>
                  <a:lnTo>
                    <a:pt x="71081" y="778052"/>
                  </a:lnTo>
                  <a:lnTo>
                    <a:pt x="77901" y="774103"/>
                  </a:lnTo>
                  <a:lnTo>
                    <a:pt x="75184" y="768515"/>
                  </a:lnTo>
                  <a:lnTo>
                    <a:pt x="69151" y="764044"/>
                  </a:lnTo>
                  <a:lnTo>
                    <a:pt x="60515" y="765225"/>
                  </a:lnTo>
                  <a:lnTo>
                    <a:pt x="54127" y="774966"/>
                  </a:lnTo>
                  <a:lnTo>
                    <a:pt x="54851" y="796150"/>
                  </a:lnTo>
                  <a:lnTo>
                    <a:pt x="42760" y="793115"/>
                  </a:lnTo>
                  <a:lnTo>
                    <a:pt x="11125" y="761885"/>
                  </a:lnTo>
                  <a:lnTo>
                    <a:pt x="10756" y="751522"/>
                  </a:lnTo>
                  <a:lnTo>
                    <a:pt x="13398" y="742378"/>
                  </a:lnTo>
                  <a:lnTo>
                    <a:pt x="18757" y="736307"/>
                  </a:lnTo>
                  <a:lnTo>
                    <a:pt x="22783" y="733907"/>
                  </a:lnTo>
                  <a:lnTo>
                    <a:pt x="30391" y="737209"/>
                  </a:lnTo>
                  <a:lnTo>
                    <a:pt x="30175" y="738987"/>
                  </a:lnTo>
                  <a:lnTo>
                    <a:pt x="29641" y="739203"/>
                  </a:lnTo>
                  <a:lnTo>
                    <a:pt x="26339" y="740714"/>
                  </a:lnTo>
                  <a:lnTo>
                    <a:pt x="21564" y="747649"/>
                  </a:lnTo>
                  <a:lnTo>
                    <a:pt x="19773" y="757669"/>
                  </a:lnTo>
                  <a:lnTo>
                    <a:pt x="19761" y="765733"/>
                  </a:lnTo>
                  <a:lnTo>
                    <a:pt x="20320" y="766826"/>
                  </a:lnTo>
                  <a:lnTo>
                    <a:pt x="20485" y="765213"/>
                  </a:lnTo>
                  <a:lnTo>
                    <a:pt x="24587" y="762660"/>
                  </a:lnTo>
                  <a:lnTo>
                    <a:pt x="34366" y="756704"/>
                  </a:lnTo>
                  <a:lnTo>
                    <a:pt x="40208" y="753224"/>
                  </a:lnTo>
                  <a:lnTo>
                    <a:pt x="41046" y="750646"/>
                  </a:lnTo>
                  <a:lnTo>
                    <a:pt x="39624" y="737133"/>
                  </a:lnTo>
                  <a:lnTo>
                    <a:pt x="36677" y="733907"/>
                  </a:lnTo>
                  <a:lnTo>
                    <a:pt x="29946" y="726554"/>
                  </a:lnTo>
                  <a:lnTo>
                    <a:pt x="16319" y="725487"/>
                  </a:lnTo>
                  <a:lnTo>
                    <a:pt x="3086" y="740498"/>
                  </a:lnTo>
                  <a:lnTo>
                    <a:pt x="0" y="757974"/>
                  </a:lnTo>
                  <a:lnTo>
                    <a:pt x="5765" y="774179"/>
                  </a:lnTo>
                  <a:lnTo>
                    <a:pt x="18326" y="788073"/>
                  </a:lnTo>
                  <a:lnTo>
                    <a:pt x="35610" y="798626"/>
                  </a:lnTo>
                  <a:lnTo>
                    <a:pt x="58788" y="805548"/>
                  </a:lnTo>
                  <a:lnTo>
                    <a:pt x="79997" y="805180"/>
                  </a:lnTo>
                  <a:lnTo>
                    <a:pt x="100520" y="799058"/>
                  </a:lnTo>
                  <a:lnTo>
                    <a:pt x="103390" y="797661"/>
                  </a:lnTo>
                  <a:lnTo>
                    <a:pt x="121640" y="788771"/>
                  </a:lnTo>
                  <a:lnTo>
                    <a:pt x="146342" y="788758"/>
                  </a:lnTo>
                  <a:lnTo>
                    <a:pt x="146812" y="785964"/>
                  </a:lnTo>
                  <a:lnTo>
                    <a:pt x="166509" y="769378"/>
                  </a:lnTo>
                  <a:lnTo>
                    <a:pt x="201002" y="768057"/>
                  </a:lnTo>
                  <a:lnTo>
                    <a:pt x="208711" y="771296"/>
                  </a:lnTo>
                  <a:lnTo>
                    <a:pt x="215658" y="776579"/>
                  </a:lnTo>
                  <a:lnTo>
                    <a:pt x="221538" y="782777"/>
                  </a:lnTo>
                  <a:lnTo>
                    <a:pt x="226034" y="788771"/>
                  </a:lnTo>
                  <a:lnTo>
                    <a:pt x="232727" y="802957"/>
                  </a:lnTo>
                  <a:lnTo>
                    <a:pt x="231952" y="813244"/>
                  </a:lnTo>
                  <a:lnTo>
                    <a:pt x="228396" y="824979"/>
                  </a:lnTo>
                  <a:lnTo>
                    <a:pt x="226720" y="843483"/>
                  </a:lnTo>
                  <a:lnTo>
                    <a:pt x="227025" y="851916"/>
                  </a:lnTo>
                  <a:lnTo>
                    <a:pt x="230428" y="856843"/>
                  </a:lnTo>
                  <a:lnTo>
                    <a:pt x="231203" y="862545"/>
                  </a:lnTo>
                  <a:lnTo>
                    <a:pt x="221996" y="868680"/>
                  </a:lnTo>
                  <a:lnTo>
                    <a:pt x="217703" y="869048"/>
                  </a:lnTo>
                  <a:lnTo>
                    <a:pt x="207454" y="868159"/>
                  </a:lnTo>
                  <a:lnTo>
                    <a:pt x="205016" y="867778"/>
                  </a:lnTo>
                  <a:lnTo>
                    <a:pt x="203581" y="871677"/>
                  </a:lnTo>
                  <a:lnTo>
                    <a:pt x="204597" y="876935"/>
                  </a:lnTo>
                  <a:lnTo>
                    <a:pt x="206209" y="878078"/>
                  </a:lnTo>
                  <a:lnTo>
                    <a:pt x="212331" y="880338"/>
                  </a:lnTo>
                  <a:lnTo>
                    <a:pt x="219887" y="880529"/>
                  </a:lnTo>
                  <a:lnTo>
                    <a:pt x="227457" y="879221"/>
                  </a:lnTo>
                  <a:lnTo>
                    <a:pt x="233692" y="876960"/>
                  </a:lnTo>
                  <a:lnTo>
                    <a:pt x="231584" y="886028"/>
                  </a:lnTo>
                  <a:lnTo>
                    <a:pt x="230911" y="895781"/>
                  </a:lnTo>
                  <a:lnTo>
                    <a:pt x="232422" y="903541"/>
                  </a:lnTo>
                  <a:lnTo>
                    <a:pt x="236905" y="906602"/>
                  </a:lnTo>
                  <a:lnTo>
                    <a:pt x="241363" y="903541"/>
                  </a:lnTo>
                  <a:lnTo>
                    <a:pt x="242163" y="899464"/>
                  </a:lnTo>
                  <a:lnTo>
                    <a:pt x="242887" y="895781"/>
                  </a:lnTo>
                  <a:lnTo>
                    <a:pt x="242201" y="886028"/>
                  </a:lnTo>
                  <a:lnTo>
                    <a:pt x="241833" y="884428"/>
                  </a:lnTo>
                  <a:lnTo>
                    <a:pt x="240106" y="876960"/>
                  </a:lnTo>
                  <a:lnTo>
                    <a:pt x="246329" y="879221"/>
                  </a:lnTo>
                  <a:lnTo>
                    <a:pt x="253911" y="880529"/>
                  </a:lnTo>
                  <a:lnTo>
                    <a:pt x="261454" y="880338"/>
                  </a:lnTo>
                  <a:lnTo>
                    <a:pt x="267589" y="878078"/>
                  </a:lnTo>
                  <a:lnTo>
                    <a:pt x="269176" y="876960"/>
                  </a:lnTo>
                  <a:lnTo>
                    <a:pt x="270230" y="871677"/>
                  </a:lnTo>
                  <a:lnTo>
                    <a:pt x="269252" y="869048"/>
                  </a:lnTo>
                  <a:lnTo>
                    <a:pt x="268795" y="867778"/>
                  </a:lnTo>
                  <a:lnTo>
                    <a:pt x="266357" y="868159"/>
                  </a:lnTo>
                  <a:lnTo>
                    <a:pt x="256095" y="869048"/>
                  </a:lnTo>
                  <a:lnTo>
                    <a:pt x="251815" y="868680"/>
                  </a:lnTo>
                  <a:lnTo>
                    <a:pt x="242595" y="862545"/>
                  </a:lnTo>
                  <a:lnTo>
                    <a:pt x="243382" y="856843"/>
                  </a:lnTo>
                  <a:lnTo>
                    <a:pt x="246786" y="851916"/>
                  </a:lnTo>
                  <a:lnTo>
                    <a:pt x="247078" y="843483"/>
                  </a:lnTo>
                  <a:lnTo>
                    <a:pt x="245402" y="824979"/>
                  </a:lnTo>
                  <a:lnTo>
                    <a:pt x="241833" y="813244"/>
                  </a:lnTo>
                  <a:lnTo>
                    <a:pt x="241058" y="802957"/>
                  </a:lnTo>
                  <a:lnTo>
                    <a:pt x="247408" y="789520"/>
                  </a:lnTo>
                  <a:lnTo>
                    <a:pt x="247764" y="788758"/>
                  </a:lnTo>
                  <a:lnTo>
                    <a:pt x="252260" y="782777"/>
                  </a:lnTo>
                  <a:lnTo>
                    <a:pt x="258178" y="776554"/>
                  </a:lnTo>
                  <a:lnTo>
                    <a:pt x="265087" y="771296"/>
                  </a:lnTo>
                  <a:lnTo>
                    <a:pt x="272796" y="768057"/>
                  </a:lnTo>
                  <a:lnTo>
                    <a:pt x="307276" y="769378"/>
                  </a:lnTo>
                  <a:lnTo>
                    <a:pt x="326986" y="785964"/>
                  </a:lnTo>
                  <a:lnTo>
                    <a:pt x="330606" y="807897"/>
                  </a:lnTo>
                  <a:lnTo>
                    <a:pt x="316852" y="825258"/>
                  </a:lnTo>
                  <a:lnTo>
                    <a:pt x="307149" y="828395"/>
                  </a:lnTo>
                  <a:lnTo>
                    <a:pt x="298069" y="828001"/>
                  </a:lnTo>
                  <a:lnTo>
                    <a:pt x="294982" y="793369"/>
                  </a:lnTo>
                  <a:lnTo>
                    <a:pt x="299199" y="787514"/>
                  </a:lnTo>
                  <a:lnTo>
                    <a:pt x="276428" y="788123"/>
                  </a:lnTo>
                  <a:lnTo>
                    <a:pt x="263220" y="806284"/>
                  </a:lnTo>
                  <a:lnTo>
                    <a:pt x="265430" y="830795"/>
                  </a:lnTo>
                  <a:lnTo>
                    <a:pt x="288950" y="850480"/>
                  </a:lnTo>
                  <a:lnTo>
                    <a:pt x="303695" y="853262"/>
                  </a:lnTo>
                  <a:lnTo>
                    <a:pt x="317398" y="851306"/>
                  </a:lnTo>
                  <a:lnTo>
                    <a:pt x="349783" y="822502"/>
                  </a:lnTo>
                  <a:lnTo>
                    <a:pt x="354139" y="799465"/>
                  </a:lnTo>
                  <a:lnTo>
                    <a:pt x="353021" y="791184"/>
                  </a:lnTo>
                  <a:lnTo>
                    <a:pt x="352158" y="788758"/>
                  </a:lnTo>
                  <a:lnTo>
                    <a:pt x="373278" y="799058"/>
                  </a:lnTo>
                  <a:lnTo>
                    <a:pt x="393801" y="805180"/>
                  </a:lnTo>
                  <a:lnTo>
                    <a:pt x="415010" y="805548"/>
                  </a:lnTo>
                  <a:lnTo>
                    <a:pt x="438200" y="798626"/>
                  </a:lnTo>
                  <a:lnTo>
                    <a:pt x="439775" y="797661"/>
                  </a:lnTo>
                  <a:lnTo>
                    <a:pt x="442252" y="796150"/>
                  </a:lnTo>
                  <a:lnTo>
                    <a:pt x="455472" y="788073"/>
                  </a:lnTo>
                  <a:lnTo>
                    <a:pt x="468020" y="774179"/>
                  </a:lnTo>
                  <a:lnTo>
                    <a:pt x="473798" y="757974"/>
                  </a:lnTo>
                  <a:close/>
                </a:path>
              </a:pathLst>
            </a:custGeom>
            <a:solidFill>
              <a:srgbClr val="4A17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13994" y="1746285"/>
              <a:ext cx="6350" cy="33020"/>
            </a:xfrm>
            <a:custGeom>
              <a:avLst/>
              <a:gdLst/>
              <a:ahLst/>
              <a:cxnLst/>
              <a:rect l="l" t="t" r="r" b="b"/>
              <a:pathLst>
                <a:path w="6350" h="33019">
                  <a:moveTo>
                    <a:pt x="4762" y="0"/>
                  </a:moveTo>
                  <a:lnTo>
                    <a:pt x="3073" y="0"/>
                  </a:lnTo>
                  <a:lnTo>
                    <a:pt x="1371" y="0"/>
                  </a:lnTo>
                  <a:lnTo>
                    <a:pt x="0" y="7315"/>
                  </a:lnTo>
                  <a:lnTo>
                    <a:pt x="0" y="25349"/>
                  </a:lnTo>
                  <a:lnTo>
                    <a:pt x="1371" y="32651"/>
                  </a:lnTo>
                  <a:lnTo>
                    <a:pt x="4762" y="32651"/>
                  </a:lnTo>
                  <a:lnTo>
                    <a:pt x="6134" y="25349"/>
                  </a:lnTo>
                  <a:lnTo>
                    <a:pt x="6134" y="7315"/>
                  </a:lnTo>
                  <a:lnTo>
                    <a:pt x="4762" y="0"/>
                  </a:lnTo>
                  <a:close/>
                </a:path>
              </a:pathLst>
            </a:custGeom>
            <a:solidFill>
              <a:srgbClr val="E089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80171" y="277465"/>
              <a:ext cx="474345" cy="181610"/>
            </a:xfrm>
            <a:custGeom>
              <a:avLst/>
              <a:gdLst/>
              <a:ahLst/>
              <a:cxnLst/>
              <a:rect l="l" t="t" r="r" b="b"/>
              <a:pathLst>
                <a:path w="474344" h="181609">
                  <a:moveTo>
                    <a:pt x="236895" y="0"/>
                  </a:moveTo>
                  <a:lnTo>
                    <a:pt x="232421" y="3065"/>
                  </a:lnTo>
                  <a:lnTo>
                    <a:pt x="230907" y="10815"/>
                  </a:lnTo>
                  <a:lnTo>
                    <a:pt x="231584" y="20568"/>
                  </a:lnTo>
                  <a:lnTo>
                    <a:pt x="233682" y="29641"/>
                  </a:lnTo>
                  <a:lnTo>
                    <a:pt x="227457" y="27384"/>
                  </a:lnTo>
                  <a:lnTo>
                    <a:pt x="219879" y="26074"/>
                  </a:lnTo>
                  <a:lnTo>
                    <a:pt x="212331" y="26271"/>
                  </a:lnTo>
                  <a:lnTo>
                    <a:pt x="206199" y="28536"/>
                  </a:lnTo>
                  <a:lnTo>
                    <a:pt x="204587" y="29679"/>
                  </a:lnTo>
                  <a:lnTo>
                    <a:pt x="203571" y="34937"/>
                  </a:lnTo>
                  <a:lnTo>
                    <a:pt x="205006" y="38836"/>
                  </a:lnTo>
                  <a:lnTo>
                    <a:pt x="217693" y="37566"/>
                  </a:lnTo>
                  <a:lnTo>
                    <a:pt x="221986" y="37934"/>
                  </a:lnTo>
                  <a:lnTo>
                    <a:pt x="231193" y="44069"/>
                  </a:lnTo>
                  <a:lnTo>
                    <a:pt x="230418" y="49771"/>
                  </a:lnTo>
                  <a:lnTo>
                    <a:pt x="227015" y="54698"/>
                  </a:lnTo>
                  <a:lnTo>
                    <a:pt x="226710" y="63131"/>
                  </a:lnTo>
                  <a:lnTo>
                    <a:pt x="228387" y="81636"/>
                  </a:lnTo>
                  <a:lnTo>
                    <a:pt x="231953" y="93359"/>
                  </a:lnTo>
                  <a:lnTo>
                    <a:pt x="232727" y="103645"/>
                  </a:lnTo>
                  <a:lnTo>
                    <a:pt x="208701" y="135315"/>
                  </a:lnTo>
                  <a:lnTo>
                    <a:pt x="200992" y="138557"/>
                  </a:lnTo>
                  <a:lnTo>
                    <a:pt x="166511" y="137238"/>
                  </a:lnTo>
                  <a:lnTo>
                    <a:pt x="146803" y="120653"/>
                  </a:lnTo>
                  <a:lnTo>
                    <a:pt x="143176" y="98719"/>
                  </a:lnTo>
                  <a:lnTo>
                    <a:pt x="156936" y="81356"/>
                  </a:lnTo>
                  <a:lnTo>
                    <a:pt x="166645" y="78219"/>
                  </a:lnTo>
                  <a:lnTo>
                    <a:pt x="175719" y="78616"/>
                  </a:lnTo>
                  <a:lnTo>
                    <a:pt x="178801" y="113234"/>
                  </a:lnTo>
                  <a:lnTo>
                    <a:pt x="174589" y="119087"/>
                  </a:lnTo>
                  <a:lnTo>
                    <a:pt x="197361" y="118490"/>
                  </a:lnTo>
                  <a:lnTo>
                    <a:pt x="210576" y="100331"/>
                  </a:lnTo>
                  <a:lnTo>
                    <a:pt x="208363" y="75812"/>
                  </a:lnTo>
                  <a:lnTo>
                    <a:pt x="184851" y="56134"/>
                  </a:lnTo>
                  <a:lnTo>
                    <a:pt x="170099" y="53344"/>
                  </a:lnTo>
                  <a:lnTo>
                    <a:pt x="156387" y="55300"/>
                  </a:lnTo>
                  <a:lnTo>
                    <a:pt x="124015" y="84100"/>
                  </a:lnTo>
                  <a:lnTo>
                    <a:pt x="119662" y="107149"/>
                  </a:lnTo>
                  <a:lnTo>
                    <a:pt x="120779" y="115430"/>
                  </a:lnTo>
                  <a:lnTo>
                    <a:pt x="121643" y="117856"/>
                  </a:lnTo>
                  <a:lnTo>
                    <a:pt x="100510" y="107550"/>
                  </a:lnTo>
                  <a:lnTo>
                    <a:pt x="79988" y="101439"/>
                  </a:lnTo>
                  <a:lnTo>
                    <a:pt x="58783" y="101069"/>
                  </a:lnTo>
                  <a:lnTo>
                    <a:pt x="35600" y="107988"/>
                  </a:lnTo>
                  <a:lnTo>
                    <a:pt x="18317" y="118538"/>
                  </a:lnTo>
                  <a:lnTo>
                    <a:pt x="5765" y="132430"/>
                  </a:lnTo>
                  <a:lnTo>
                    <a:pt x="0" y="148630"/>
                  </a:lnTo>
                  <a:lnTo>
                    <a:pt x="3076" y="166103"/>
                  </a:lnTo>
                  <a:lnTo>
                    <a:pt x="16313" y="181111"/>
                  </a:lnTo>
                  <a:lnTo>
                    <a:pt x="29938" y="180047"/>
                  </a:lnTo>
                  <a:lnTo>
                    <a:pt x="39621" y="169478"/>
                  </a:lnTo>
                  <a:lnTo>
                    <a:pt x="41036" y="155968"/>
                  </a:lnTo>
                  <a:lnTo>
                    <a:pt x="40198" y="153390"/>
                  </a:lnTo>
                  <a:lnTo>
                    <a:pt x="20475" y="141401"/>
                  </a:lnTo>
                  <a:lnTo>
                    <a:pt x="20310" y="139788"/>
                  </a:lnTo>
                  <a:lnTo>
                    <a:pt x="19752" y="140873"/>
                  </a:lnTo>
                  <a:lnTo>
                    <a:pt x="19771" y="148944"/>
                  </a:lnTo>
                  <a:lnTo>
                    <a:pt x="21565" y="158964"/>
                  </a:lnTo>
                  <a:lnTo>
                    <a:pt x="26329" y="165900"/>
                  </a:lnTo>
                  <a:lnTo>
                    <a:pt x="30165" y="167614"/>
                  </a:lnTo>
                  <a:lnTo>
                    <a:pt x="30381" y="169392"/>
                  </a:lnTo>
                  <a:lnTo>
                    <a:pt x="22773" y="172694"/>
                  </a:lnTo>
                  <a:lnTo>
                    <a:pt x="18747" y="170307"/>
                  </a:lnTo>
                  <a:lnTo>
                    <a:pt x="13392" y="164232"/>
                  </a:lnTo>
                  <a:lnTo>
                    <a:pt x="10753" y="155087"/>
                  </a:lnTo>
                  <a:lnTo>
                    <a:pt x="11114" y="144716"/>
                  </a:lnTo>
                  <a:lnTo>
                    <a:pt x="42761" y="113501"/>
                  </a:lnTo>
                  <a:lnTo>
                    <a:pt x="54841" y="110464"/>
                  </a:lnTo>
                  <a:lnTo>
                    <a:pt x="54119" y="131643"/>
                  </a:lnTo>
                  <a:lnTo>
                    <a:pt x="60507" y="141382"/>
                  </a:lnTo>
                  <a:lnTo>
                    <a:pt x="69144" y="142568"/>
                  </a:lnTo>
                  <a:lnTo>
                    <a:pt x="75174" y="138087"/>
                  </a:lnTo>
                  <a:lnTo>
                    <a:pt x="77891" y="132511"/>
                  </a:lnTo>
                  <a:lnTo>
                    <a:pt x="71071" y="128562"/>
                  </a:lnTo>
                  <a:lnTo>
                    <a:pt x="67820" y="111379"/>
                  </a:lnTo>
                  <a:lnTo>
                    <a:pt x="68074" y="110324"/>
                  </a:lnTo>
                  <a:lnTo>
                    <a:pt x="75072" y="108953"/>
                  </a:lnTo>
                  <a:lnTo>
                    <a:pt x="85509" y="109717"/>
                  </a:lnTo>
                  <a:lnTo>
                    <a:pt x="99342" y="113917"/>
                  </a:lnTo>
                  <a:lnTo>
                    <a:pt x="113327" y="119952"/>
                  </a:lnTo>
                  <a:lnTo>
                    <a:pt x="124221" y="126225"/>
                  </a:lnTo>
                  <a:lnTo>
                    <a:pt x="129390" y="129882"/>
                  </a:lnTo>
                  <a:lnTo>
                    <a:pt x="128158" y="130060"/>
                  </a:lnTo>
                  <a:lnTo>
                    <a:pt x="139270" y="139293"/>
                  </a:lnTo>
                  <a:lnTo>
                    <a:pt x="160634" y="150914"/>
                  </a:lnTo>
                  <a:lnTo>
                    <a:pt x="183490" y="153215"/>
                  </a:lnTo>
                  <a:lnTo>
                    <a:pt x="205534" y="146873"/>
                  </a:lnTo>
                  <a:lnTo>
                    <a:pt x="224462" y="132562"/>
                  </a:lnTo>
                  <a:lnTo>
                    <a:pt x="229009" y="127635"/>
                  </a:lnTo>
                  <a:lnTo>
                    <a:pt x="233162" y="120865"/>
                  </a:lnTo>
                  <a:lnTo>
                    <a:pt x="236895" y="117094"/>
                  </a:lnTo>
                  <a:lnTo>
                    <a:pt x="240616" y="120865"/>
                  </a:lnTo>
                  <a:lnTo>
                    <a:pt x="244782" y="127635"/>
                  </a:lnTo>
                  <a:lnTo>
                    <a:pt x="249316" y="132562"/>
                  </a:lnTo>
                  <a:lnTo>
                    <a:pt x="268251" y="146873"/>
                  </a:lnTo>
                  <a:lnTo>
                    <a:pt x="290299" y="153215"/>
                  </a:lnTo>
                  <a:lnTo>
                    <a:pt x="313156" y="150914"/>
                  </a:lnTo>
                  <a:lnTo>
                    <a:pt x="334520" y="139293"/>
                  </a:lnTo>
                  <a:lnTo>
                    <a:pt x="345620" y="130060"/>
                  </a:lnTo>
                  <a:lnTo>
                    <a:pt x="344401" y="129882"/>
                  </a:lnTo>
                  <a:lnTo>
                    <a:pt x="349557" y="126225"/>
                  </a:lnTo>
                  <a:lnTo>
                    <a:pt x="360453" y="119952"/>
                  </a:lnTo>
                  <a:lnTo>
                    <a:pt x="374443" y="113917"/>
                  </a:lnTo>
                  <a:lnTo>
                    <a:pt x="388280" y="109717"/>
                  </a:lnTo>
                  <a:lnTo>
                    <a:pt x="398719" y="108953"/>
                  </a:lnTo>
                  <a:lnTo>
                    <a:pt x="405716" y="110324"/>
                  </a:lnTo>
                  <a:lnTo>
                    <a:pt x="405970" y="111379"/>
                  </a:lnTo>
                  <a:lnTo>
                    <a:pt x="402719" y="128562"/>
                  </a:lnTo>
                  <a:lnTo>
                    <a:pt x="395887" y="132511"/>
                  </a:lnTo>
                  <a:lnTo>
                    <a:pt x="398617" y="138087"/>
                  </a:lnTo>
                  <a:lnTo>
                    <a:pt x="404646" y="142568"/>
                  </a:lnTo>
                  <a:lnTo>
                    <a:pt x="413284" y="141382"/>
                  </a:lnTo>
                  <a:lnTo>
                    <a:pt x="419672" y="131643"/>
                  </a:lnTo>
                  <a:lnTo>
                    <a:pt x="418950" y="110464"/>
                  </a:lnTo>
                  <a:lnTo>
                    <a:pt x="431024" y="113501"/>
                  </a:lnTo>
                  <a:lnTo>
                    <a:pt x="462675" y="144716"/>
                  </a:lnTo>
                  <a:lnTo>
                    <a:pt x="463033" y="155087"/>
                  </a:lnTo>
                  <a:lnTo>
                    <a:pt x="460394" y="164232"/>
                  </a:lnTo>
                  <a:lnTo>
                    <a:pt x="455043" y="170307"/>
                  </a:lnTo>
                  <a:lnTo>
                    <a:pt x="451017" y="172694"/>
                  </a:lnTo>
                  <a:lnTo>
                    <a:pt x="443410" y="169392"/>
                  </a:lnTo>
                  <a:lnTo>
                    <a:pt x="443613" y="167678"/>
                  </a:lnTo>
                  <a:lnTo>
                    <a:pt x="447461" y="165900"/>
                  </a:lnTo>
                  <a:lnTo>
                    <a:pt x="452226" y="158964"/>
                  </a:lnTo>
                  <a:lnTo>
                    <a:pt x="454019" y="148944"/>
                  </a:lnTo>
                  <a:lnTo>
                    <a:pt x="454039" y="140873"/>
                  </a:lnTo>
                  <a:lnTo>
                    <a:pt x="453481" y="139788"/>
                  </a:lnTo>
                  <a:lnTo>
                    <a:pt x="453303" y="141401"/>
                  </a:lnTo>
                  <a:lnTo>
                    <a:pt x="433580" y="153390"/>
                  </a:lnTo>
                  <a:lnTo>
                    <a:pt x="432755" y="155968"/>
                  </a:lnTo>
                  <a:lnTo>
                    <a:pt x="434168" y="169478"/>
                  </a:lnTo>
                  <a:lnTo>
                    <a:pt x="443848" y="180047"/>
                  </a:lnTo>
                  <a:lnTo>
                    <a:pt x="457472" y="181111"/>
                  </a:lnTo>
                  <a:lnTo>
                    <a:pt x="470715" y="166103"/>
                  </a:lnTo>
                  <a:lnTo>
                    <a:pt x="473789" y="148630"/>
                  </a:lnTo>
                  <a:lnTo>
                    <a:pt x="468021" y="132430"/>
                  </a:lnTo>
                  <a:lnTo>
                    <a:pt x="455469" y="118538"/>
                  </a:lnTo>
                  <a:lnTo>
                    <a:pt x="438190" y="107988"/>
                  </a:lnTo>
                  <a:lnTo>
                    <a:pt x="415002" y="101069"/>
                  </a:lnTo>
                  <a:lnTo>
                    <a:pt x="393798" y="101439"/>
                  </a:lnTo>
                  <a:lnTo>
                    <a:pt x="373279" y="107550"/>
                  </a:lnTo>
                  <a:lnTo>
                    <a:pt x="352148" y="117856"/>
                  </a:lnTo>
                  <a:lnTo>
                    <a:pt x="353011" y="115430"/>
                  </a:lnTo>
                  <a:lnTo>
                    <a:pt x="354129" y="107149"/>
                  </a:lnTo>
                  <a:lnTo>
                    <a:pt x="353418" y="98285"/>
                  </a:lnTo>
                  <a:lnTo>
                    <a:pt x="352323" y="91499"/>
                  </a:lnTo>
                  <a:lnTo>
                    <a:pt x="329284" y="60597"/>
                  </a:lnTo>
                  <a:lnTo>
                    <a:pt x="303687" y="53344"/>
                  </a:lnTo>
                  <a:lnTo>
                    <a:pt x="288940" y="56134"/>
                  </a:lnTo>
                  <a:lnTo>
                    <a:pt x="265428" y="75812"/>
                  </a:lnTo>
                  <a:lnTo>
                    <a:pt x="263213" y="100331"/>
                  </a:lnTo>
                  <a:lnTo>
                    <a:pt x="276424" y="118490"/>
                  </a:lnTo>
                  <a:lnTo>
                    <a:pt x="299189" y="119087"/>
                  </a:lnTo>
                  <a:lnTo>
                    <a:pt x="294982" y="113234"/>
                  </a:lnTo>
                  <a:lnTo>
                    <a:pt x="288956" y="107511"/>
                  </a:lnTo>
                  <a:lnTo>
                    <a:pt x="284716" y="100074"/>
                  </a:lnTo>
                  <a:lnTo>
                    <a:pt x="285867" y="89077"/>
                  </a:lnTo>
                  <a:lnTo>
                    <a:pt x="290639" y="82313"/>
                  </a:lnTo>
                  <a:lnTo>
                    <a:pt x="298068" y="78616"/>
                  </a:lnTo>
                  <a:lnTo>
                    <a:pt x="307141" y="78219"/>
                  </a:lnTo>
                  <a:lnTo>
                    <a:pt x="316842" y="81356"/>
                  </a:lnTo>
                  <a:lnTo>
                    <a:pt x="330604" y="98719"/>
                  </a:lnTo>
                  <a:lnTo>
                    <a:pt x="326980" y="120653"/>
                  </a:lnTo>
                  <a:lnTo>
                    <a:pt x="307273" y="137238"/>
                  </a:lnTo>
                  <a:lnTo>
                    <a:pt x="272786" y="138557"/>
                  </a:lnTo>
                  <a:lnTo>
                    <a:pt x="265085" y="135315"/>
                  </a:lnTo>
                  <a:lnTo>
                    <a:pt x="258136" y="130033"/>
                  </a:lnTo>
                  <a:lnTo>
                    <a:pt x="252254" y="123835"/>
                  </a:lnTo>
                  <a:lnTo>
                    <a:pt x="247754" y="117843"/>
                  </a:lnTo>
                  <a:lnTo>
                    <a:pt x="241053" y="103645"/>
                  </a:lnTo>
                  <a:lnTo>
                    <a:pt x="241829" y="93359"/>
                  </a:lnTo>
                  <a:lnTo>
                    <a:pt x="245396" y="81636"/>
                  </a:lnTo>
                  <a:lnTo>
                    <a:pt x="247068" y="63131"/>
                  </a:lnTo>
                  <a:lnTo>
                    <a:pt x="246776" y="54698"/>
                  </a:lnTo>
                  <a:lnTo>
                    <a:pt x="243372" y="49771"/>
                  </a:lnTo>
                  <a:lnTo>
                    <a:pt x="242585" y="44069"/>
                  </a:lnTo>
                  <a:lnTo>
                    <a:pt x="251805" y="37934"/>
                  </a:lnTo>
                  <a:lnTo>
                    <a:pt x="256085" y="37566"/>
                  </a:lnTo>
                  <a:lnTo>
                    <a:pt x="266347" y="38455"/>
                  </a:lnTo>
                  <a:lnTo>
                    <a:pt x="268785" y="38836"/>
                  </a:lnTo>
                  <a:lnTo>
                    <a:pt x="270220" y="34937"/>
                  </a:lnTo>
                  <a:lnTo>
                    <a:pt x="269204" y="29679"/>
                  </a:lnTo>
                  <a:lnTo>
                    <a:pt x="267579" y="28536"/>
                  </a:lnTo>
                  <a:lnTo>
                    <a:pt x="261454" y="26271"/>
                  </a:lnTo>
                  <a:lnTo>
                    <a:pt x="253909" y="26074"/>
                  </a:lnTo>
                  <a:lnTo>
                    <a:pt x="246328" y="27384"/>
                  </a:lnTo>
                  <a:lnTo>
                    <a:pt x="240096" y="29641"/>
                  </a:lnTo>
                  <a:lnTo>
                    <a:pt x="242200" y="20568"/>
                  </a:lnTo>
                  <a:lnTo>
                    <a:pt x="242877" y="10815"/>
                  </a:lnTo>
                  <a:lnTo>
                    <a:pt x="241364" y="3065"/>
                  </a:lnTo>
                  <a:lnTo>
                    <a:pt x="236895" y="0"/>
                  </a:lnTo>
                  <a:close/>
                </a:path>
              </a:pathLst>
            </a:custGeom>
            <a:solidFill>
              <a:srgbClr val="4A17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13994" y="331333"/>
              <a:ext cx="6350" cy="33020"/>
            </a:xfrm>
            <a:custGeom>
              <a:avLst/>
              <a:gdLst/>
              <a:ahLst/>
              <a:cxnLst/>
              <a:rect l="l" t="t" r="r" b="b"/>
              <a:pathLst>
                <a:path w="6350" h="33020">
                  <a:moveTo>
                    <a:pt x="4762" y="0"/>
                  </a:moveTo>
                  <a:lnTo>
                    <a:pt x="3073" y="0"/>
                  </a:lnTo>
                  <a:lnTo>
                    <a:pt x="1371" y="0"/>
                  </a:lnTo>
                  <a:lnTo>
                    <a:pt x="0" y="7302"/>
                  </a:lnTo>
                  <a:lnTo>
                    <a:pt x="0" y="25336"/>
                  </a:lnTo>
                  <a:lnTo>
                    <a:pt x="1371" y="32651"/>
                  </a:lnTo>
                  <a:lnTo>
                    <a:pt x="4762" y="32651"/>
                  </a:lnTo>
                  <a:lnTo>
                    <a:pt x="6134" y="25336"/>
                  </a:lnTo>
                  <a:lnTo>
                    <a:pt x="6134" y="7302"/>
                  </a:lnTo>
                  <a:lnTo>
                    <a:pt x="4762" y="0"/>
                  </a:lnTo>
                  <a:close/>
                </a:path>
              </a:pathLst>
            </a:custGeom>
            <a:solidFill>
              <a:srgbClr val="E089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11152" y="2054910"/>
              <a:ext cx="699770" cy="157480"/>
            </a:xfrm>
            <a:custGeom>
              <a:avLst/>
              <a:gdLst/>
              <a:ahLst/>
              <a:cxnLst/>
              <a:rect l="l" t="t" r="r" b="b"/>
              <a:pathLst>
                <a:path w="699770" h="157480">
                  <a:moveTo>
                    <a:pt x="124663" y="0"/>
                  </a:moveTo>
                  <a:lnTo>
                    <a:pt x="86461" y="0"/>
                  </a:lnTo>
                  <a:lnTo>
                    <a:pt x="86461" y="4508"/>
                  </a:lnTo>
                  <a:lnTo>
                    <a:pt x="93027" y="5029"/>
                  </a:lnTo>
                  <a:lnTo>
                    <a:pt x="97396" y="6578"/>
                  </a:lnTo>
                  <a:lnTo>
                    <a:pt x="101777" y="11722"/>
                  </a:lnTo>
                  <a:lnTo>
                    <a:pt x="102870" y="16027"/>
                  </a:lnTo>
                  <a:lnTo>
                    <a:pt x="102870" y="74282"/>
                  </a:lnTo>
                  <a:lnTo>
                    <a:pt x="102006" y="74282"/>
                  </a:lnTo>
                  <a:lnTo>
                    <a:pt x="40881" y="0"/>
                  </a:lnTo>
                  <a:lnTo>
                    <a:pt x="3200" y="0"/>
                  </a:lnTo>
                  <a:lnTo>
                    <a:pt x="3200" y="4508"/>
                  </a:lnTo>
                  <a:lnTo>
                    <a:pt x="5397" y="4800"/>
                  </a:lnTo>
                  <a:lnTo>
                    <a:pt x="7137" y="5473"/>
                  </a:lnTo>
                  <a:lnTo>
                    <a:pt x="9690" y="7620"/>
                  </a:lnTo>
                  <a:lnTo>
                    <a:pt x="18478" y="17272"/>
                  </a:lnTo>
                  <a:lnTo>
                    <a:pt x="18478" y="106057"/>
                  </a:lnTo>
                  <a:lnTo>
                    <a:pt x="17526" y="109512"/>
                  </a:lnTo>
                  <a:lnTo>
                    <a:pt x="13703" y="114198"/>
                  </a:lnTo>
                  <a:lnTo>
                    <a:pt x="9461" y="115455"/>
                  </a:lnTo>
                  <a:lnTo>
                    <a:pt x="2857" y="115633"/>
                  </a:lnTo>
                  <a:lnTo>
                    <a:pt x="2857" y="120142"/>
                  </a:lnTo>
                  <a:lnTo>
                    <a:pt x="43141" y="120142"/>
                  </a:lnTo>
                  <a:lnTo>
                    <a:pt x="43141" y="115633"/>
                  </a:lnTo>
                  <a:lnTo>
                    <a:pt x="35788" y="115341"/>
                  </a:lnTo>
                  <a:lnTo>
                    <a:pt x="30924" y="113360"/>
                  </a:lnTo>
                  <a:lnTo>
                    <a:pt x="27051" y="107429"/>
                  </a:lnTo>
                  <a:lnTo>
                    <a:pt x="26301" y="103568"/>
                  </a:lnTo>
                  <a:lnTo>
                    <a:pt x="26301" y="28384"/>
                  </a:lnTo>
                  <a:lnTo>
                    <a:pt x="27508" y="28384"/>
                  </a:lnTo>
                  <a:lnTo>
                    <a:pt x="105740" y="123444"/>
                  </a:lnTo>
                  <a:lnTo>
                    <a:pt x="110680" y="123444"/>
                  </a:lnTo>
                  <a:lnTo>
                    <a:pt x="110680" y="13246"/>
                  </a:lnTo>
                  <a:lnTo>
                    <a:pt x="111620" y="9779"/>
                  </a:lnTo>
                  <a:lnTo>
                    <a:pt x="115379" y="6667"/>
                  </a:lnTo>
                  <a:lnTo>
                    <a:pt x="119100" y="5435"/>
                  </a:lnTo>
                  <a:lnTo>
                    <a:pt x="124663" y="4508"/>
                  </a:lnTo>
                  <a:lnTo>
                    <a:pt x="124663" y="0"/>
                  </a:lnTo>
                  <a:close/>
                </a:path>
                <a:path w="699770" h="157480">
                  <a:moveTo>
                    <a:pt x="212509" y="79425"/>
                  </a:moveTo>
                  <a:lnTo>
                    <a:pt x="195249" y="43154"/>
                  </a:lnTo>
                  <a:lnTo>
                    <a:pt x="186385" y="38557"/>
                  </a:lnTo>
                  <a:lnTo>
                    <a:pt x="186385" y="79425"/>
                  </a:lnTo>
                  <a:lnTo>
                    <a:pt x="186220" y="88722"/>
                  </a:lnTo>
                  <a:lnTo>
                    <a:pt x="178130" y="117106"/>
                  </a:lnTo>
                  <a:lnTo>
                    <a:pt x="166395" y="117106"/>
                  </a:lnTo>
                  <a:lnTo>
                    <a:pt x="158546" y="88011"/>
                  </a:lnTo>
                  <a:lnTo>
                    <a:pt x="158597" y="70180"/>
                  </a:lnTo>
                  <a:lnTo>
                    <a:pt x="166471" y="41757"/>
                  </a:lnTo>
                  <a:lnTo>
                    <a:pt x="177990" y="41757"/>
                  </a:lnTo>
                  <a:lnTo>
                    <a:pt x="186385" y="79425"/>
                  </a:lnTo>
                  <a:lnTo>
                    <a:pt x="186385" y="38557"/>
                  </a:lnTo>
                  <a:lnTo>
                    <a:pt x="180822" y="36817"/>
                  </a:lnTo>
                  <a:lnTo>
                    <a:pt x="172402" y="36017"/>
                  </a:lnTo>
                  <a:lnTo>
                    <a:pt x="164084" y="36817"/>
                  </a:lnTo>
                  <a:lnTo>
                    <a:pt x="135153" y="62395"/>
                  </a:lnTo>
                  <a:lnTo>
                    <a:pt x="132295" y="79425"/>
                  </a:lnTo>
                  <a:lnTo>
                    <a:pt x="133007" y="88303"/>
                  </a:lnTo>
                  <a:lnTo>
                    <a:pt x="156540" y="119722"/>
                  </a:lnTo>
                  <a:lnTo>
                    <a:pt x="172402" y="122834"/>
                  </a:lnTo>
                  <a:lnTo>
                    <a:pt x="180924" y="122034"/>
                  </a:lnTo>
                  <a:lnTo>
                    <a:pt x="209727" y="95973"/>
                  </a:lnTo>
                  <a:lnTo>
                    <a:pt x="211810" y="88011"/>
                  </a:lnTo>
                  <a:lnTo>
                    <a:pt x="212509" y="79425"/>
                  </a:lnTo>
                  <a:close/>
                </a:path>
                <a:path w="699770" h="157480">
                  <a:moveTo>
                    <a:pt x="312089" y="115900"/>
                  </a:moveTo>
                  <a:lnTo>
                    <a:pt x="308902" y="115493"/>
                  </a:lnTo>
                  <a:lnTo>
                    <a:pt x="306641" y="114719"/>
                  </a:lnTo>
                  <a:lnTo>
                    <a:pt x="303923" y="112395"/>
                  </a:lnTo>
                  <a:lnTo>
                    <a:pt x="303237" y="109816"/>
                  </a:lnTo>
                  <a:lnTo>
                    <a:pt x="303237" y="52959"/>
                  </a:lnTo>
                  <a:lnTo>
                    <a:pt x="301142" y="46050"/>
                  </a:lnTo>
                  <a:lnTo>
                    <a:pt x="292747" y="38163"/>
                  </a:lnTo>
                  <a:lnTo>
                    <a:pt x="286829" y="36207"/>
                  </a:lnTo>
                  <a:lnTo>
                    <a:pt x="273862" y="36207"/>
                  </a:lnTo>
                  <a:lnTo>
                    <a:pt x="269024" y="37604"/>
                  </a:lnTo>
                  <a:lnTo>
                    <a:pt x="260273" y="43218"/>
                  </a:lnTo>
                  <a:lnTo>
                    <a:pt x="256679" y="46761"/>
                  </a:lnTo>
                  <a:lnTo>
                    <a:pt x="253834" y="51054"/>
                  </a:lnTo>
                  <a:lnTo>
                    <a:pt x="253834" y="38290"/>
                  </a:lnTo>
                  <a:lnTo>
                    <a:pt x="220154" y="38290"/>
                  </a:lnTo>
                  <a:lnTo>
                    <a:pt x="220154" y="42545"/>
                  </a:lnTo>
                  <a:lnTo>
                    <a:pt x="223977" y="43002"/>
                  </a:lnTo>
                  <a:lnTo>
                    <a:pt x="226504" y="43942"/>
                  </a:lnTo>
                  <a:lnTo>
                    <a:pt x="228993" y="46748"/>
                  </a:lnTo>
                  <a:lnTo>
                    <a:pt x="229616" y="49250"/>
                  </a:lnTo>
                  <a:lnTo>
                    <a:pt x="229616" y="109181"/>
                  </a:lnTo>
                  <a:lnTo>
                    <a:pt x="228854" y="111899"/>
                  </a:lnTo>
                  <a:lnTo>
                    <a:pt x="225780" y="114604"/>
                  </a:lnTo>
                  <a:lnTo>
                    <a:pt x="223393" y="115493"/>
                  </a:lnTo>
                  <a:lnTo>
                    <a:pt x="220154" y="115900"/>
                  </a:lnTo>
                  <a:lnTo>
                    <a:pt x="220154" y="120154"/>
                  </a:lnTo>
                  <a:lnTo>
                    <a:pt x="262953" y="120154"/>
                  </a:lnTo>
                  <a:lnTo>
                    <a:pt x="262953" y="115900"/>
                  </a:lnTo>
                  <a:lnTo>
                    <a:pt x="259765" y="115265"/>
                  </a:lnTo>
                  <a:lnTo>
                    <a:pt x="257594" y="114388"/>
                  </a:lnTo>
                  <a:lnTo>
                    <a:pt x="255295" y="112191"/>
                  </a:lnTo>
                  <a:lnTo>
                    <a:pt x="254711" y="109702"/>
                  </a:lnTo>
                  <a:lnTo>
                    <a:pt x="254711" y="58254"/>
                  </a:lnTo>
                  <a:lnTo>
                    <a:pt x="256095" y="55994"/>
                  </a:lnTo>
                  <a:lnTo>
                    <a:pt x="258076" y="53746"/>
                  </a:lnTo>
                  <a:lnTo>
                    <a:pt x="263232" y="49301"/>
                  </a:lnTo>
                  <a:lnTo>
                    <a:pt x="266052" y="48183"/>
                  </a:lnTo>
                  <a:lnTo>
                    <a:pt x="273227" y="48183"/>
                  </a:lnTo>
                  <a:lnTo>
                    <a:pt x="275983" y="50012"/>
                  </a:lnTo>
                  <a:lnTo>
                    <a:pt x="278168" y="55676"/>
                  </a:lnTo>
                  <a:lnTo>
                    <a:pt x="278587" y="58724"/>
                  </a:lnTo>
                  <a:lnTo>
                    <a:pt x="278587" y="109702"/>
                  </a:lnTo>
                  <a:lnTo>
                    <a:pt x="278003" y="112191"/>
                  </a:lnTo>
                  <a:lnTo>
                    <a:pt x="275691" y="114388"/>
                  </a:lnTo>
                  <a:lnTo>
                    <a:pt x="273519" y="115265"/>
                  </a:lnTo>
                  <a:lnTo>
                    <a:pt x="270332" y="115900"/>
                  </a:lnTo>
                  <a:lnTo>
                    <a:pt x="270332" y="120154"/>
                  </a:lnTo>
                  <a:lnTo>
                    <a:pt x="312089" y="120154"/>
                  </a:lnTo>
                  <a:lnTo>
                    <a:pt x="312089" y="115900"/>
                  </a:lnTo>
                  <a:close/>
                </a:path>
                <a:path w="699770" h="157480">
                  <a:moveTo>
                    <a:pt x="364705" y="69176"/>
                  </a:moveTo>
                  <a:lnTo>
                    <a:pt x="323989" y="69176"/>
                  </a:lnTo>
                  <a:lnTo>
                    <a:pt x="323989" y="89750"/>
                  </a:lnTo>
                  <a:lnTo>
                    <a:pt x="364705" y="89750"/>
                  </a:lnTo>
                  <a:lnTo>
                    <a:pt x="364705" y="69176"/>
                  </a:lnTo>
                  <a:close/>
                </a:path>
                <a:path w="699770" h="157480">
                  <a:moveTo>
                    <a:pt x="500062" y="0"/>
                  </a:moveTo>
                  <a:lnTo>
                    <a:pt x="462203" y="0"/>
                  </a:lnTo>
                  <a:lnTo>
                    <a:pt x="462203" y="4343"/>
                  </a:lnTo>
                  <a:lnTo>
                    <a:pt x="468337" y="4749"/>
                  </a:lnTo>
                  <a:lnTo>
                    <a:pt x="472401" y="5372"/>
                  </a:lnTo>
                  <a:lnTo>
                    <a:pt x="476389" y="7048"/>
                  </a:lnTo>
                  <a:lnTo>
                    <a:pt x="477393" y="9156"/>
                  </a:lnTo>
                  <a:lnTo>
                    <a:pt x="477393" y="13919"/>
                  </a:lnTo>
                  <a:lnTo>
                    <a:pt x="477050" y="15735"/>
                  </a:lnTo>
                  <a:lnTo>
                    <a:pt x="476351" y="17995"/>
                  </a:lnTo>
                  <a:lnTo>
                    <a:pt x="475945" y="19392"/>
                  </a:lnTo>
                  <a:lnTo>
                    <a:pt x="475488" y="20751"/>
                  </a:lnTo>
                  <a:lnTo>
                    <a:pt x="451789" y="81965"/>
                  </a:lnTo>
                  <a:lnTo>
                    <a:pt x="423341" y="15595"/>
                  </a:lnTo>
                  <a:lnTo>
                    <a:pt x="423062" y="14744"/>
                  </a:lnTo>
                  <a:lnTo>
                    <a:pt x="422783" y="13169"/>
                  </a:lnTo>
                  <a:lnTo>
                    <a:pt x="422706" y="8483"/>
                  </a:lnTo>
                  <a:lnTo>
                    <a:pt x="423646" y="6667"/>
                  </a:lnTo>
                  <a:lnTo>
                    <a:pt x="427405" y="5232"/>
                  </a:lnTo>
                  <a:lnTo>
                    <a:pt x="431533" y="4686"/>
                  </a:lnTo>
                  <a:lnTo>
                    <a:pt x="437896" y="4343"/>
                  </a:lnTo>
                  <a:lnTo>
                    <a:pt x="437896" y="0"/>
                  </a:lnTo>
                  <a:lnTo>
                    <a:pt x="378256" y="0"/>
                  </a:lnTo>
                  <a:lnTo>
                    <a:pt x="378256" y="4343"/>
                  </a:lnTo>
                  <a:lnTo>
                    <a:pt x="382358" y="4686"/>
                  </a:lnTo>
                  <a:lnTo>
                    <a:pt x="385381" y="5803"/>
                  </a:lnTo>
                  <a:lnTo>
                    <a:pt x="389267" y="9563"/>
                  </a:lnTo>
                  <a:lnTo>
                    <a:pt x="391160" y="12649"/>
                  </a:lnTo>
                  <a:lnTo>
                    <a:pt x="393014" y="16929"/>
                  </a:lnTo>
                  <a:lnTo>
                    <a:pt x="438759" y="123456"/>
                  </a:lnTo>
                  <a:lnTo>
                    <a:pt x="443445" y="123456"/>
                  </a:lnTo>
                  <a:lnTo>
                    <a:pt x="459409" y="82296"/>
                  </a:lnTo>
                  <a:lnTo>
                    <a:pt x="486016" y="13766"/>
                  </a:lnTo>
                  <a:lnTo>
                    <a:pt x="500062" y="4343"/>
                  </a:lnTo>
                  <a:lnTo>
                    <a:pt x="500062" y="0"/>
                  </a:lnTo>
                  <a:close/>
                </a:path>
                <a:path w="699770" h="157480">
                  <a:moveTo>
                    <a:pt x="562737" y="100431"/>
                  </a:moveTo>
                  <a:lnTo>
                    <a:pt x="558660" y="97917"/>
                  </a:lnTo>
                  <a:lnTo>
                    <a:pt x="555294" y="101625"/>
                  </a:lnTo>
                  <a:lnTo>
                    <a:pt x="552488" y="104254"/>
                  </a:lnTo>
                  <a:lnTo>
                    <a:pt x="546506" y="108419"/>
                  </a:lnTo>
                  <a:lnTo>
                    <a:pt x="542556" y="109728"/>
                  </a:lnTo>
                  <a:lnTo>
                    <a:pt x="529628" y="109728"/>
                  </a:lnTo>
                  <a:lnTo>
                    <a:pt x="523506" y="104838"/>
                  </a:lnTo>
                  <a:lnTo>
                    <a:pt x="520039" y="95059"/>
                  </a:lnTo>
                  <a:lnTo>
                    <a:pt x="518121" y="89839"/>
                  </a:lnTo>
                  <a:lnTo>
                    <a:pt x="516966" y="83680"/>
                  </a:lnTo>
                  <a:lnTo>
                    <a:pt x="516547" y="76568"/>
                  </a:lnTo>
                  <a:lnTo>
                    <a:pt x="561962" y="76568"/>
                  </a:lnTo>
                  <a:lnTo>
                    <a:pt x="561962" y="74942"/>
                  </a:lnTo>
                  <a:lnTo>
                    <a:pt x="561759" y="72605"/>
                  </a:lnTo>
                  <a:lnTo>
                    <a:pt x="561416" y="69964"/>
                  </a:lnTo>
                  <a:lnTo>
                    <a:pt x="560527" y="62992"/>
                  </a:lnTo>
                  <a:lnTo>
                    <a:pt x="546684" y="41744"/>
                  </a:lnTo>
                  <a:lnTo>
                    <a:pt x="540080" y="37807"/>
                  </a:lnTo>
                  <a:lnTo>
                    <a:pt x="540080" y="69964"/>
                  </a:lnTo>
                  <a:lnTo>
                    <a:pt x="516115" y="69964"/>
                  </a:lnTo>
                  <a:lnTo>
                    <a:pt x="540080" y="69964"/>
                  </a:lnTo>
                  <a:lnTo>
                    <a:pt x="540080" y="37807"/>
                  </a:lnTo>
                  <a:lnTo>
                    <a:pt x="539940" y="37719"/>
                  </a:lnTo>
                  <a:lnTo>
                    <a:pt x="534441" y="36195"/>
                  </a:lnTo>
                  <a:lnTo>
                    <a:pt x="528586" y="36195"/>
                  </a:lnTo>
                  <a:lnTo>
                    <a:pt x="494093" y="61150"/>
                  </a:lnTo>
                  <a:lnTo>
                    <a:pt x="491375" y="79336"/>
                  </a:lnTo>
                  <a:lnTo>
                    <a:pt x="492086" y="89903"/>
                  </a:lnTo>
                  <a:lnTo>
                    <a:pt x="520979" y="122021"/>
                  </a:lnTo>
                  <a:lnTo>
                    <a:pt x="527456" y="122656"/>
                  </a:lnTo>
                  <a:lnTo>
                    <a:pt x="533527" y="122656"/>
                  </a:lnTo>
                  <a:lnTo>
                    <a:pt x="558444" y="106692"/>
                  </a:lnTo>
                  <a:lnTo>
                    <a:pt x="562737" y="100431"/>
                  </a:lnTo>
                  <a:close/>
                </a:path>
                <a:path w="699770" h="157480">
                  <a:moveTo>
                    <a:pt x="699477" y="103479"/>
                  </a:moveTo>
                  <a:lnTo>
                    <a:pt x="698004" y="99936"/>
                  </a:lnTo>
                  <a:lnTo>
                    <a:pt x="692162" y="94094"/>
                  </a:lnTo>
                  <a:lnTo>
                    <a:pt x="688619" y="92633"/>
                  </a:lnTo>
                  <a:lnTo>
                    <a:pt x="680288" y="92633"/>
                  </a:lnTo>
                  <a:lnTo>
                    <a:pt x="676732" y="94094"/>
                  </a:lnTo>
                  <a:lnTo>
                    <a:pt x="673811" y="97015"/>
                  </a:lnTo>
                  <a:lnTo>
                    <a:pt x="670902" y="99936"/>
                  </a:lnTo>
                  <a:lnTo>
                    <a:pt x="669429" y="103479"/>
                  </a:lnTo>
                  <a:lnTo>
                    <a:pt x="669429" y="111823"/>
                  </a:lnTo>
                  <a:lnTo>
                    <a:pt x="670902" y="115366"/>
                  </a:lnTo>
                  <a:lnTo>
                    <a:pt x="676732" y="121208"/>
                  </a:lnTo>
                  <a:lnTo>
                    <a:pt x="680288" y="122669"/>
                  </a:lnTo>
                  <a:lnTo>
                    <a:pt x="688619" y="122669"/>
                  </a:lnTo>
                  <a:lnTo>
                    <a:pt x="692162" y="121208"/>
                  </a:lnTo>
                  <a:lnTo>
                    <a:pt x="698004" y="115366"/>
                  </a:lnTo>
                  <a:lnTo>
                    <a:pt x="699477" y="111823"/>
                  </a:lnTo>
                  <a:lnTo>
                    <a:pt x="699477" y="103479"/>
                  </a:lnTo>
                  <a:close/>
                </a:path>
                <a:path w="699770" h="157480">
                  <a:moveTo>
                    <a:pt x="699744" y="125920"/>
                  </a:moveTo>
                  <a:lnTo>
                    <a:pt x="651370" y="125920"/>
                  </a:lnTo>
                  <a:lnTo>
                    <a:pt x="651370" y="120802"/>
                  </a:lnTo>
                  <a:lnTo>
                    <a:pt x="647115" y="114592"/>
                  </a:lnTo>
                  <a:lnTo>
                    <a:pt x="637311" y="110604"/>
                  </a:lnTo>
                  <a:lnTo>
                    <a:pt x="637311" y="144132"/>
                  </a:lnTo>
                  <a:lnTo>
                    <a:pt x="633298" y="147764"/>
                  </a:lnTo>
                  <a:lnTo>
                    <a:pt x="620966" y="150787"/>
                  </a:lnTo>
                  <a:lnTo>
                    <a:pt x="615518" y="151307"/>
                  </a:lnTo>
                  <a:lnTo>
                    <a:pt x="601522" y="151307"/>
                  </a:lnTo>
                  <a:lnTo>
                    <a:pt x="595845" y="150266"/>
                  </a:lnTo>
                  <a:lnTo>
                    <a:pt x="588035" y="146088"/>
                  </a:lnTo>
                  <a:lnTo>
                    <a:pt x="586092" y="143205"/>
                  </a:lnTo>
                  <a:lnTo>
                    <a:pt x="586092" y="137985"/>
                  </a:lnTo>
                  <a:lnTo>
                    <a:pt x="637235" y="137985"/>
                  </a:lnTo>
                  <a:lnTo>
                    <a:pt x="637311" y="144132"/>
                  </a:lnTo>
                  <a:lnTo>
                    <a:pt x="637311" y="110604"/>
                  </a:lnTo>
                  <a:lnTo>
                    <a:pt x="634161" y="109321"/>
                  </a:lnTo>
                  <a:lnTo>
                    <a:pt x="628650" y="108369"/>
                  </a:lnTo>
                  <a:lnTo>
                    <a:pt x="610577" y="108077"/>
                  </a:lnTo>
                  <a:lnTo>
                    <a:pt x="609003" y="108077"/>
                  </a:lnTo>
                  <a:lnTo>
                    <a:pt x="606818" y="108038"/>
                  </a:lnTo>
                  <a:lnTo>
                    <a:pt x="592861" y="103441"/>
                  </a:lnTo>
                  <a:lnTo>
                    <a:pt x="592861" y="99390"/>
                  </a:lnTo>
                  <a:lnTo>
                    <a:pt x="593839" y="97459"/>
                  </a:lnTo>
                  <a:lnTo>
                    <a:pt x="597725" y="94272"/>
                  </a:lnTo>
                  <a:lnTo>
                    <a:pt x="599541" y="93345"/>
                  </a:lnTo>
                  <a:lnTo>
                    <a:pt x="601281" y="93052"/>
                  </a:lnTo>
                  <a:lnTo>
                    <a:pt x="602386" y="93052"/>
                  </a:lnTo>
                  <a:lnTo>
                    <a:pt x="603199" y="93091"/>
                  </a:lnTo>
                  <a:lnTo>
                    <a:pt x="604304" y="93205"/>
                  </a:lnTo>
                  <a:lnTo>
                    <a:pt x="605472" y="93230"/>
                  </a:lnTo>
                  <a:lnTo>
                    <a:pt x="615543" y="93230"/>
                  </a:lnTo>
                  <a:lnTo>
                    <a:pt x="616673" y="93052"/>
                  </a:lnTo>
                  <a:lnTo>
                    <a:pt x="622465" y="92138"/>
                  </a:lnTo>
                  <a:lnTo>
                    <a:pt x="628027" y="89928"/>
                  </a:lnTo>
                  <a:lnTo>
                    <a:pt x="631901" y="87845"/>
                  </a:lnTo>
                  <a:lnTo>
                    <a:pt x="634974" y="86194"/>
                  </a:lnTo>
                  <a:lnTo>
                    <a:pt x="639940" y="81140"/>
                  </a:lnTo>
                  <a:lnTo>
                    <a:pt x="642924" y="74777"/>
                  </a:lnTo>
                  <a:lnTo>
                    <a:pt x="643915" y="67094"/>
                  </a:lnTo>
                  <a:lnTo>
                    <a:pt x="643915" y="63576"/>
                  </a:lnTo>
                  <a:lnTo>
                    <a:pt x="643293" y="60299"/>
                  </a:lnTo>
                  <a:lnTo>
                    <a:pt x="640791" y="54279"/>
                  </a:lnTo>
                  <a:lnTo>
                    <a:pt x="639025" y="51650"/>
                  </a:lnTo>
                  <a:lnTo>
                    <a:pt x="636701" y="49390"/>
                  </a:lnTo>
                  <a:lnTo>
                    <a:pt x="651116" y="49390"/>
                  </a:lnTo>
                  <a:lnTo>
                    <a:pt x="651116" y="41922"/>
                  </a:lnTo>
                  <a:lnTo>
                    <a:pt x="651116" y="39928"/>
                  </a:lnTo>
                  <a:lnTo>
                    <a:pt x="627672" y="39928"/>
                  </a:lnTo>
                  <a:lnTo>
                    <a:pt x="625767" y="39052"/>
                  </a:lnTo>
                  <a:lnTo>
                    <a:pt x="623074" y="38227"/>
                  </a:lnTo>
                  <a:lnTo>
                    <a:pt x="619861" y="37477"/>
                  </a:lnTo>
                  <a:lnTo>
                    <a:pt x="619861" y="72364"/>
                  </a:lnTo>
                  <a:lnTo>
                    <a:pt x="619023" y="78079"/>
                  </a:lnTo>
                  <a:lnTo>
                    <a:pt x="615670" y="85890"/>
                  </a:lnTo>
                  <a:lnTo>
                    <a:pt x="612597" y="87845"/>
                  </a:lnTo>
                  <a:lnTo>
                    <a:pt x="603211" y="87845"/>
                  </a:lnTo>
                  <a:lnTo>
                    <a:pt x="599897" y="85242"/>
                  </a:lnTo>
                  <a:lnTo>
                    <a:pt x="598157" y="80035"/>
                  </a:lnTo>
                  <a:lnTo>
                    <a:pt x="597001" y="76733"/>
                  </a:lnTo>
                  <a:lnTo>
                    <a:pt x="596493" y="72364"/>
                  </a:lnTo>
                  <a:lnTo>
                    <a:pt x="596595" y="56045"/>
                  </a:lnTo>
                  <a:lnTo>
                    <a:pt x="597217" y="51650"/>
                  </a:lnTo>
                  <a:lnTo>
                    <a:pt x="600329" y="43878"/>
                  </a:lnTo>
                  <a:lnTo>
                    <a:pt x="603453" y="41922"/>
                  </a:lnTo>
                  <a:lnTo>
                    <a:pt x="612419" y="41922"/>
                  </a:lnTo>
                  <a:lnTo>
                    <a:pt x="615442" y="43751"/>
                  </a:lnTo>
                  <a:lnTo>
                    <a:pt x="618985" y="51041"/>
                  </a:lnTo>
                  <a:lnTo>
                    <a:pt x="619734" y="56045"/>
                  </a:lnTo>
                  <a:lnTo>
                    <a:pt x="619861" y="72364"/>
                  </a:lnTo>
                  <a:lnTo>
                    <a:pt x="619861" y="37477"/>
                  </a:lnTo>
                  <a:lnTo>
                    <a:pt x="616127" y="36601"/>
                  </a:lnTo>
                  <a:lnTo>
                    <a:pt x="612305" y="36195"/>
                  </a:lnTo>
                  <a:lnTo>
                    <a:pt x="608139" y="36195"/>
                  </a:lnTo>
                  <a:lnTo>
                    <a:pt x="572109" y="56045"/>
                  </a:lnTo>
                  <a:lnTo>
                    <a:pt x="572109" y="70573"/>
                  </a:lnTo>
                  <a:lnTo>
                    <a:pt x="573963" y="76047"/>
                  </a:lnTo>
                  <a:lnTo>
                    <a:pt x="581380" y="85064"/>
                  </a:lnTo>
                  <a:lnTo>
                    <a:pt x="586244" y="88544"/>
                  </a:lnTo>
                  <a:lnTo>
                    <a:pt x="592251" y="90970"/>
                  </a:lnTo>
                  <a:lnTo>
                    <a:pt x="592251" y="92189"/>
                  </a:lnTo>
                  <a:lnTo>
                    <a:pt x="588086" y="93573"/>
                  </a:lnTo>
                  <a:lnTo>
                    <a:pt x="583819" y="96037"/>
                  </a:lnTo>
                  <a:lnTo>
                    <a:pt x="575081" y="103098"/>
                  </a:lnTo>
                  <a:lnTo>
                    <a:pt x="572897" y="107353"/>
                  </a:lnTo>
                  <a:lnTo>
                    <a:pt x="572897" y="116497"/>
                  </a:lnTo>
                  <a:lnTo>
                    <a:pt x="574281" y="119824"/>
                  </a:lnTo>
                  <a:lnTo>
                    <a:pt x="578624" y="123698"/>
                  </a:lnTo>
                  <a:lnTo>
                    <a:pt x="581139" y="125056"/>
                  </a:lnTo>
                  <a:lnTo>
                    <a:pt x="583387" y="125920"/>
                  </a:lnTo>
                  <a:lnTo>
                    <a:pt x="0" y="125920"/>
                  </a:lnTo>
                  <a:lnTo>
                    <a:pt x="0" y="137985"/>
                  </a:lnTo>
                  <a:lnTo>
                    <a:pt x="570534" y="137985"/>
                  </a:lnTo>
                  <a:lnTo>
                    <a:pt x="570458" y="138176"/>
                  </a:lnTo>
                  <a:lnTo>
                    <a:pt x="570458" y="147256"/>
                  </a:lnTo>
                  <a:lnTo>
                    <a:pt x="575437" y="151892"/>
                  </a:lnTo>
                  <a:lnTo>
                    <a:pt x="591413" y="156235"/>
                  </a:lnTo>
                  <a:lnTo>
                    <a:pt x="598589" y="157035"/>
                  </a:lnTo>
                  <a:lnTo>
                    <a:pt x="606920" y="157035"/>
                  </a:lnTo>
                  <a:lnTo>
                    <a:pt x="637260" y="151307"/>
                  </a:lnTo>
                  <a:lnTo>
                    <a:pt x="640626" y="149733"/>
                  </a:lnTo>
                  <a:lnTo>
                    <a:pt x="646595" y="144437"/>
                  </a:lnTo>
                  <a:lnTo>
                    <a:pt x="650062" y="137985"/>
                  </a:lnTo>
                  <a:lnTo>
                    <a:pt x="699744" y="137985"/>
                  </a:lnTo>
                  <a:lnTo>
                    <a:pt x="699744" y="1259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2013" y="2291923"/>
              <a:ext cx="1874805" cy="15358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516791" y="2291663"/>
              <a:ext cx="677545" cy="126364"/>
            </a:xfrm>
            <a:custGeom>
              <a:avLst/>
              <a:gdLst/>
              <a:ahLst/>
              <a:cxnLst/>
              <a:rect l="l" t="t" r="r" b="b"/>
              <a:pathLst>
                <a:path w="677545" h="126364">
                  <a:moveTo>
                    <a:pt x="72059" y="1219"/>
                  </a:moveTo>
                  <a:lnTo>
                    <a:pt x="70662" y="0"/>
                  </a:lnTo>
                  <a:lnTo>
                    <a:pt x="67729" y="2921"/>
                  </a:lnTo>
                  <a:lnTo>
                    <a:pt x="65709" y="4191"/>
                  </a:lnTo>
                  <a:lnTo>
                    <a:pt x="64287" y="4508"/>
                  </a:lnTo>
                  <a:lnTo>
                    <a:pt x="25196" y="4508"/>
                  </a:lnTo>
                  <a:lnTo>
                    <a:pt x="6261" y="46012"/>
                  </a:lnTo>
                  <a:lnTo>
                    <a:pt x="5651" y="48094"/>
                  </a:lnTo>
                  <a:lnTo>
                    <a:pt x="6515" y="48920"/>
                  </a:lnTo>
                  <a:lnTo>
                    <a:pt x="16865" y="49136"/>
                  </a:lnTo>
                  <a:lnTo>
                    <a:pt x="25133" y="50965"/>
                  </a:lnTo>
                  <a:lnTo>
                    <a:pt x="56489" y="76542"/>
                  </a:lnTo>
                  <a:lnTo>
                    <a:pt x="57988" y="86995"/>
                  </a:lnTo>
                  <a:lnTo>
                    <a:pt x="57988" y="95554"/>
                  </a:lnTo>
                  <a:lnTo>
                    <a:pt x="55499" y="102781"/>
                  </a:lnTo>
                  <a:lnTo>
                    <a:pt x="45529" y="114515"/>
                  </a:lnTo>
                  <a:lnTo>
                    <a:pt x="39712" y="117462"/>
                  </a:lnTo>
                  <a:lnTo>
                    <a:pt x="30137" y="117462"/>
                  </a:lnTo>
                  <a:lnTo>
                    <a:pt x="26009" y="115595"/>
                  </a:lnTo>
                  <a:lnTo>
                    <a:pt x="20650" y="111861"/>
                  </a:lnTo>
                  <a:lnTo>
                    <a:pt x="15290" y="108127"/>
                  </a:lnTo>
                  <a:lnTo>
                    <a:pt x="0" y="111036"/>
                  </a:lnTo>
                  <a:lnTo>
                    <a:pt x="0" y="117411"/>
                  </a:lnTo>
                  <a:lnTo>
                    <a:pt x="2908" y="120611"/>
                  </a:lnTo>
                  <a:lnTo>
                    <a:pt x="12166" y="123507"/>
                  </a:lnTo>
                  <a:lnTo>
                    <a:pt x="16738" y="124053"/>
                  </a:lnTo>
                  <a:lnTo>
                    <a:pt x="22428" y="124053"/>
                  </a:lnTo>
                  <a:lnTo>
                    <a:pt x="63042" y="104394"/>
                  </a:lnTo>
                  <a:lnTo>
                    <a:pt x="70751" y="79171"/>
                  </a:lnTo>
                  <a:lnTo>
                    <a:pt x="70751" y="73444"/>
                  </a:lnTo>
                  <a:lnTo>
                    <a:pt x="47142" y="40716"/>
                  </a:lnTo>
                  <a:lnTo>
                    <a:pt x="19037" y="33680"/>
                  </a:lnTo>
                  <a:lnTo>
                    <a:pt x="26428" y="18491"/>
                  </a:lnTo>
                  <a:lnTo>
                    <a:pt x="60071" y="18491"/>
                  </a:lnTo>
                  <a:lnTo>
                    <a:pt x="64503" y="18135"/>
                  </a:lnTo>
                  <a:lnTo>
                    <a:pt x="65138" y="17792"/>
                  </a:lnTo>
                  <a:lnTo>
                    <a:pt x="72059" y="1219"/>
                  </a:lnTo>
                  <a:close/>
                </a:path>
                <a:path w="677545" h="126364">
                  <a:moveTo>
                    <a:pt x="167195" y="81000"/>
                  </a:moveTo>
                  <a:lnTo>
                    <a:pt x="149059" y="81000"/>
                  </a:lnTo>
                  <a:lnTo>
                    <a:pt x="149059" y="20789"/>
                  </a:lnTo>
                  <a:lnTo>
                    <a:pt x="149059" y="2870"/>
                  </a:lnTo>
                  <a:lnTo>
                    <a:pt x="140804" y="2870"/>
                  </a:lnTo>
                  <a:lnTo>
                    <a:pt x="135077" y="10934"/>
                  </a:lnTo>
                  <a:lnTo>
                    <a:pt x="135077" y="20789"/>
                  </a:lnTo>
                  <a:lnTo>
                    <a:pt x="135077" y="81000"/>
                  </a:lnTo>
                  <a:lnTo>
                    <a:pt x="92481" y="81000"/>
                  </a:lnTo>
                  <a:lnTo>
                    <a:pt x="135077" y="20789"/>
                  </a:lnTo>
                  <a:lnTo>
                    <a:pt x="135077" y="10934"/>
                  </a:lnTo>
                  <a:lnTo>
                    <a:pt x="85242" y="81000"/>
                  </a:lnTo>
                  <a:lnTo>
                    <a:pt x="85242" y="92544"/>
                  </a:lnTo>
                  <a:lnTo>
                    <a:pt x="135255" y="92544"/>
                  </a:lnTo>
                  <a:lnTo>
                    <a:pt x="135255" y="122148"/>
                  </a:lnTo>
                  <a:lnTo>
                    <a:pt x="149059" y="122148"/>
                  </a:lnTo>
                  <a:lnTo>
                    <a:pt x="149059" y="92544"/>
                  </a:lnTo>
                  <a:lnTo>
                    <a:pt x="167195" y="92544"/>
                  </a:lnTo>
                  <a:lnTo>
                    <a:pt x="167195" y="81000"/>
                  </a:lnTo>
                  <a:close/>
                </a:path>
                <a:path w="677545" h="126364">
                  <a:moveTo>
                    <a:pt x="254012" y="51828"/>
                  </a:moveTo>
                  <a:lnTo>
                    <a:pt x="237845" y="11010"/>
                  </a:lnTo>
                  <a:lnTo>
                    <a:pt x="236791" y="10287"/>
                  </a:lnTo>
                  <a:lnTo>
                    <a:pt x="236791" y="51663"/>
                  </a:lnTo>
                  <a:lnTo>
                    <a:pt x="236689" y="54470"/>
                  </a:lnTo>
                  <a:lnTo>
                    <a:pt x="220510" y="72415"/>
                  </a:lnTo>
                  <a:lnTo>
                    <a:pt x="207975" y="72415"/>
                  </a:lnTo>
                  <a:lnTo>
                    <a:pt x="202057" y="68821"/>
                  </a:lnTo>
                  <a:lnTo>
                    <a:pt x="195491" y="54470"/>
                  </a:lnTo>
                  <a:lnTo>
                    <a:pt x="193852" y="46659"/>
                  </a:lnTo>
                  <a:lnTo>
                    <a:pt x="193852" y="27965"/>
                  </a:lnTo>
                  <a:lnTo>
                    <a:pt x="195605" y="20269"/>
                  </a:lnTo>
                  <a:lnTo>
                    <a:pt x="202615" y="9956"/>
                  </a:lnTo>
                  <a:lnTo>
                    <a:pt x="207225" y="7391"/>
                  </a:lnTo>
                  <a:lnTo>
                    <a:pt x="220726" y="7391"/>
                  </a:lnTo>
                  <a:lnTo>
                    <a:pt x="236689" y="44843"/>
                  </a:lnTo>
                  <a:lnTo>
                    <a:pt x="236791" y="51663"/>
                  </a:lnTo>
                  <a:lnTo>
                    <a:pt x="236791" y="10287"/>
                  </a:lnTo>
                  <a:lnTo>
                    <a:pt x="232651" y="7391"/>
                  </a:lnTo>
                  <a:lnTo>
                    <a:pt x="231013" y="6248"/>
                  </a:lnTo>
                  <a:lnTo>
                    <a:pt x="223100" y="3390"/>
                  </a:lnTo>
                  <a:lnTo>
                    <a:pt x="214083" y="2438"/>
                  </a:lnTo>
                  <a:lnTo>
                    <a:pt x="206413" y="3175"/>
                  </a:lnTo>
                  <a:lnTo>
                    <a:pt x="178092" y="36017"/>
                  </a:lnTo>
                  <a:lnTo>
                    <a:pt x="177444" y="44843"/>
                  </a:lnTo>
                  <a:lnTo>
                    <a:pt x="177990" y="51828"/>
                  </a:lnTo>
                  <a:lnTo>
                    <a:pt x="209524" y="80225"/>
                  </a:lnTo>
                  <a:lnTo>
                    <a:pt x="212026" y="80225"/>
                  </a:lnTo>
                  <a:lnTo>
                    <a:pt x="214769" y="79883"/>
                  </a:lnTo>
                  <a:lnTo>
                    <a:pt x="217792" y="79197"/>
                  </a:lnTo>
                  <a:lnTo>
                    <a:pt x="223583" y="77990"/>
                  </a:lnTo>
                  <a:lnTo>
                    <a:pt x="228625" y="75780"/>
                  </a:lnTo>
                  <a:lnTo>
                    <a:pt x="233121" y="72415"/>
                  </a:lnTo>
                  <a:lnTo>
                    <a:pt x="235953" y="70332"/>
                  </a:lnTo>
                  <a:lnTo>
                    <a:pt x="209956" y="112115"/>
                  </a:lnTo>
                  <a:lnTo>
                    <a:pt x="181952" y="122847"/>
                  </a:lnTo>
                  <a:lnTo>
                    <a:pt x="182829" y="126326"/>
                  </a:lnTo>
                  <a:lnTo>
                    <a:pt x="222161" y="113538"/>
                  </a:lnTo>
                  <a:lnTo>
                    <a:pt x="249072" y="78486"/>
                  </a:lnTo>
                  <a:lnTo>
                    <a:pt x="253707" y="58280"/>
                  </a:lnTo>
                  <a:lnTo>
                    <a:pt x="254012" y="51828"/>
                  </a:lnTo>
                  <a:close/>
                </a:path>
                <a:path w="677545" h="126364">
                  <a:moveTo>
                    <a:pt x="308749" y="1993"/>
                  </a:moveTo>
                  <a:lnTo>
                    <a:pt x="300024" y="1993"/>
                  </a:lnTo>
                  <a:lnTo>
                    <a:pt x="261429" y="125095"/>
                  </a:lnTo>
                  <a:lnTo>
                    <a:pt x="270268" y="125095"/>
                  </a:lnTo>
                  <a:lnTo>
                    <a:pt x="308749" y="1993"/>
                  </a:lnTo>
                  <a:close/>
                </a:path>
                <a:path w="677545" h="126364">
                  <a:moveTo>
                    <a:pt x="388937" y="87198"/>
                  </a:moveTo>
                  <a:lnTo>
                    <a:pt x="386803" y="80822"/>
                  </a:lnTo>
                  <a:lnTo>
                    <a:pt x="382562" y="75412"/>
                  </a:lnTo>
                  <a:lnTo>
                    <a:pt x="378841" y="71183"/>
                  </a:lnTo>
                  <a:lnTo>
                    <a:pt x="375386" y="67868"/>
                  </a:lnTo>
                  <a:lnTo>
                    <a:pt x="375386" y="93395"/>
                  </a:lnTo>
                  <a:lnTo>
                    <a:pt x="375386" y="105244"/>
                  </a:lnTo>
                  <a:lnTo>
                    <a:pt x="373672" y="109867"/>
                  </a:lnTo>
                  <a:lnTo>
                    <a:pt x="366852" y="117271"/>
                  </a:lnTo>
                  <a:lnTo>
                    <a:pt x="361823" y="119113"/>
                  </a:lnTo>
                  <a:lnTo>
                    <a:pt x="348843" y="119113"/>
                  </a:lnTo>
                  <a:lnTo>
                    <a:pt x="343662" y="116776"/>
                  </a:lnTo>
                  <a:lnTo>
                    <a:pt x="335508" y="107416"/>
                  </a:lnTo>
                  <a:lnTo>
                    <a:pt x="333451" y="101117"/>
                  </a:lnTo>
                  <a:lnTo>
                    <a:pt x="333552" y="88150"/>
                  </a:lnTo>
                  <a:lnTo>
                    <a:pt x="334581" y="83781"/>
                  </a:lnTo>
                  <a:lnTo>
                    <a:pt x="339102" y="73837"/>
                  </a:lnTo>
                  <a:lnTo>
                    <a:pt x="342722" y="69786"/>
                  </a:lnTo>
                  <a:lnTo>
                    <a:pt x="347700" y="66675"/>
                  </a:lnTo>
                  <a:lnTo>
                    <a:pt x="355396" y="72237"/>
                  </a:lnTo>
                  <a:lnTo>
                    <a:pt x="375386" y="93395"/>
                  </a:lnTo>
                  <a:lnTo>
                    <a:pt x="375386" y="67868"/>
                  </a:lnTo>
                  <a:lnTo>
                    <a:pt x="374154" y="66675"/>
                  </a:lnTo>
                  <a:lnTo>
                    <a:pt x="368261" y="61658"/>
                  </a:lnTo>
                  <a:lnTo>
                    <a:pt x="361416" y="56362"/>
                  </a:lnTo>
                  <a:lnTo>
                    <a:pt x="367677" y="52895"/>
                  </a:lnTo>
                  <a:lnTo>
                    <a:pt x="385546" y="34302"/>
                  </a:lnTo>
                  <a:lnTo>
                    <a:pt x="385546" y="20866"/>
                  </a:lnTo>
                  <a:lnTo>
                    <a:pt x="382790" y="15024"/>
                  </a:lnTo>
                  <a:lnTo>
                    <a:pt x="374446" y="7378"/>
                  </a:lnTo>
                  <a:lnTo>
                    <a:pt x="372960" y="6019"/>
                  </a:lnTo>
                  <a:lnTo>
                    <a:pt x="372960" y="21653"/>
                  </a:lnTo>
                  <a:lnTo>
                    <a:pt x="372960" y="33451"/>
                  </a:lnTo>
                  <a:lnTo>
                    <a:pt x="371157" y="38823"/>
                  </a:lnTo>
                  <a:lnTo>
                    <a:pt x="365493" y="45872"/>
                  </a:lnTo>
                  <a:lnTo>
                    <a:pt x="361734" y="49085"/>
                  </a:lnTo>
                  <a:lnTo>
                    <a:pt x="356285" y="52895"/>
                  </a:lnTo>
                  <a:lnTo>
                    <a:pt x="349631" y="48793"/>
                  </a:lnTo>
                  <a:lnTo>
                    <a:pt x="344258" y="44411"/>
                  </a:lnTo>
                  <a:lnTo>
                    <a:pt x="336092" y="35102"/>
                  </a:lnTo>
                  <a:lnTo>
                    <a:pt x="334060" y="30060"/>
                  </a:lnTo>
                  <a:lnTo>
                    <a:pt x="334060" y="19837"/>
                  </a:lnTo>
                  <a:lnTo>
                    <a:pt x="335813" y="15748"/>
                  </a:lnTo>
                  <a:lnTo>
                    <a:pt x="342747" y="9055"/>
                  </a:lnTo>
                  <a:lnTo>
                    <a:pt x="347154" y="7378"/>
                  </a:lnTo>
                  <a:lnTo>
                    <a:pt x="359359" y="7378"/>
                  </a:lnTo>
                  <a:lnTo>
                    <a:pt x="364502" y="9309"/>
                  </a:lnTo>
                  <a:lnTo>
                    <a:pt x="371271" y="16992"/>
                  </a:lnTo>
                  <a:lnTo>
                    <a:pt x="372960" y="21653"/>
                  </a:lnTo>
                  <a:lnTo>
                    <a:pt x="372960" y="6019"/>
                  </a:lnTo>
                  <a:lnTo>
                    <a:pt x="371805" y="4953"/>
                  </a:lnTo>
                  <a:lnTo>
                    <a:pt x="364388" y="2438"/>
                  </a:lnTo>
                  <a:lnTo>
                    <a:pt x="355079" y="2438"/>
                  </a:lnTo>
                  <a:lnTo>
                    <a:pt x="320865" y="22225"/>
                  </a:lnTo>
                  <a:lnTo>
                    <a:pt x="320865" y="36588"/>
                  </a:lnTo>
                  <a:lnTo>
                    <a:pt x="323011" y="42722"/>
                  </a:lnTo>
                  <a:lnTo>
                    <a:pt x="330073" y="51917"/>
                  </a:lnTo>
                  <a:lnTo>
                    <a:pt x="335280" y="56807"/>
                  </a:lnTo>
                  <a:lnTo>
                    <a:pt x="342925" y="62941"/>
                  </a:lnTo>
                  <a:lnTo>
                    <a:pt x="335343" y="68033"/>
                  </a:lnTo>
                  <a:lnTo>
                    <a:pt x="330009" y="72402"/>
                  </a:lnTo>
                  <a:lnTo>
                    <a:pt x="322262" y="81661"/>
                  </a:lnTo>
                  <a:lnTo>
                    <a:pt x="319913" y="88150"/>
                  </a:lnTo>
                  <a:lnTo>
                    <a:pt x="319913" y="104063"/>
                  </a:lnTo>
                  <a:lnTo>
                    <a:pt x="354291" y="124066"/>
                  </a:lnTo>
                  <a:lnTo>
                    <a:pt x="361784" y="123532"/>
                  </a:lnTo>
                  <a:lnTo>
                    <a:pt x="388937" y="102882"/>
                  </a:lnTo>
                  <a:lnTo>
                    <a:pt x="388937" y="87198"/>
                  </a:lnTo>
                  <a:close/>
                </a:path>
                <a:path w="677545" h="126364">
                  <a:moveTo>
                    <a:pt x="481203" y="51828"/>
                  </a:moveTo>
                  <a:lnTo>
                    <a:pt x="465048" y="11010"/>
                  </a:lnTo>
                  <a:lnTo>
                    <a:pt x="463994" y="10287"/>
                  </a:lnTo>
                  <a:lnTo>
                    <a:pt x="463994" y="51663"/>
                  </a:lnTo>
                  <a:lnTo>
                    <a:pt x="463892" y="54470"/>
                  </a:lnTo>
                  <a:lnTo>
                    <a:pt x="447713" y="72415"/>
                  </a:lnTo>
                  <a:lnTo>
                    <a:pt x="435178" y="72415"/>
                  </a:lnTo>
                  <a:lnTo>
                    <a:pt x="429260" y="68821"/>
                  </a:lnTo>
                  <a:lnTo>
                    <a:pt x="422694" y="54470"/>
                  </a:lnTo>
                  <a:lnTo>
                    <a:pt x="421055" y="46659"/>
                  </a:lnTo>
                  <a:lnTo>
                    <a:pt x="421055" y="27965"/>
                  </a:lnTo>
                  <a:lnTo>
                    <a:pt x="422808" y="20269"/>
                  </a:lnTo>
                  <a:lnTo>
                    <a:pt x="429818" y="9956"/>
                  </a:lnTo>
                  <a:lnTo>
                    <a:pt x="434428" y="7391"/>
                  </a:lnTo>
                  <a:lnTo>
                    <a:pt x="447929" y="7391"/>
                  </a:lnTo>
                  <a:lnTo>
                    <a:pt x="463892" y="44843"/>
                  </a:lnTo>
                  <a:lnTo>
                    <a:pt x="463994" y="51663"/>
                  </a:lnTo>
                  <a:lnTo>
                    <a:pt x="463994" y="10287"/>
                  </a:lnTo>
                  <a:lnTo>
                    <a:pt x="459854" y="7391"/>
                  </a:lnTo>
                  <a:lnTo>
                    <a:pt x="458216" y="6248"/>
                  </a:lnTo>
                  <a:lnTo>
                    <a:pt x="450291" y="3390"/>
                  </a:lnTo>
                  <a:lnTo>
                    <a:pt x="441286" y="2438"/>
                  </a:lnTo>
                  <a:lnTo>
                    <a:pt x="433616" y="3175"/>
                  </a:lnTo>
                  <a:lnTo>
                    <a:pt x="405295" y="36017"/>
                  </a:lnTo>
                  <a:lnTo>
                    <a:pt x="404647" y="44843"/>
                  </a:lnTo>
                  <a:lnTo>
                    <a:pt x="405180" y="51828"/>
                  </a:lnTo>
                  <a:lnTo>
                    <a:pt x="436727" y="80225"/>
                  </a:lnTo>
                  <a:lnTo>
                    <a:pt x="439229" y="80225"/>
                  </a:lnTo>
                  <a:lnTo>
                    <a:pt x="441972" y="79883"/>
                  </a:lnTo>
                  <a:lnTo>
                    <a:pt x="444995" y="79197"/>
                  </a:lnTo>
                  <a:lnTo>
                    <a:pt x="450786" y="77990"/>
                  </a:lnTo>
                  <a:lnTo>
                    <a:pt x="455828" y="75780"/>
                  </a:lnTo>
                  <a:lnTo>
                    <a:pt x="460324" y="72415"/>
                  </a:lnTo>
                  <a:lnTo>
                    <a:pt x="463156" y="70332"/>
                  </a:lnTo>
                  <a:lnTo>
                    <a:pt x="437159" y="112115"/>
                  </a:lnTo>
                  <a:lnTo>
                    <a:pt x="409155" y="122847"/>
                  </a:lnTo>
                  <a:lnTo>
                    <a:pt x="410032" y="126326"/>
                  </a:lnTo>
                  <a:lnTo>
                    <a:pt x="449351" y="113538"/>
                  </a:lnTo>
                  <a:lnTo>
                    <a:pt x="476275" y="78486"/>
                  </a:lnTo>
                  <a:lnTo>
                    <a:pt x="480910" y="58280"/>
                  </a:lnTo>
                  <a:lnTo>
                    <a:pt x="481203" y="51828"/>
                  </a:lnTo>
                  <a:close/>
                </a:path>
                <a:path w="677545" h="126364">
                  <a:moveTo>
                    <a:pt x="570103" y="51828"/>
                  </a:moveTo>
                  <a:lnTo>
                    <a:pt x="553948" y="11010"/>
                  </a:lnTo>
                  <a:lnTo>
                    <a:pt x="552894" y="10287"/>
                  </a:lnTo>
                  <a:lnTo>
                    <a:pt x="552894" y="51663"/>
                  </a:lnTo>
                  <a:lnTo>
                    <a:pt x="552792" y="54470"/>
                  </a:lnTo>
                  <a:lnTo>
                    <a:pt x="536613" y="72415"/>
                  </a:lnTo>
                  <a:lnTo>
                    <a:pt x="524078" y="72415"/>
                  </a:lnTo>
                  <a:lnTo>
                    <a:pt x="518160" y="68821"/>
                  </a:lnTo>
                  <a:lnTo>
                    <a:pt x="511594" y="54470"/>
                  </a:lnTo>
                  <a:lnTo>
                    <a:pt x="509955" y="46659"/>
                  </a:lnTo>
                  <a:lnTo>
                    <a:pt x="509955" y="27965"/>
                  </a:lnTo>
                  <a:lnTo>
                    <a:pt x="511708" y="20269"/>
                  </a:lnTo>
                  <a:lnTo>
                    <a:pt x="518718" y="9956"/>
                  </a:lnTo>
                  <a:lnTo>
                    <a:pt x="523328" y="7391"/>
                  </a:lnTo>
                  <a:lnTo>
                    <a:pt x="536829" y="7391"/>
                  </a:lnTo>
                  <a:lnTo>
                    <a:pt x="552792" y="44843"/>
                  </a:lnTo>
                  <a:lnTo>
                    <a:pt x="552894" y="51663"/>
                  </a:lnTo>
                  <a:lnTo>
                    <a:pt x="552894" y="10287"/>
                  </a:lnTo>
                  <a:lnTo>
                    <a:pt x="548754" y="7391"/>
                  </a:lnTo>
                  <a:lnTo>
                    <a:pt x="547116" y="6248"/>
                  </a:lnTo>
                  <a:lnTo>
                    <a:pt x="539191" y="3390"/>
                  </a:lnTo>
                  <a:lnTo>
                    <a:pt x="530186" y="2438"/>
                  </a:lnTo>
                  <a:lnTo>
                    <a:pt x="522516" y="3175"/>
                  </a:lnTo>
                  <a:lnTo>
                    <a:pt x="494195" y="36017"/>
                  </a:lnTo>
                  <a:lnTo>
                    <a:pt x="493547" y="44843"/>
                  </a:lnTo>
                  <a:lnTo>
                    <a:pt x="494080" y="51828"/>
                  </a:lnTo>
                  <a:lnTo>
                    <a:pt x="525627" y="80225"/>
                  </a:lnTo>
                  <a:lnTo>
                    <a:pt x="528129" y="80225"/>
                  </a:lnTo>
                  <a:lnTo>
                    <a:pt x="530872" y="79883"/>
                  </a:lnTo>
                  <a:lnTo>
                    <a:pt x="533895" y="79197"/>
                  </a:lnTo>
                  <a:lnTo>
                    <a:pt x="539686" y="77990"/>
                  </a:lnTo>
                  <a:lnTo>
                    <a:pt x="544728" y="75780"/>
                  </a:lnTo>
                  <a:lnTo>
                    <a:pt x="549224" y="72415"/>
                  </a:lnTo>
                  <a:lnTo>
                    <a:pt x="552056" y="70332"/>
                  </a:lnTo>
                  <a:lnTo>
                    <a:pt x="526059" y="112115"/>
                  </a:lnTo>
                  <a:lnTo>
                    <a:pt x="498055" y="122847"/>
                  </a:lnTo>
                  <a:lnTo>
                    <a:pt x="498932" y="126326"/>
                  </a:lnTo>
                  <a:lnTo>
                    <a:pt x="538251" y="113538"/>
                  </a:lnTo>
                  <a:lnTo>
                    <a:pt x="565175" y="78486"/>
                  </a:lnTo>
                  <a:lnTo>
                    <a:pt x="569810" y="58280"/>
                  </a:lnTo>
                  <a:lnTo>
                    <a:pt x="570103" y="51828"/>
                  </a:lnTo>
                  <a:close/>
                </a:path>
                <a:path w="677545" h="126364">
                  <a:moveTo>
                    <a:pt x="624840" y="1993"/>
                  </a:moveTo>
                  <a:lnTo>
                    <a:pt x="616115" y="1993"/>
                  </a:lnTo>
                  <a:lnTo>
                    <a:pt x="577519" y="125095"/>
                  </a:lnTo>
                  <a:lnTo>
                    <a:pt x="586359" y="125095"/>
                  </a:lnTo>
                  <a:lnTo>
                    <a:pt x="624840" y="1993"/>
                  </a:lnTo>
                  <a:close/>
                </a:path>
                <a:path w="677545" h="126364">
                  <a:moveTo>
                    <a:pt x="677430" y="76479"/>
                  </a:moveTo>
                  <a:lnTo>
                    <a:pt x="633501" y="76479"/>
                  </a:lnTo>
                  <a:lnTo>
                    <a:pt x="633501" y="87591"/>
                  </a:lnTo>
                  <a:lnTo>
                    <a:pt x="677430" y="87591"/>
                  </a:lnTo>
                  <a:lnTo>
                    <a:pt x="677430" y="764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3571" y="2530687"/>
              <a:ext cx="2253329" cy="15358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516791" y="2530436"/>
              <a:ext cx="677545" cy="126364"/>
            </a:xfrm>
            <a:custGeom>
              <a:avLst/>
              <a:gdLst/>
              <a:ahLst/>
              <a:cxnLst/>
              <a:rect l="l" t="t" r="r" b="b"/>
              <a:pathLst>
                <a:path w="677545" h="126364">
                  <a:moveTo>
                    <a:pt x="72059" y="1219"/>
                  </a:moveTo>
                  <a:lnTo>
                    <a:pt x="70662" y="0"/>
                  </a:lnTo>
                  <a:lnTo>
                    <a:pt x="67729" y="2921"/>
                  </a:lnTo>
                  <a:lnTo>
                    <a:pt x="65709" y="4191"/>
                  </a:lnTo>
                  <a:lnTo>
                    <a:pt x="64287" y="4508"/>
                  </a:lnTo>
                  <a:lnTo>
                    <a:pt x="25196" y="4508"/>
                  </a:lnTo>
                  <a:lnTo>
                    <a:pt x="6261" y="46012"/>
                  </a:lnTo>
                  <a:lnTo>
                    <a:pt x="5651" y="48094"/>
                  </a:lnTo>
                  <a:lnTo>
                    <a:pt x="6515" y="48920"/>
                  </a:lnTo>
                  <a:lnTo>
                    <a:pt x="16865" y="49136"/>
                  </a:lnTo>
                  <a:lnTo>
                    <a:pt x="25133" y="50965"/>
                  </a:lnTo>
                  <a:lnTo>
                    <a:pt x="56489" y="76530"/>
                  </a:lnTo>
                  <a:lnTo>
                    <a:pt x="57988" y="86995"/>
                  </a:lnTo>
                  <a:lnTo>
                    <a:pt x="57988" y="95554"/>
                  </a:lnTo>
                  <a:lnTo>
                    <a:pt x="55499" y="102781"/>
                  </a:lnTo>
                  <a:lnTo>
                    <a:pt x="45529" y="114515"/>
                  </a:lnTo>
                  <a:lnTo>
                    <a:pt x="39712" y="117462"/>
                  </a:lnTo>
                  <a:lnTo>
                    <a:pt x="30137" y="117462"/>
                  </a:lnTo>
                  <a:lnTo>
                    <a:pt x="26009" y="115595"/>
                  </a:lnTo>
                  <a:lnTo>
                    <a:pt x="20650" y="111861"/>
                  </a:lnTo>
                  <a:lnTo>
                    <a:pt x="15290" y="108127"/>
                  </a:lnTo>
                  <a:lnTo>
                    <a:pt x="0" y="111036"/>
                  </a:lnTo>
                  <a:lnTo>
                    <a:pt x="0" y="117411"/>
                  </a:lnTo>
                  <a:lnTo>
                    <a:pt x="2908" y="120611"/>
                  </a:lnTo>
                  <a:lnTo>
                    <a:pt x="12166" y="123507"/>
                  </a:lnTo>
                  <a:lnTo>
                    <a:pt x="16738" y="124053"/>
                  </a:lnTo>
                  <a:lnTo>
                    <a:pt x="22428" y="124053"/>
                  </a:lnTo>
                  <a:lnTo>
                    <a:pt x="63042" y="104381"/>
                  </a:lnTo>
                  <a:lnTo>
                    <a:pt x="70751" y="79171"/>
                  </a:lnTo>
                  <a:lnTo>
                    <a:pt x="70751" y="73444"/>
                  </a:lnTo>
                  <a:lnTo>
                    <a:pt x="47142" y="40716"/>
                  </a:lnTo>
                  <a:lnTo>
                    <a:pt x="19037" y="33680"/>
                  </a:lnTo>
                  <a:lnTo>
                    <a:pt x="26428" y="18491"/>
                  </a:lnTo>
                  <a:lnTo>
                    <a:pt x="60071" y="18491"/>
                  </a:lnTo>
                  <a:lnTo>
                    <a:pt x="64503" y="18135"/>
                  </a:lnTo>
                  <a:lnTo>
                    <a:pt x="65138" y="17792"/>
                  </a:lnTo>
                  <a:lnTo>
                    <a:pt x="72059" y="1219"/>
                  </a:lnTo>
                  <a:close/>
                </a:path>
                <a:path w="677545" h="126364">
                  <a:moveTo>
                    <a:pt x="167195" y="80987"/>
                  </a:moveTo>
                  <a:lnTo>
                    <a:pt x="149059" y="80987"/>
                  </a:lnTo>
                  <a:lnTo>
                    <a:pt x="149059" y="20777"/>
                  </a:lnTo>
                  <a:lnTo>
                    <a:pt x="149059" y="2857"/>
                  </a:lnTo>
                  <a:lnTo>
                    <a:pt x="140804" y="2857"/>
                  </a:lnTo>
                  <a:lnTo>
                    <a:pt x="135077" y="10922"/>
                  </a:lnTo>
                  <a:lnTo>
                    <a:pt x="135077" y="20777"/>
                  </a:lnTo>
                  <a:lnTo>
                    <a:pt x="135077" y="80987"/>
                  </a:lnTo>
                  <a:lnTo>
                    <a:pt x="92481" y="80987"/>
                  </a:lnTo>
                  <a:lnTo>
                    <a:pt x="135077" y="20777"/>
                  </a:lnTo>
                  <a:lnTo>
                    <a:pt x="135077" y="10922"/>
                  </a:lnTo>
                  <a:lnTo>
                    <a:pt x="85242" y="80987"/>
                  </a:lnTo>
                  <a:lnTo>
                    <a:pt x="85242" y="92532"/>
                  </a:lnTo>
                  <a:lnTo>
                    <a:pt x="135255" y="92532"/>
                  </a:lnTo>
                  <a:lnTo>
                    <a:pt x="135255" y="122135"/>
                  </a:lnTo>
                  <a:lnTo>
                    <a:pt x="149059" y="122135"/>
                  </a:lnTo>
                  <a:lnTo>
                    <a:pt x="149059" y="92532"/>
                  </a:lnTo>
                  <a:lnTo>
                    <a:pt x="167195" y="92532"/>
                  </a:lnTo>
                  <a:lnTo>
                    <a:pt x="167195" y="80987"/>
                  </a:lnTo>
                  <a:close/>
                </a:path>
                <a:path w="677545" h="126364">
                  <a:moveTo>
                    <a:pt x="254012" y="51816"/>
                  </a:moveTo>
                  <a:lnTo>
                    <a:pt x="237845" y="10998"/>
                  </a:lnTo>
                  <a:lnTo>
                    <a:pt x="236791" y="10274"/>
                  </a:lnTo>
                  <a:lnTo>
                    <a:pt x="236791" y="51650"/>
                  </a:lnTo>
                  <a:lnTo>
                    <a:pt x="236689" y="54457"/>
                  </a:lnTo>
                  <a:lnTo>
                    <a:pt x="220510" y="72402"/>
                  </a:lnTo>
                  <a:lnTo>
                    <a:pt x="207975" y="72402"/>
                  </a:lnTo>
                  <a:lnTo>
                    <a:pt x="202057" y="68808"/>
                  </a:lnTo>
                  <a:lnTo>
                    <a:pt x="195491" y="54457"/>
                  </a:lnTo>
                  <a:lnTo>
                    <a:pt x="193852" y="46647"/>
                  </a:lnTo>
                  <a:lnTo>
                    <a:pt x="193852" y="27952"/>
                  </a:lnTo>
                  <a:lnTo>
                    <a:pt x="195605" y="20256"/>
                  </a:lnTo>
                  <a:lnTo>
                    <a:pt x="202615" y="9944"/>
                  </a:lnTo>
                  <a:lnTo>
                    <a:pt x="207225" y="7378"/>
                  </a:lnTo>
                  <a:lnTo>
                    <a:pt x="220726" y="7378"/>
                  </a:lnTo>
                  <a:lnTo>
                    <a:pt x="236689" y="44831"/>
                  </a:lnTo>
                  <a:lnTo>
                    <a:pt x="236791" y="51650"/>
                  </a:lnTo>
                  <a:lnTo>
                    <a:pt x="236791" y="10274"/>
                  </a:lnTo>
                  <a:lnTo>
                    <a:pt x="232651" y="7378"/>
                  </a:lnTo>
                  <a:lnTo>
                    <a:pt x="231013" y="6235"/>
                  </a:lnTo>
                  <a:lnTo>
                    <a:pt x="223100" y="3378"/>
                  </a:lnTo>
                  <a:lnTo>
                    <a:pt x="214083" y="2425"/>
                  </a:lnTo>
                  <a:lnTo>
                    <a:pt x="206413" y="3175"/>
                  </a:lnTo>
                  <a:lnTo>
                    <a:pt x="178092" y="36004"/>
                  </a:lnTo>
                  <a:lnTo>
                    <a:pt x="177444" y="44831"/>
                  </a:lnTo>
                  <a:lnTo>
                    <a:pt x="177990" y="51816"/>
                  </a:lnTo>
                  <a:lnTo>
                    <a:pt x="209524" y="80213"/>
                  </a:lnTo>
                  <a:lnTo>
                    <a:pt x="212026" y="80213"/>
                  </a:lnTo>
                  <a:lnTo>
                    <a:pt x="214769" y="79870"/>
                  </a:lnTo>
                  <a:lnTo>
                    <a:pt x="217792" y="79184"/>
                  </a:lnTo>
                  <a:lnTo>
                    <a:pt x="223583" y="77978"/>
                  </a:lnTo>
                  <a:lnTo>
                    <a:pt x="228625" y="75768"/>
                  </a:lnTo>
                  <a:lnTo>
                    <a:pt x="233121" y="72402"/>
                  </a:lnTo>
                  <a:lnTo>
                    <a:pt x="235953" y="70319"/>
                  </a:lnTo>
                  <a:lnTo>
                    <a:pt x="209956" y="112102"/>
                  </a:lnTo>
                  <a:lnTo>
                    <a:pt x="181952" y="122834"/>
                  </a:lnTo>
                  <a:lnTo>
                    <a:pt x="182829" y="126314"/>
                  </a:lnTo>
                  <a:lnTo>
                    <a:pt x="222161" y="113525"/>
                  </a:lnTo>
                  <a:lnTo>
                    <a:pt x="249072" y="78473"/>
                  </a:lnTo>
                  <a:lnTo>
                    <a:pt x="253707" y="58280"/>
                  </a:lnTo>
                  <a:lnTo>
                    <a:pt x="254012" y="51816"/>
                  </a:lnTo>
                  <a:close/>
                </a:path>
                <a:path w="677545" h="126364">
                  <a:moveTo>
                    <a:pt x="308749" y="1993"/>
                  </a:moveTo>
                  <a:lnTo>
                    <a:pt x="300024" y="1993"/>
                  </a:lnTo>
                  <a:lnTo>
                    <a:pt x="261429" y="125095"/>
                  </a:lnTo>
                  <a:lnTo>
                    <a:pt x="270268" y="125095"/>
                  </a:lnTo>
                  <a:lnTo>
                    <a:pt x="308749" y="1993"/>
                  </a:lnTo>
                  <a:close/>
                </a:path>
                <a:path w="677545" h="126364">
                  <a:moveTo>
                    <a:pt x="392303" y="51816"/>
                  </a:moveTo>
                  <a:lnTo>
                    <a:pt x="376148" y="10998"/>
                  </a:lnTo>
                  <a:lnTo>
                    <a:pt x="375094" y="10274"/>
                  </a:lnTo>
                  <a:lnTo>
                    <a:pt x="375094" y="51650"/>
                  </a:lnTo>
                  <a:lnTo>
                    <a:pt x="374992" y="54457"/>
                  </a:lnTo>
                  <a:lnTo>
                    <a:pt x="358813" y="72402"/>
                  </a:lnTo>
                  <a:lnTo>
                    <a:pt x="346278" y="72402"/>
                  </a:lnTo>
                  <a:lnTo>
                    <a:pt x="340360" y="68808"/>
                  </a:lnTo>
                  <a:lnTo>
                    <a:pt x="333794" y="54457"/>
                  </a:lnTo>
                  <a:lnTo>
                    <a:pt x="332155" y="46647"/>
                  </a:lnTo>
                  <a:lnTo>
                    <a:pt x="332155" y="27952"/>
                  </a:lnTo>
                  <a:lnTo>
                    <a:pt x="333908" y="20256"/>
                  </a:lnTo>
                  <a:lnTo>
                    <a:pt x="340918" y="9944"/>
                  </a:lnTo>
                  <a:lnTo>
                    <a:pt x="345528" y="7378"/>
                  </a:lnTo>
                  <a:lnTo>
                    <a:pt x="359029" y="7378"/>
                  </a:lnTo>
                  <a:lnTo>
                    <a:pt x="374992" y="44831"/>
                  </a:lnTo>
                  <a:lnTo>
                    <a:pt x="375094" y="51650"/>
                  </a:lnTo>
                  <a:lnTo>
                    <a:pt x="375094" y="10274"/>
                  </a:lnTo>
                  <a:lnTo>
                    <a:pt x="370954" y="7378"/>
                  </a:lnTo>
                  <a:lnTo>
                    <a:pt x="369316" y="6235"/>
                  </a:lnTo>
                  <a:lnTo>
                    <a:pt x="361391" y="3378"/>
                  </a:lnTo>
                  <a:lnTo>
                    <a:pt x="352386" y="2425"/>
                  </a:lnTo>
                  <a:lnTo>
                    <a:pt x="344716" y="3175"/>
                  </a:lnTo>
                  <a:lnTo>
                    <a:pt x="316395" y="36004"/>
                  </a:lnTo>
                  <a:lnTo>
                    <a:pt x="315747" y="44831"/>
                  </a:lnTo>
                  <a:lnTo>
                    <a:pt x="316280" y="51816"/>
                  </a:lnTo>
                  <a:lnTo>
                    <a:pt x="347827" y="80213"/>
                  </a:lnTo>
                  <a:lnTo>
                    <a:pt x="350329" y="80213"/>
                  </a:lnTo>
                  <a:lnTo>
                    <a:pt x="353072" y="79870"/>
                  </a:lnTo>
                  <a:lnTo>
                    <a:pt x="356095" y="79184"/>
                  </a:lnTo>
                  <a:lnTo>
                    <a:pt x="361886" y="77978"/>
                  </a:lnTo>
                  <a:lnTo>
                    <a:pt x="366928" y="75768"/>
                  </a:lnTo>
                  <a:lnTo>
                    <a:pt x="371424" y="72402"/>
                  </a:lnTo>
                  <a:lnTo>
                    <a:pt x="374256" y="70319"/>
                  </a:lnTo>
                  <a:lnTo>
                    <a:pt x="348259" y="112102"/>
                  </a:lnTo>
                  <a:lnTo>
                    <a:pt x="320255" y="122834"/>
                  </a:lnTo>
                  <a:lnTo>
                    <a:pt x="321132" y="126314"/>
                  </a:lnTo>
                  <a:lnTo>
                    <a:pt x="360451" y="113525"/>
                  </a:lnTo>
                  <a:lnTo>
                    <a:pt x="387375" y="78473"/>
                  </a:lnTo>
                  <a:lnTo>
                    <a:pt x="392010" y="58280"/>
                  </a:lnTo>
                  <a:lnTo>
                    <a:pt x="392303" y="51816"/>
                  </a:lnTo>
                  <a:close/>
                </a:path>
                <a:path w="677545" h="126364">
                  <a:moveTo>
                    <a:pt x="483298" y="80987"/>
                  </a:moveTo>
                  <a:lnTo>
                    <a:pt x="465162" y="80987"/>
                  </a:lnTo>
                  <a:lnTo>
                    <a:pt x="465162" y="20777"/>
                  </a:lnTo>
                  <a:lnTo>
                    <a:pt x="465162" y="2857"/>
                  </a:lnTo>
                  <a:lnTo>
                    <a:pt x="456907" y="2857"/>
                  </a:lnTo>
                  <a:lnTo>
                    <a:pt x="451180" y="10922"/>
                  </a:lnTo>
                  <a:lnTo>
                    <a:pt x="451180" y="20777"/>
                  </a:lnTo>
                  <a:lnTo>
                    <a:pt x="451180" y="80987"/>
                  </a:lnTo>
                  <a:lnTo>
                    <a:pt x="408584" y="80987"/>
                  </a:lnTo>
                  <a:lnTo>
                    <a:pt x="451180" y="20777"/>
                  </a:lnTo>
                  <a:lnTo>
                    <a:pt x="451180" y="10922"/>
                  </a:lnTo>
                  <a:lnTo>
                    <a:pt x="401345" y="80987"/>
                  </a:lnTo>
                  <a:lnTo>
                    <a:pt x="401345" y="92532"/>
                  </a:lnTo>
                  <a:lnTo>
                    <a:pt x="451358" y="92532"/>
                  </a:lnTo>
                  <a:lnTo>
                    <a:pt x="451358" y="122135"/>
                  </a:lnTo>
                  <a:lnTo>
                    <a:pt x="465162" y="122135"/>
                  </a:lnTo>
                  <a:lnTo>
                    <a:pt x="465162" y="92532"/>
                  </a:lnTo>
                  <a:lnTo>
                    <a:pt x="483298" y="92532"/>
                  </a:lnTo>
                  <a:lnTo>
                    <a:pt x="483298" y="80987"/>
                  </a:lnTo>
                  <a:close/>
                </a:path>
                <a:path w="677545" h="126364">
                  <a:moveTo>
                    <a:pt x="570103" y="51816"/>
                  </a:moveTo>
                  <a:lnTo>
                    <a:pt x="553948" y="10998"/>
                  </a:lnTo>
                  <a:lnTo>
                    <a:pt x="552894" y="10274"/>
                  </a:lnTo>
                  <a:lnTo>
                    <a:pt x="552894" y="51650"/>
                  </a:lnTo>
                  <a:lnTo>
                    <a:pt x="552792" y="54457"/>
                  </a:lnTo>
                  <a:lnTo>
                    <a:pt x="536613" y="72402"/>
                  </a:lnTo>
                  <a:lnTo>
                    <a:pt x="524078" y="72402"/>
                  </a:lnTo>
                  <a:lnTo>
                    <a:pt x="518160" y="68808"/>
                  </a:lnTo>
                  <a:lnTo>
                    <a:pt x="511594" y="54457"/>
                  </a:lnTo>
                  <a:lnTo>
                    <a:pt x="509955" y="46647"/>
                  </a:lnTo>
                  <a:lnTo>
                    <a:pt x="509955" y="27952"/>
                  </a:lnTo>
                  <a:lnTo>
                    <a:pt x="511708" y="20256"/>
                  </a:lnTo>
                  <a:lnTo>
                    <a:pt x="518718" y="9944"/>
                  </a:lnTo>
                  <a:lnTo>
                    <a:pt x="523328" y="7378"/>
                  </a:lnTo>
                  <a:lnTo>
                    <a:pt x="536829" y="7378"/>
                  </a:lnTo>
                  <a:lnTo>
                    <a:pt x="552792" y="44831"/>
                  </a:lnTo>
                  <a:lnTo>
                    <a:pt x="552894" y="51650"/>
                  </a:lnTo>
                  <a:lnTo>
                    <a:pt x="552894" y="10274"/>
                  </a:lnTo>
                  <a:lnTo>
                    <a:pt x="548754" y="7378"/>
                  </a:lnTo>
                  <a:lnTo>
                    <a:pt x="547116" y="6235"/>
                  </a:lnTo>
                  <a:lnTo>
                    <a:pt x="539191" y="3378"/>
                  </a:lnTo>
                  <a:lnTo>
                    <a:pt x="530186" y="2425"/>
                  </a:lnTo>
                  <a:lnTo>
                    <a:pt x="522516" y="3175"/>
                  </a:lnTo>
                  <a:lnTo>
                    <a:pt x="494195" y="36004"/>
                  </a:lnTo>
                  <a:lnTo>
                    <a:pt x="493547" y="44831"/>
                  </a:lnTo>
                  <a:lnTo>
                    <a:pt x="494080" y="51816"/>
                  </a:lnTo>
                  <a:lnTo>
                    <a:pt x="525627" y="80213"/>
                  </a:lnTo>
                  <a:lnTo>
                    <a:pt x="528129" y="80213"/>
                  </a:lnTo>
                  <a:lnTo>
                    <a:pt x="530872" y="79870"/>
                  </a:lnTo>
                  <a:lnTo>
                    <a:pt x="533895" y="79184"/>
                  </a:lnTo>
                  <a:lnTo>
                    <a:pt x="539686" y="77978"/>
                  </a:lnTo>
                  <a:lnTo>
                    <a:pt x="544728" y="75768"/>
                  </a:lnTo>
                  <a:lnTo>
                    <a:pt x="549224" y="72402"/>
                  </a:lnTo>
                  <a:lnTo>
                    <a:pt x="552056" y="70319"/>
                  </a:lnTo>
                  <a:lnTo>
                    <a:pt x="526059" y="112102"/>
                  </a:lnTo>
                  <a:lnTo>
                    <a:pt x="498055" y="122834"/>
                  </a:lnTo>
                  <a:lnTo>
                    <a:pt x="498932" y="126314"/>
                  </a:lnTo>
                  <a:lnTo>
                    <a:pt x="538251" y="113525"/>
                  </a:lnTo>
                  <a:lnTo>
                    <a:pt x="565175" y="78473"/>
                  </a:lnTo>
                  <a:lnTo>
                    <a:pt x="569810" y="58280"/>
                  </a:lnTo>
                  <a:lnTo>
                    <a:pt x="570103" y="51816"/>
                  </a:lnTo>
                  <a:close/>
                </a:path>
                <a:path w="677545" h="126364">
                  <a:moveTo>
                    <a:pt x="624840" y="1993"/>
                  </a:moveTo>
                  <a:lnTo>
                    <a:pt x="616115" y="1993"/>
                  </a:lnTo>
                  <a:lnTo>
                    <a:pt x="577519" y="125095"/>
                  </a:lnTo>
                  <a:lnTo>
                    <a:pt x="586359" y="125095"/>
                  </a:lnTo>
                  <a:lnTo>
                    <a:pt x="624840" y="1993"/>
                  </a:lnTo>
                  <a:close/>
                </a:path>
                <a:path w="677545" h="126364">
                  <a:moveTo>
                    <a:pt x="677430" y="76466"/>
                  </a:moveTo>
                  <a:lnTo>
                    <a:pt x="633501" y="76466"/>
                  </a:lnTo>
                  <a:lnTo>
                    <a:pt x="633501" y="87579"/>
                  </a:lnTo>
                  <a:lnTo>
                    <a:pt x="677430" y="87579"/>
                  </a:lnTo>
                  <a:lnTo>
                    <a:pt x="677430" y="764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45479" y="2761532"/>
              <a:ext cx="5075773" cy="13617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42272" y="2982808"/>
              <a:ext cx="1884443" cy="153581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516791" y="2982556"/>
              <a:ext cx="677545" cy="126364"/>
            </a:xfrm>
            <a:custGeom>
              <a:avLst/>
              <a:gdLst/>
              <a:ahLst/>
              <a:cxnLst/>
              <a:rect l="l" t="t" r="r" b="b"/>
              <a:pathLst>
                <a:path w="677545" h="126364">
                  <a:moveTo>
                    <a:pt x="72059" y="1219"/>
                  </a:moveTo>
                  <a:lnTo>
                    <a:pt x="70662" y="0"/>
                  </a:lnTo>
                  <a:lnTo>
                    <a:pt x="67729" y="2921"/>
                  </a:lnTo>
                  <a:lnTo>
                    <a:pt x="65709" y="4191"/>
                  </a:lnTo>
                  <a:lnTo>
                    <a:pt x="64287" y="4508"/>
                  </a:lnTo>
                  <a:lnTo>
                    <a:pt x="25196" y="4508"/>
                  </a:lnTo>
                  <a:lnTo>
                    <a:pt x="6261" y="46012"/>
                  </a:lnTo>
                  <a:lnTo>
                    <a:pt x="5651" y="48094"/>
                  </a:lnTo>
                  <a:lnTo>
                    <a:pt x="6515" y="48920"/>
                  </a:lnTo>
                  <a:lnTo>
                    <a:pt x="16865" y="49136"/>
                  </a:lnTo>
                  <a:lnTo>
                    <a:pt x="25133" y="50965"/>
                  </a:lnTo>
                  <a:lnTo>
                    <a:pt x="56489" y="76530"/>
                  </a:lnTo>
                  <a:lnTo>
                    <a:pt x="57988" y="86995"/>
                  </a:lnTo>
                  <a:lnTo>
                    <a:pt x="57988" y="95554"/>
                  </a:lnTo>
                  <a:lnTo>
                    <a:pt x="55499" y="102781"/>
                  </a:lnTo>
                  <a:lnTo>
                    <a:pt x="45529" y="114515"/>
                  </a:lnTo>
                  <a:lnTo>
                    <a:pt x="39712" y="117462"/>
                  </a:lnTo>
                  <a:lnTo>
                    <a:pt x="30137" y="117462"/>
                  </a:lnTo>
                  <a:lnTo>
                    <a:pt x="26009" y="115595"/>
                  </a:lnTo>
                  <a:lnTo>
                    <a:pt x="20650" y="111861"/>
                  </a:lnTo>
                  <a:lnTo>
                    <a:pt x="15290" y="108127"/>
                  </a:lnTo>
                  <a:lnTo>
                    <a:pt x="0" y="111036"/>
                  </a:lnTo>
                  <a:lnTo>
                    <a:pt x="0" y="117411"/>
                  </a:lnTo>
                  <a:lnTo>
                    <a:pt x="2908" y="120611"/>
                  </a:lnTo>
                  <a:lnTo>
                    <a:pt x="12166" y="123507"/>
                  </a:lnTo>
                  <a:lnTo>
                    <a:pt x="16738" y="124053"/>
                  </a:lnTo>
                  <a:lnTo>
                    <a:pt x="22428" y="124053"/>
                  </a:lnTo>
                  <a:lnTo>
                    <a:pt x="63042" y="104381"/>
                  </a:lnTo>
                  <a:lnTo>
                    <a:pt x="70751" y="79171"/>
                  </a:lnTo>
                  <a:lnTo>
                    <a:pt x="70751" y="73444"/>
                  </a:lnTo>
                  <a:lnTo>
                    <a:pt x="47142" y="40716"/>
                  </a:lnTo>
                  <a:lnTo>
                    <a:pt x="19037" y="33680"/>
                  </a:lnTo>
                  <a:lnTo>
                    <a:pt x="26428" y="18491"/>
                  </a:lnTo>
                  <a:lnTo>
                    <a:pt x="60071" y="18491"/>
                  </a:lnTo>
                  <a:lnTo>
                    <a:pt x="64503" y="18135"/>
                  </a:lnTo>
                  <a:lnTo>
                    <a:pt x="65138" y="17792"/>
                  </a:lnTo>
                  <a:lnTo>
                    <a:pt x="72059" y="1219"/>
                  </a:lnTo>
                  <a:close/>
                </a:path>
                <a:path w="677545" h="126364">
                  <a:moveTo>
                    <a:pt x="167195" y="80987"/>
                  </a:moveTo>
                  <a:lnTo>
                    <a:pt x="149059" y="80987"/>
                  </a:lnTo>
                  <a:lnTo>
                    <a:pt x="149059" y="20777"/>
                  </a:lnTo>
                  <a:lnTo>
                    <a:pt x="149059" y="2857"/>
                  </a:lnTo>
                  <a:lnTo>
                    <a:pt x="140804" y="2857"/>
                  </a:lnTo>
                  <a:lnTo>
                    <a:pt x="135077" y="10922"/>
                  </a:lnTo>
                  <a:lnTo>
                    <a:pt x="135077" y="20777"/>
                  </a:lnTo>
                  <a:lnTo>
                    <a:pt x="135077" y="80987"/>
                  </a:lnTo>
                  <a:lnTo>
                    <a:pt x="92481" y="80987"/>
                  </a:lnTo>
                  <a:lnTo>
                    <a:pt x="135077" y="20777"/>
                  </a:lnTo>
                  <a:lnTo>
                    <a:pt x="135077" y="10922"/>
                  </a:lnTo>
                  <a:lnTo>
                    <a:pt x="85242" y="80987"/>
                  </a:lnTo>
                  <a:lnTo>
                    <a:pt x="85242" y="92532"/>
                  </a:lnTo>
                  <a:lnTo>
                    <a:pt x="135255" y="92532"/>
                  </a:lnTo>
                  <a:lnTo>
                    <a:pt x="135255" y="122135"/>
                  </a:lnTo>
                  <a:lnTo>
                    <a:pt x="149059" y="122135"/>
                  </a:lnTo>
                  <a:lnTo>
                    <a:pt x="149059" y="92532"/>
                  </a:lnTo>
                  <a:lnTo>
                    <a:pt x="167195" y="92532"/>
                  </a:lnTo>
                  <a:lnTo>
                    <a:pt x="167195" y="80987"/>
                  </a:lnTo>
                  <a:close/>
                </a:path>
                <a:path w="677545" h="126364">
                  <a:moveTo>
                    <a:pt x="254012" y="51816"/>
                  </a:moveTo>
                  <a:lnTo>
                    <a:pt x="237845" y="10998"/>
                  </a:lnTo>
                  <a:lnTo>
                    <a:pt x="236791" y="10274"/>
                  </a:lnTo>
                  <a:lnTo>
                    <a:pt x="236791" y="51650"/>
                  </a:lnTo>
                  <a:lnTo>
                    <a:pt x="236689" y="54457"/>
                  </a:lnTo>
                  <a:lnTo>
                    <a:pt x="220510" y="72402"/>
                  </a:lnTo>
                  <a:lnTo>
                    <a:pt x="207975" y="72402"/>
                  </a:lnTo>
                  <a:lnTo>
                    <a:pt x="202057" y="68808"/>
                  </a:lnTo>
                  <a:lnTo>
                    <a:pt x="195491" y="54457"/>
                  </a:lnTo>
                  <a:lnTo>
                    <a:pt x="193852" y="46647"/>
                  </a:lnTo>
                  <a:lnTo>
                    <a:pt x="193852" y="27952"/>
                  </a:lnTo>
                  <a:lnTo>
                    <a:pt x="195605" y="20256"/>
                  </a:lnTo>
                  <a:lnTo>
                    <a:pt x="202615" y="9944"/>
                  </a:lnTo>
                  <a:lnTo>
                    <a:pt x="207225" y="7378"/>
                  </a:lnTo>
                  <a:lnTo>
                    <a:pt x="220726" y="7378"/>
                  </a:lnTo>
                  <a:lnTo>
                    <a:pt x="236689" y="44831"/>
                  </a:lnTo>
                  <a:lnTo>
                    <a:pt x="236791" y="51650"/>
                  </a:lnTo>
                  <a:lnTo>
                    <a:pt x="236791" y="10274"/>
                  </a:lnTo>
                  <a:lnTo>
                    <a:pt x="232651" y="7378"/>
                  </a:lnTo>
                  <a:lnTo>
                    <a:pt x="231013" y="6235"/>
                  </a:lnTo>
                  <a:lnTo>
                    <a:pt x="223100" y="3378"/>
                  </a:lnTo>
                  <a:lnTo>
                    <a:pt x="214083" y="2425"/>
                  </a:lnTo>
                  <a:lnTo>
                    <a:pt x="206413" y="3175"/>
                  </a:lnTo>
                  <a:lnTo>
                    <a:pt x="178092" y="36004"/>
                  </a:lnTo>
                  <a:lnTo>
                    <a:pt x="177444" y="44831"/>
                  </a:lnTo>
                  <a:lnTo>
                    <a:pt x="177990" y="51816"/>
                  </a:lnTo>
                  <a:lnTo>
                    <a:pt x="209524" y="80213"/>
                  </a:lnTo>
                  <a:lnTo>
                    <a:pt x="212026" y="80213"/>
                  </a:lnTo>
                  <a:lnTo>
                    <a:pt x="214769" y="79870"/>
                  </a:lnTo>
                  <a:lnTo>
                    <a:pt x="217792" y="79184"/>
                  </a:lnTo>
                  <a:lnTo>
                    <a:pt x="223583" y="77978"/>
                  </a:lnTo>
                  <a:lnTo>
                    <a:pt x="228625" y="75768"/>
                  </a:lnTo>
                  <a:lnTo>
                    <a:pt x="233121" y="72402"/>
                  </a:lnTo>
                  <a:lnTo>
                    <a:pt x="235953" y="70319"/>
                  </a:lnTo>
                  <a:lnTo>
                    <a:pt x="209956" y="112102"/>
                  </a:lnTo>
                  <a:lnTo>
                    <a:pt x="181952" y="122834"/>
                  </a:lnTo>
                  <a:lnTo>
                    <a:pt x="182829" y="126314"/>
                  </a:lnTo>
                  <a:lnTo>
                    <a:pt x="222161" y="113525"/>
                  </a:lnTo>
                  <a:lnTo>
                    <a:pt x="249072" y="78473"/>
                  </a:lnTo>
                  <a:lnTo>
                    <a:pt x="253707" y="58280"/>
                  </a:lnTo>
                  <a:lnTo>
                    <a:pt x="254012" y="51816"/>
                  </a:lnTo>
                  <a:close/>
                </a:path>
                <a:path w="677545" h="126364">
                  <a:moveTo>
                    <a:pt x="308749" y="1993"/>
                  </a:moveTo>
                  <a:lnTo>
                    <a:pt x="300024" y="1993"/>
                  </a:lnTo>
                  <a:lnTo>
                    <a:pt x="261429" y="125095"/>
                  </a:lnTo>
                  <a:lnTo>
                    <a:pt x="270268" y="125095"/>
                  </a:lnTo>
                  <a:lnTo>
                    <a:pt x="308749" y="1993"/>
                  </a:lnTo>
                  <a:close/>
                </a:path>
                <a:path w="677545" h="126364">
                  <a:moveTo>
                    <a:pt x="388937" y="87185"/>
                  </a:moveTo>
                  <a:lnTo>
                    <a:pt x="386803" y="80810"/>
                  </a:lnTo>
                  <a:lnTo>
                    <a:pt x="382562" y="75399"/>
                  </a:lnTo>
                  <a:lnTo>
                    <a:pt x="378841" y="71170"/>
                  </a:lnTo>
                  <a:lnTo>
                    <a:pt x="375386" y="67856"/>
                  </a:lnTo>
                  <a:lnTo>
                    <a:pt x="375386" y="93383"/>
                  </a:lnTo>
                  <a:lnTo>
                    <a:pt x="375386" y="105232"/>
                  </a:lnTo>
                  <a:lnTo>
                    <a:pt x="373672" y="109855"/>
                  </a:lnTo>
                  <a:lnTo>
                    <a:pt x="366852" y="117259"/>
                  </a:lnTo>
                  <a:lnTo>
                    <a:pt x="361823" y="119100"/>
                  </a:lnTo>
                  <a:lnTo>
                    <a:pt x="348843" y="119100"/>
                  </a:lnTo>
                  <a:lnTo>
                    <a:pt x="343662" y="116763"/>
                  </a:lnTo>
                  <a:lnTo>
                    <a:pt x="335508" y="107403"/>
                  </a:lnTo>
                  <a:lnTo>
                    <a:pt x="333451" y="101104"/>
                  </a:lnTo>
                  <a:lnTo>
                    <a:pt x="333552" y="88138"/>
                  </a:lnTo>
                  <a:lnTo>
                    <a:pt x="334581" y="83769"/>
                  </a:lnTo>
                  <a:lnTo>
                    <a:pt x="339102" y="73825"/>
                  </a:lnTo>
                  <a:lnTo>
                    <a:pt x="342722" y="69773"/>
                  </a:lnTo>
                  <a:lnTo>
                    <a:pt x="347700" y="66662"/>
                  </a:lnTo>
                  <a:lnTo>
                    <a:pt x="355396" y="72224"/>
                  </a:lnTo>
                  <a:lnTo>
                    <a:pt x="375386" y="93383"/>
                  </a:lnTo>
                  <a:lnTo>
                    <a:pt x="375386" y="67856"/>
                  </a:lnTo>
                  <a:lnTo>
                    <a:pt x="374154" y="66662"/>
                  </a:lnTo>
                  <a:lnTo>
                    <a:pt x="368261" y="61645"/>
                  </a:lnTo>
                  <a:lnTo>
                    <a:pt x="361416" y="56349"/>
                  </a:lnTo>
                  <a:lnTo>
                    <a:pt x="367677" y="52882"/>
                  </a:lnTo>
                  <a:lnTo>
                    <a:pt x="385546" y="34290"/>
                  </a:lnTo>
                  <a:lnTo>
                    <a:pt x="385546" y="20853"/>
                  </a:lnTo>
                  <a:lnTo>
                    <a:pt x="382790" y="15011"/>
                  </a:lnTo>
                  <a:lnTo>
                    <a:pt x="374446" y="7366"/>
                  </a:lnTo>
                  <a:lnTo>
                    <a:pt x="372960" y="6007"/>
                  </a:lnTo>
                  <a:lnTo>
                    <a:pt x="372960" y="21640"/>
                  </a:lnTo>
                  <a:lnTo>
                    <a:pt x="372960" y="33439"/>
                  </a:lnTo>
                  <a:lnTo>
                    <a:pt x="371157" y="38811"/>
                  </a:lnTo>
                  <a:lnTo>
                    <a:pt x="365493" y="45859"/>
                  </a:lnTo>
                  <a:lnTo>
                    <a:pt x="361734" y="49072"/>
                  </a:lnTo>
                  <a:lnTo>
                    <a:pt x="356285" y="52882"/>
                  </a:lnTo>
                  <a:lnTo>
                    <a:pt x="349631" y="48780"/>
                  </a:lnTo>
                  <a:lnTo>
                    <a:pt x="344258" y="44399"/>
                  </a:lnTo>
                  <a:lnTo>
                    <a:pt x="336092" y="35090"/>
                  </a:lnTo>
                  <a:lnTo>
                    <a:pt x="334060" y="30048"/>
                  </a:lnTo>
                  <a:lnTo>
                    <a:pt x="334060" y="19824"/>
                  </a:lnTo>
                  <a:lnTo>
                    <a:pt x="335813" y="15735"/>
                  </a:lnTo>
                  <a:lnTo>
                    <a:pt x="342747" y="9042"/>
                  </a:lnTo>
                  <a:lnTo>
                    <a:pt x="347154" y="7366"/>
                  </a:lnTo>
                  <a:lnTo>
                    <a:pt x="359359" y="7366"/>
                  </a:lnTo>
                  <a:lnTo>
                    <a:pt x="364502" y="9296"/>
                  </a:lnTo>
                  <a:lnTo>
                    <a:pt x="371271" y="16979"/>
                  </a:lnTo>
                  <a:lnTo>
                    <a:pt x="372960" y="21640"/>
                  </a:lnTo>
                  <a:lnTo>
                    <a:pt x="372960" y="6007"/>
                  </a:lnTo>
                  <a:lnTo>
                    <a:pt x="371805" y="4940"/>
                  </a:lnTo>
                  <a:lnTo>
                    <a:pt x="364388" y="2425"/>
                  </a:lnTo>
                  <a:lnTo>
                    <a:pt x="355079" y="2425"/>
                  </a:lnTo>
                  <a:lnTo>
                    <a:pt x="320865" y="22212"/>
                  </a:lnTo>
                  <a:lnTo>
                    <a:pt x="320865" y="36576"/>
                  </a:lnTo>
                  <a:lnTo>
                    <a:pt x="323011" y="42710"/>
                  </a:lnTo>
                  <a:lnTo>
                    <a:pt x="330073" y="51904"/>
                  </a:lnTo>
                  <a:lnTo>
                    <a:pt x="335280" y="56794"/>
                  </a:lnTo>
                  <a:lnTo>
                    <a:pt x="342925" y="62928"/>
                  </a:lnTo>
                  <a:lnTo>
                    <a:pt x="335343" y="68021"/>
                  </a:lnTo>
                  <a:lnTo>
                    <a:pt x="330009" y="72390"/>
                  </a:lnTo>
                  <a:lnTo>
                    <a:pt x="322262" y="81648"/>
                  </a:lnTo>
                  <a:lnTo>
                    <a:pt x="319913" y="88138"/>
                  </a:lnTo>
                  <a:lnTo>
                    <a:pt x="319913" y="104051"/>
                  </a:lnTo>
                  <a:lnTo>
                    <a:pt x="354291" y="124053"/>
                  </a:lnTo>
                  <a:lnTo>
                    <a:pt x="361784" y="123520"/>
                  </a:lnTo>
                  <a:lnTo>
                    <a:pt x="368490" y="121932"/>
                  </a:lnTo>
                  <a:lnTo>
                    <a:pt x="374396" y="119278"/>
                  </a:lnTo>
                  <a:lnTo>
                    <a:pt x="374624" y="119100"/>
                  </a:lnTo>
                  <a:lnTo>
                    <a:pt x="379501" y="115544"/>
                  </a:lnTo>
                  <a:lnTo>
                    <a:pt x="385813" y="109855"/>
                  </a:lnTo>
                  <a:lnTo>
                    <a:pt x="388937" y="102870"/>
                  </a:lnTo>
                  <a:lnTo>
                    <a:pt x="388937" y="87185"/>
                  </a:lnTo>
                  <a:close/>
                </a:path>
                <a:path w="677545" h="126364">
                  <a:moveTo>
                    <a:pt x="481203" y="51816"/>
                  </a:moveTo>
                  <a:lnTo>
                    <a:pt x="465048" y="10998"/>
                  </a:lnTo>
                  <a:lnTo>
                    <a:pt x="463994" y="10274"/>
                  </a:lnTo>
                  <a:lnTo>
                    <a:pt x="463994" y="51650"/>
                  </a:lnTo>
                  <a:lnTo>
                    <a:pt x="463892" y="54457"/>
                  </a:lnTo>
                  <a:lnTo>
                    <a:pt x="447713" y="72402"/>
                  </a:lnTo>
                  <a:lnTo>
                    <a:pt x="435178" y="72402"/>
                  </a:lnTo>
                  <a:lnTo>
                    <a:pt x="429260" y="68808"/>
                  </a:lnTo>
                  <a:lnTo>
                    <a:pt x="422694" y="54457"/>
                  </a:lnTo>
                  <a:lnTo>
                    <a:pt x="421055" y="46647"/>
                  </a:lnTo>
                  <a:lnTo>
                    <a:pt x="421055" y="27952"/>
                  </a:lnTo>
                  <a:lnTo>
                    <a:pt x="422808" y="20256"/>
                  </a:lnTo>
                  <a:lnTo>
                    <a:pt x="429818" y="9944"/>
                  </a:lnTo>
                  <a:lnTo>
                    <a:pt x="434428" y="7378"/>
                  </a:lnTo>
                  <a:lnTo>
                    <a:pt x="447929" y="7378"/>
                  </a:lnTo>
                  <a:lnTo>
                    <a:pt x="463892" y="44831"/>
                  </a:lnTo>
                  <a:lnTo>
                    <a:pt x="463994" y="51650"/>
                  </a:lnTo>
                  <a:lnTo>
                    <a:pt x="463994" y="10274"/>
                  </a:lnTo>
                  <a:lnTo>
                    <a:pt x="459854" y="7378"/>
                  </a:lnTo>
                  <a:lnTo>
                    <a:pt x="458216" y="6235"/>
                  </a:lnTo>
                  <a:lnTo>
                    <a:pt x="450291" y="3378"/>
                  </a:lnTo>
                  <a:lnTo>
                    <a:pt x="441286" y="2425"/>
                  </a:lnTo>
                  <a:lnTo>
                    <a:pt x="433616" y="3175"/>
                  </a:lnTo>
                  <a:lnTo>
                    <a:pt x="405295" y="36004"/>
                  </a:lnTo>
                  <a:lnTo>
                    <a:pt x="404647" y="44831"/>
                  </a:lnTo>
                  <a:lnTo>
                    <a:pt x="405180" y="51816"/>
                  </a:lnTo>
                  <a:lnTo>
                    <a:pt x="436727" y="80213"/>
                  </a:lnTo>
                  <a:lnTo>
                    <a:pt x="439229" y="80213"/>
                  </a:lnTo>
                  <a:lnTo>
                    <a:pt x="441972" y="79870"/>
                  </a:lnTo>
                  <a:lnTo>
                    <a:pt x="444995" y="79184"/>
                  </a:lnTo>
                  <a:lnTo>
                    <a:pt x="450786" y="77978"/>
                  </a:lnTo>
                  <a:lnTo>
                    <a:pt x="455828" y="75768"/>
                  </a:lnTo>
                  <a:lnTo>
                    <a:pt x="460324" y="72402"/>
                  </a:lnTo>
                  <a:lnTo>
                    <a:pt x="463156" y="70319"/>
                  </a:lnTo>
                  <a:lnTo>
                    <a:pt x="437159" y="112102"/>
                  </a:lnTo>
                  <a:lnTo>
                    <a:pt x="409155" y="122834"/>
                  </a:lnTo>
                  <a:lnTo>
                    <a:pt x="410032" y="126314"/>
                  </a:lnTo>
                  <a:lnTo>
                    <a:pt x="449351" y="113525"/>
                  </a:lnTo>
                  <a:lnTo>
                    <a:pt x="476275" y="78473"/>
                  </a:lnTo>
                  <a:lnTo>
                    <a:pt x="480910" y="58280"/>
                  </a:lnTo>
                  <a:lnTo>
                    <a:pt x="481203" y="51816"/>
                  </a:lnTo>
                  <a:close/>
                </a:path>
                <a:path w="677545" h="126364">
                  <a:moveTo>
                    <a:pt x="570103" y="51816"/>
                  </a:moveTo>
                  <a:lnTo>
                    <a:pt x="553948" y="10998"/>
                  </a:lnTo>
                  <a:lnTo>
                    <a:pt x="552894" y="10274"/>
                  </a:lnTo>
                  <a:lnTo>
                    <a:pt x="552894" y="51650"/>
                  </a:lnTo>
                  <a:lnTo>
                    <a:pt x="552792" y="54457"/>
                  </a:lnTo>
                  <a:lnTo>
                    <a:pt x="536613" y="72402"/>
                  </a:lnTo>
                  <a:lnTo>
                    <a:pt x="524078" y="72402"/>
                  </a:lnTo>
                  <a:lnTo>
                    <a:pt x="518160" y="68808"/>
                  </a:lnTo>
                  <a:lnTo>
                    <a:pt x="511594" y="54457"/>
                  </a:lnTo>
                  <a:lnTo>
                    <a:pt x="509955" y="46647"/>
                  </a:lnTo>
                  <a:lnTo>
                    <a:pt x="509955" y="27952"/>
                  </a:lnTo>
                  <a:lnTo>
                    <a:pt x="511708" y="20256"/>
                  </a:lnTo>
                  <a:lnTo>
                    <a:pt x="518718" y="9944"/>
                  </a:lnTo>
                  <a:lnTo>
                    <a:pt x="523328" y="7378"/>
                  </a:lnTo>
                  <a:lnTo>
                    <a:pt x="536829" y="7378"/>
                  </a:lnTo>
                  <a:lnTo>
                    <a:pt x="552792" y="44831"/>
                  </a:lnTo>
                  <a:lnTo>
                    <a:pt x="552894" y="51650"/>
                  </a:lnTo>
                  <a:lnTo>
                    <a:pt x="552894" y="10274"/>
                  </a:lnTo>
                  <a:lnTo>
                    <a:pt x="548754" y="7378"/>
                  </a:lnTo>
                  <a:lnTo>
                    <a:pt x="547116" y="6235"/>
                  </a:lnTo>
                  <a:lnTo>
                    <a:pt x="539191" y="3378"/>
                  </a:lnTo>
                  <a:lnTo>
                    <a:pt x="530186" y="2425"/>
                  </a:lnTo>
                  <a:lnTo>
                    <a:pt x="522516" y="3175"/>
                  </a:lnTo>
                  <a:lnTo>
                    <a:pt x="494195" y="36004"/>
                  </a:lnTo>
                  <a:lnTo>
                    <a:pt x="493547" y="44831"/>
                  </a:lnTo>
                  <a:lnTo>
                    <a:pt x="494080" y="51816"/>
                  </a:lnTo>
                  <a:lnTo>
                    <a:pt x="525627" y="80213"/>
                  </a:lnTo>
                  <a:lnTo>
                    <a:pt x="528129" y="80213"/>
                  </a:lnTo>
                  <a:lnTo>
                    <a:pt x="530872" y="79870"/>
                  </a:lnTo>
                  <a:lnTo>
                    <a:pt x="533895" y="79184"/>
                  </a:lnTo>
                  <a:lnTo>
                    <a:pt x="539686" y="77978"/>
                  </a:lnTo>
                  <a:lnTo>
                    <a:pt x="544728" y="75768"/>
                  </a:lnTo>
                  <a:lnTo>
                    <a:pt x="549224" y="72402"/>
                  </a:lnTo>
                  <a:lnTo>
                    <a:pt x="552056" y="70319"/>
                  </a:lnTo>
                  <a:lnTo>
                    <a:pt x="526059" y="112102"/>
                  </a:lnTo>
                  <a:lnTo>
                    <a:pt x="498055" y="122834"/>
                  </a:lnTo>
                  <a:lnTo>
                    <a:pt x="498932" y="126314"/>
                  </a:lnTo>
                  <a:lnTo>
                    <a:pt x="538251" y="113525"/>
                  </a:lnTo>
                  <a:lnTo>
                    <a:pt x="565175" y="78473"/>
                  </a:lnTo>
                  <a:lnTo>
                    <a:pt x="569810" y="58280"/>
                  </a:lnTo>
                  <a:lnTo>
                    <a:pt x="570103" y="51816"/>
                  </a:lnTo>
                  <a:close/>
                </a:path>
                <a:path w="677545" h="126364">
                  <a:moveTo>
                    <a:pt x="624840" y="1993"/>
                  </a:moveTo>
                  <a:lnTo>
                    <a:pt x="616115" y="1993"/>
                  </a:lnTo>
                  <a:lnTo>
                    <a:pt x="577519" y="125095"/>
                  </a:lnTo>
                  <a:lnTo>
                    <a:pt x="586359" y="125095"/>
                  </a:lnTo>
                  <a:lnTo>
                    <a:pt x="624840" y="1993"/>
                  </a:lnTo>
                  <a:close/>
                </a:path>
                <a:path w="677545" h="126364">
                  <a:moveTo>
                    <a:pt x="677430" y="76479"/>
                  </a:moveTo>
                  <a:lnTo>
                    <a:pt x="633501" y="76479"/>
                  </a:lnTo>
                  <a:lnTo>
                    <a:pt x="633501" y="87591"/>
                  </a:lnTo>
                  <a:lnTo>
                    <a:pt x="677430" y="87591"/>
                  </a:lnTo>
                  <a:lnTo>
                    <a:pt x="677430" y="764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45479" y="3214018"/>
              <a:ext cx="4500783" cy="13580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37726" y="3427375"/>
              <a:ext cx="2081291" cy="13580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41146" y="3648287"/>
              <a:ext cx="2020916" cy="16060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516791" y="3648036"/>
              <a:ext cx="677545" cy="126364"/>
            </a:xfrm>
            <a:custGeom>
              <a:avLst/>
              <a:gdLst/>
              <a:ahLst/>
              <a:cxnLst/>
              <a:rect l="l" t="t" r="r" b="b"/>
              <a:pathLst>
                <a:path w="677545" h="126364">
                  <a:moveTo>
                    <a:pt x="72059" y="1219"/>
                  </a:moveTo>
                  <a:lnTo>
                    <a:pt x="70662" y="0"/>
                  </a:lnTo>
                  <a:lnTo>
                    <a:pt x="67729" y="2921"/>
                  </a:lnTo>
                  <a:lnTo>
                    <a:pt x="65709" y="4191"/>
                  </a:lnTo>
                  <a:lnTo>
                    <a:pt x="64287" y="4508"/>
                  </a:lnTo>
                  <a:lnTo>
                    <a:pt x="25196" y="4508"/>
                  </a:lnTo>
                  <a:lnTo>
                    <a:pt x="6261" y="46012"/>
                  </a:lnTo>
                  <a:lnTo>
                    <a:pt x="5651" y="48094"/>
                  </a:lnTo>
                  <a:lnTo>
                    <a:pt x="6515" y="48920"/>
                  </a:lnTo>
                  <a:lnTo>
                    <a:pt x="16865" y="49136"/>
                  </a:lnTo>
                  <a:lnTo>
                    <a:pt x="25133" y="50965"/>
                  </a:lnTo>
                  <a:lnTo>
                    <a:pt x="56489" y="76530"/>
                  </a:lnTo>
                  <a:lnTo>
                    <a:pt x="57988" y="86995"/>
                  </a:lnTo>
                  <a:lnTo>
                    <a:pt x="57988" y="95554"/>
                  </a:lnTo>
                  <a:lnTo>
                    <a:pt x="55499" y="102781"/>
                  </a:lnTo>
                  <a:lnTo>
                    <a:pt x="45529" y="114515"/>
                  </a:lnTo>
                  <a:lnTo>
                    <a:pt x="39712" y="117462"/>
                  </a:lnTo>
                  <a:lnTo>
                    <a:pt x="30137" y="117462"/>
                  </a:lnTo>
                  <a:lnTo>
                    <a:pt x="26009" y="115595"/>
                  </a:lnTo>
                  <a:lnTo>
                    <a:pt x="20650" y="111861"/>
                  </a:lnTo>
                  <a:lnTo>
                    <a:pt x="15290" y="108127"/>
                  </a:lnTo>
                  <a:lnTo>
                    <a:pt x="0" y="111036"/>
                  </a:lnTo>
                  <a:lnTo>
                    <a:pt x="0" y="117411"/>
                  </a:lnTo>
                  <a:lnTo>
                    <a:pt x="2908" y="120611"/>
                  </a:lnTo>
                  <a:lnTo>
                    <a:pt x="12166" y="123507"/>
                  </a:lnTo>
                  <a:lnTo>
                    <a:pt x="16738" y="124053"/>
                  </a:lnTo>
                  <a:lnTo>
                    <a:pt x="22428" y="124053"/>
                  </a:lnTo>
                  <a:lnTo>
                    <a:pt x="63042" y="104381"/>
                  </a:lnTo>
                  <a:lnTo>
                    <a:pt x="70751" y="79171"/>
                  </a:lnTo>
                  <a:lnTo>
                    <a:pt x="70751" y="73444"/>
                  </a:lnTo>
                  <a:lnTo>
                    <a:pt x="47142" y="40716"/>
                  </a:lnTo>
                  <a:lnTo>
                    <a:pt x="19037" y="33680"/>
                  </a:lnTo>
                  <a:lnTo>
                    <a:pt x="26428" y="18491"/>
                  </a:lnTo>
                  <a:lnTo>
                    <a:pt x="60071" y="18491"/>
                  </a:lnTo>
                  <a:lnTo>
                    <a:pt x="64503" y="18135"/>
                  </a:lnTo>
                  <a:lnTo>
                    <a:pt x="65138" y="17792"/>
                  </a:lnTo>
                  <a:lnTo>
                    <a:pt x="72059" y="1219"/>
                  </a:lnTo>
                  <a:close/>
                </a:path>
                <a:path w="677545" h="126364">
                  <a:moveTo>
                    <a:pt x="167195" y="80987"/>
                  </a:moveTo>
                  <a:lnTo>
                    <a:pt x="149059" y="80987"/>
                  </a:lnTo>
                  <a:lnTo>
                    <a:pt x="149059" y="20777"/>
                  </a:lnTo>
                  <a:lnTo>
                    <a:pt x="149059" y="2857"/>
                  </a:lnTo>
                  <a:lnTo>
                    <a:pt x="140804" y="2857"/>
                  </a:lnTo>
                  <a:lnTo>
                    <a:pt x="135077" y="10922"/>
                  </a:lnTo>
                  <a:lnTo>
                    <a:pt x="135077" y="20777"/>
                  </a:lnTo>
                  <a:lnTo>
                    <a:pt x="135077" y="80987"/>
                  </a:lnTo>
                  <a:lnTo>
                    <a:pt x="92481" y="80987"/>
                  </a:lnTo>
                  <a:lnTo>
                    <a:pt x="135077" y="20777"/>
                  </a:lnTo>
                  <a:lnTo>
                    <a:pt x="135077" y="10922"/>
                  </a:lnTo>
                  <a:lnTo>
                    <a:pt x="85242" y="80987"/>
                  </a:lnTo>
                  <a:lnTo>
                    <a:pt x="85242" y="92532"/>
                  </a:lnTo>
                  <a:lnTo>
                    <a:pt x="135255" y="92532"/>
                  </a:lnTo>
                  <a:lnTo>
                    <a:pt x="135255" y="122135"/>
                  </a:lnTo>
                  <a:lnTo>
                    <a:pt x="149059" y="122135"/>
                  </a:lnTo>
                  <a:lnTo>
                    <a:pt x="149059" y="92532"/>
                  </a:lnTo>
                  <a:lnTo>
                    <a:pt x="167195" y="92532"/>
                  </a:lnTo>
                  <a:lnTo>
                    <a:pt x="167195" y="80987"/>
                  </a:lnTo>
                  <a:close/>
                </a:path>
                <a:path w="677545" h="126364">
                  <a:moveTo>
                    <a:pt x="254012" y="51816"/>
                  </a:moveTo>
                  <a:lnTo>
                    <a:pt x="237845" y="10998"/>
                  </a:lnTo>
                  <a:lnTo>
                    <a:pt x="236791" y="10274"/>
                  </a:lnTo>
                  <a:lnTo>
                    <a:pt x="236791" y="51650"/>
                  </a:lnTo>
                  <a:lnTo>
                    <a:pt x="236689" y="54457"/>
                  </a:lnTo>
                  <a:lnTo>
                    <a:pt x="220510" y="72402"/>
                  </a:lnTo>
                  <a:lnTo>
                    <a:pt x="207975" y="72402"/>
                  </a:lnTo>
                  <a:lnTo>
                    <a:pt x="202057" y="68808"/>
                  </a:lnTo>
                  <a:lnTo>
                    <a:pt x="195491" y="54457"/>
                  </a:lnTo>
                  <a:lnTo>
                    <a:pt x="193852" y="46647"/>
                  </a:lnTo>
                  <a:lnTo>
                    <a:pt x="193852" y="27952"/>
                  </a:lnTo>
                  <a:lnTo>
                    <a:pt x="195605" y="20256"/>
                  </a:lnTo>
                  <a:lnTo>
                    <a:pt x="202615" y="9944"/>
                  </a:lnTo>
                  <a:lnTo>
                    <a:pt x="207225" y="7378"/>
                  </a:lnTo>
                  <a:lnTo>
                    <a:pt x="220726" y="7378"/>
                  </a:lnTo>
                  <a:lnTo>
                    <a:pt x="236689" y="44831"/>
                  </a:lnTo>
                  <a:lnTo>
                    <a:pt x="236791" y="51650"/>
                  </a:lnTo>
                  <a:lnTo>
                    <a:pt x="236791" y="10274"/>
                  </a:lnTo>
                  <a:lnTo>
                    <a:pt x="232651" y="7378"/>
                  </a:lnTo>
                  <a:lnTo>
                    <a:pt x="231013" y="6235"/>
                  </a:lnTo>
                  <a:lnTo>
                    <a:pt x="223100" y="3378"/>
                  </a:lnTo>
                  <a:lnTo>
                    <a:pt x="214083" y="2425"/>
                  </a:lnTo>
                  <a:lnTo>
                    <a:pt x="206413" y="3175"/>
                  </a:lnTo>
                  <a:lnTo>
                    <a:pt x="178092" y="36004"/>
                  </a:lnTo>
                  <a:lnTo>
                    <a:pt x="177444" y="44831"/>
                  </a:lnTo>
                  <a:lnTo>
                    <a:pt x="177990" y="51816"/>
                  </a:lnTo>
                  <a:lnTo>
                    <a:pt x="209524" y="80213"/>
                  </a:lnTo>
                  <a:lnTo>
                    <a:pt x="212026" y="80213"/>
                  </a:lnTo>
                  <a:lnTo>
                    <a:pt x="214769" y="79870"/>
                  </a:lnTo>
                  <a:lnTo>
                    <a:pt x="217792" y="79184"/>
                  </a:lnTo>
                  <a:lnTo>
                    <a:pt x="223583" y="77978"/>
                  </a:lnTo>
                  <a:lnTo>
                    <a:pt x="228625" y="75768"/>
                  </a:lnTo>
                  <a:lnTo>
                    <a:pt x="233121" y="72402"/>
                  </a:lnTo>
                  <a:lnTo>
                    <a:pt x="235953" y="70319"/>
                  </a:lnTo>
                  <a:lnTo>
                    <a:pt x="209956" y="112102"/>
                  </a:lnTo>
                  <a:lnTo>
                    <a:pt x="181952" y="122834"/>
                  </a:lnTo>
                  <a:lnTo>
                    <a:pt x="182829" y="126314"/>
                  </a:lnTo>
                  <a:lnTo>
                    <a:pt x="222161" y="113525"/>
                  </a:lnTo>
                  <a:lnTo>
                    <a:pt x="249072" y="78473"/>
                  </a:lnTo>
                  <a:lnTo>
                    <a:pt x="253707" y="58280"/>
                  </a:lnTo>
                  <a:lnTo>
                    <a:pt x="254012" y="51816"/>
                  </a:lnTo>
                  <a:close/>
                </a:path>
                <a:path w="677545" h="126364">
                  <a:moveTo>
                    <a:pt x="308749" y="1993"/>
                  </a:moveTo>
                  <a:lnTo>
                    <a:pt x="300024" y="1993"/>
                  </a:lnTo>
                  <a:lnTo>
                    <a:pt x="261429" y="125095"/>
                  </a:lnTo>
                  <a:lnTo>
                    <a:pt x="270268" y="125095"/>
                  </a:lnTo>
                  <a:lnTo>
                    <a:pt x="308749" y="1993"/>
                  </a:lnTo>
                  <a:close/>
                </a:path>
                <a:path w="677545" h="126364">
                  <a:moveTo>
                    <a:pt x="392303" y="51816"/>
                  </a:moveTo>
                  <a:lnTo>
                    <a:pt x="376148" y="10998"/>
                  </a:lnTo>
                  <a:lnTo>
                    <a:pt x="375094" y="10274"/>
                  </a:lnTo>
                  <a:lnTo>
                    <a:pt x="375094" y="51650"/>
                  </a:lnTo>
                  <a:lnTo>
                    <a:pt x="374992" y="54457"/>
                  </a:lnTo>
                  <a:lnTo>
                    <a:pt x="358813" y="72402"/>
                  </a:lnTo>
                  <a:lnTo>
                    <a:pt x="346278" y="72402"/>
                  </a:lnTo>
                  <a:lnTo>
                    <a:pt x="340360" y="68808"/>
                  </a:lnTo>
                  <a:lnTo>
                    <a:pt x="333794" y="54457"/>
                  </a:lnTo>
                  <a:lnTo>
                    <a:pt x="332155" y="46647"/>
                  </a:lnTo>
                  <a:lnTo>
                    <a:pt x="332155" y="27952"/>
                  </a:lnTo>
                  <a:lnTo>
                    <a:pt x="333908" y="20256"/>
                  </a:lnTo>
                  <a:lnTo>
                    <a:pt x="340918" y="9944"/>
                  </a:lnTo>
                  <a:lnTo>
                    <a:pt x="345528" y="7378"/>
                  </a:lnTo>
                  <a:lnTo>
                    <a:pt x="359029" y="7378"/>
                  </a:lnTo>
                  <a:lnTo>
                    <a:pt x="374992" y="44831"/>
                  </a:lnTo>
                  <a:lnTo>
                    <a:pt x="375094" y="51650"/>
                  </a:lnTo>
                  <a:lnTo>
                    <a:pt x="375094" y="10274"/>
                  </a:lnTo>
                  <a:lnTo>
                    <a:pt x="370954" y="7378"/>
                  </a:lnTo>
                  <a:lnTo>
                    <a:pt x="369316" y="6235"/>
                  </a:lnTo>
                  <a:lnTo>
                    <a:pt x="361391" y="3378"/>
                  </a:lnTo>
                  <a:lnTo>
                    <a:pt x="352386" y="2425"/>
                  </a:lnTo>
                  <a:lnTo>
                    <a:pt x="344716" y="3175"/>
                  </a:lnTo>
                  <a:lnTo>
                    <a:pt x="316395" y="36004"/>
                  </a:lnTo>
                  <a:lnTo>
                    <a:pt x="315747" y="44831"/>
                  </a:lnTo>
                  <a:lnTo>
                    <a:pt x="316280" y="51816"/>
                  </a:lnTo>
                  <a:lnTo>
                    <a:pt x="347827" y="80213"/>
                  </a:lnTo>
                  <a:lnTo>
                    <a:pt x="350329" y="80213"/>
                  </a:lnTo>
                  <a:lnTo>
                    <a:pt x="353072" y="79870"/>
                  </a:lnTo>
                  <a:lnTo>
                    <a:pt x="356095" y="79184"/>
                  </a:lnTo>
                  <a:lnTo>
                    <a:pt x="361886" y="77978"/>
                  </a:lnTo>
                  <a:lnTo>
                    <a:pt x="366928" y="75768"/>
                  </a:lnTo>
                  <a:lnTo>
                    <a:pt x="371424" y="72402"/>
                  </a:lnTo>
                  <a:lnTo>
                    <a:pt x="374256" y="70319"/>
                  </a:lnTo>
                  <a:lnTo>
                    <a:pt x="348259" y="112102"/>
                  </a:lnTo>
                  <a:lnTo>
                    <a:pt x="320255" y="122834"/>
                  </a:lnTo>
                  <a:lnTo>
                    <a:pt x="321132" y="126314"/>
                  </a:lnTo>
                  <a:lnTo>
                    <a:pt x="360451" y="113525"/>
                  </a:lnTo>
                  <a:lnTo>
                    <a:pt x="387375" y="78473"/>
                  </a:lnTo>
                  <a:lnTo>
                    <a:pt x="392010" y="58280"/>
                  </a:lnTo>
                  <a:lnTo>
                    <a:pt x="392303" y="51816"/>
                  </a:lnTo>
                  <a:close/>
                </a:path>
                <a:path w="677545" h="126364">
                  <a:moveTo>
                    <a:pt x="483298" y="80987"/>
                  </a:moveTo>
                  <a:lnTo>
                    <a:pt x="465162" y="80987"/>
                  </a:lnTo>
                  <a:lnTo>
                    <a:pt x="465162" y="20777"/>
                  </a:lnTo>
                  <a:lnTo>
                    <a:pt x="465162" y="2857"/>
                  </a:lnTo>
                  <a:lnTo>
                    <a:pt x="456907" y="2857"/>
                  </a:lnTo>
                  <a:lnTo>
                    <a:pt x="451180" y="10922"/>
                  </a:lnTo>
                  <a:lnTo>
                    <a:pt x="451180" y="20777"/>
                  </a:lnTo>
                  <a:lnTo>
                    <a:pt x="451180" y="80987"/>
                  </a:lnTo>
                  <a:lnTo>
                    <a:pt x="408584" y="80987"/>
                  </a:lnTo>
                  <a:lnTo>
                    <a:pt x="451180" y="20777"/>
                  </a:lnTo>
                  <a:lnTo>
                    <a:pt x="451180" y="10922"/>
                  </a:lnTo>
                  <a:lnTo>
                    <a:pt x="401345" y="80987"/>
                  </a:lnTo>
                  <a:lnTo>
                    <a:pt x="401345" y="92532"/>
                  </a:lnTo>
                  <a:lnTo>
                    <a:pt x="451358" y="92532"/>
                  </a:lnTo>
                  <a:lnTo>
                    <a:pt x="451358" y="122135"/>
                  </a:lnTo>
                  <a:lnTo>
                    <a:pt x="465162" y="122135"/>
                  </a:lnTo>
                  <a:lnTo>
                    <a:pt x="465162" y="92532"/>
                  </a:lnTo>
                  <a:lnTo>
                    <a:pt x="483298" y="92532"/>
                  </a:lnTo>
                  <a:lnTo>
                    <a:pt x="483298" y="80987"/>
                  </a:lnTo>
                  <a:close/>
                </a:path>
                <a:path w="677545" h="126364">
                  <a:moveTo>
                    <a:pt x="570103" y="51816"/>
                  </a:moveTo>
                  <a:lnTo>
                    <a:pt x="553948" y="10998"/>
                  </a:lnTo>
                  <a:lnTo>
                    <a:pt x="552894" y="10274"/>
                  </a:lnTo>
                  <a:lnTo>
                    <a:pt x="552894" y="51650"/>
                  </a:lnTo>
                  <a:lnTo>
                    <a:pt x="552792" y="54457"/>
                  </a:lnTo>
                  <a:lnTo>
                    <a:pt x="536613" y="72402"/>
                  </a:lnTo>
                  <a:lnTo>
                    <a:pt x="524078" y="72402"/>
                  </a:lnTo>
                  <a:lnTo>
                    <a:pt x="518160" y="68808"/>
                  </a:lnTo>
                  <a:lnTo>
                    <a:pt x="511594" y="54457"/>
                  </a:lnTo>
                  <a:lnTo>
                    <a:pt x="509955" y="46647"/>
                  </a:lnTo>
                  <a:lnTo>
                    <a:pt x="509955" y="27952"/>
                  </a:lnTo>
                  <a:lnTo>
                    <a:pt x="511708" y="20256"/>
                  </a:lnTo>
                  <a:lnTo>
                    <a:pt x="518718" y="9944"/>
                  </a:lnTo>
                  <a:lnTo>
                    <a:pt x="523328" y="7378"/>
                  </a:lnTo>
                  <a:lnTo>
                    <a:pt x="536829" y="7378"/>
                  </a:lnTo>
                  <a:lnTo>
                    <a:pt x="552792" y="44831"/>
                  </a:lnTo>
                  <a:lnTo>
                    <a:pt x="552894" y="51650"/>
                  </a:lnTo>
                  <a:lnTo>
                    <a:pt x="552894" y="10274"/>
                  </a:lnTo>
                  <a:lnTo>
                    <a:pt x="548754" y="7378"/>
                  </a:lnTo>
                  <a:lnTo>
                    <a:pt x="547116" y="6235"/>
                  </a:lnTo>
                  <a:lnTo>
                    <a:pt x="539191" y="3378"/>
                  </a:lnTo>
                  <a:lnTo>
                    <a:pt x="530186" y="2425"/>
                  </a:lnTo>
                  <a:lnTo>
                    <a:pt x="522516" y="3175"/>
                  </a:lnTo>
                  <a:lnTo>
                    <a:pt x="494195" y="36004"/>
                  </a:lnTo>
                  <a:lnTo>
                    <a:pt x="493547" y="44831"/>
                  </a:lnTo>
                  <a:lnTo>
                    <a:pt x="494080" y="51816"/>
                  </a:lnTo>
                  <a:lnTo>
                    <a:pt x="525627" y="80213"/>
                  </a:lnTo>
                  <a:lnTo>
                    <a:pt x="528129" y="80213"/>
                  </a:lnTo>
                  <a:lnTo>
                    <a:pt x="530872" y="79870"/>
                  </a:lnTo>
                  <a:lnTo>
                    <a:pt x="533895" y="79184"/>
                  </a:lnTo>
                  <a:lnTo>
                    <a:pt x="539686" y="77978"/>
                  </a:lnTo>
                  <a:lnTo>
                    <a:pt x="544728" y="75768"/>
                  </a:lnTo>
                  <a:lnTo>
                    <a:pt x="549224" y="72402"/>
                  </a:lnTo>
                  <a:lnTo>
                    <a:pt x="552056" y="70319"/>
                  </a:lnTo>
                  <a:lnTo>
                    <a:pt x="526059" y="112102"/>
                  </a:lnTo>
                  <a:lnTo>
                    <a:pt x="498055" y="122834"/>
                  </a:lnTo>
                  <a:lnTo>
                    <a:pt x="498932" y="126314"/>
                  </a:lnTo>
                  <a:lnTo>
                    <a:pt x="538251" y="113525"/>
                  </a:lnTo>
                  <a:lnTo>
                    <a:pt x="565175" y="78473"/>
                  </a:lnTo>
                  <a:lnTo>
                    <a:pt x="569810" y="58280"/>
                  </a:lnTo>
                  <a:lnTo>
                    <a:pt x="570103" y="51816"/>
                  </a:lnTo>
                  <a:close/>
                </a:path>
                <a:path w="677545" h="126364">
                  <a:moveTo>
                    <a:pt x="624840" y="1993"/>
                  </a:moveTo>
                  <a:lnTo>
                    <a:pt x="616115" y="1993"/>
                  </a:lnTo>
                  <a:lnTo>
                    <a:pt x="577519" y="125095"/>
                  </a:lnTo>
                  <a:lnTo>
                    <a:pt x="586359" y="125095"/>
                  </a:lnTo>
                  <a:lnTo>
                    <a:pt x="624840" y="1993"/>
                  </a:lnTo>
                  <a:close/>
                </a:path>
                <a:path w="677545" h="126364">
                  <a:moveTo>
                    <a:pt x="677430" y="76466"/>
                  </a:moveTo>
                  <a:lnTo>
                    <a:pt x="633501" y="76466"/>
                  </a:lnTo>
                  <a:lnTo>
                    <a:pt x="633501" y="87579"/>
                  </a:lnTo>
                  <a:lnTo>
                    <a:pt x="677430" y="87579"/>
                  </a:lnTo>
                  <a:lnTo>
                    <a:pt x="677430" y="764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45479" y="3879132"/>
              <a:ext cx="4526671" cy="13594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47934" y="4092860"/>
              <a:ext cx="3748747" cy="135808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516791" y="4313503"/>
              <a:ext cx="254635" cy="126364"/>
            </a:xfrm>
            <a:custGeom>
              <a:avLst/>
              <a:gdLst/>
              <a:ahLst/>
              <a:cxnLst/>
              <a:rect l="l" t="t" r="r" b="b"/>
              <a:pathLst>
                <a:path w="254635" h="126364">
                  <a:moveTo>
                    <a:pt x="72059" y="1219"/>
                  </a:moveTo>
                  <a:lnTo>
                    <a:pt x="70662" y="0"/>
                  </a:lnTo>
                  <a:lnTo>
                    <a:pt x="67729" y="2921"/>
                  </a:lnTo>
                  <a:lnTo>
                    <a:pt x="65709" y="4191"/>
                  </a:lnTo>
                  <a:lnTo>
                    <a:pt x="64287" y="4508"/>
                  </a:lnTo>
                  <a:lnTo>
                    <a:pt x="25196" y="4508"/>
                  </a:lnTo>
                  <a:lnTo>
                    <a:pt x="6261" y="46012"/>
                  </a:lnTo>
                  <a:lnTo>
                    <a:pt x="5651" y="48094"/>
                  </a:lnTo>
                  <a:lnTo>
                    <a:pt x="6515" y="48920"/>
                  </a:lnTo>
                  <a:lnTo>
                    <a:pt x="16865" y="49136"/>
                  </a:lnTo>
                  <a:lnTo>
                    <a:pt x="25133" y="50965"/>
                  </a:lnTo>
                  <a:lnTo>
                    <a:pt x="56489" y="76542"/>
                  </a:lnTo>
                  <a:lnTo>
                    <a:pt x="57988" y="86995"/>
                  </a:lnTo>
                  <a:lnTo>
                    <a:pt x="57988" y="95554"/>
                  </a:lnTo>
                  <a:lnTo>
                    <a:pt x="55499" y="102781"/>
                  </a:lnTo>
                  <a:lnTo>
                    <a:pt x="45529" y="114515"/>
                  </a:lnTo>
                  <a:lnTo>
                    <a:pt x="39712" y="117462"/>
                  </a:lnTo>
                  <a:lnTo>
                    <a:pt x="30137" y="117462"/>
                  </a:lnTo>
                  <a:lnTo>
                    <a:pt x="26009" y="115595"/>
                  </a:lnTo>
                  <a:lnTo>
                    <a:pt x="20650" y="111861"/>
                  </a:lnTo>
                  <a:lnTo>
                    <a:pt x="15290" y="108127"/>
                  </a:lnTo>
                  <a:lnTo>
                    <a:pt x="0" y="111036"/>
                  </a:lnTo>
                  <a:lnTo>
                    <a:pt x="0" y="117411"/>
                  </a:lnTo>
                  <a:lnTo>
                    <a:pt x="2908" y="120611"/>
                  </a:lnTo>
                  <a:lnTo>
                    <a:pt x="12166" y="123507"/>
                  </a:lnTo>
                  <a:lnTo>
                    <a:pt x="16738" y="124053"/>
                  </a:lnTo>
                  <a:lnTo>
                    <a:pt x="22428" y="124053"/>
                  </a:lnTo>
                  <a:lnTo>
                    <a:pt x="63042" y="104394"/>
                  </a:lnTo>
                  <a:lnTo>
                    <a:pt x="70751" y="79171"/>
                  </a:lnTo>
                  <a:lnTo>
                    <a:pt x="70751" y="73444"/>
                  </a:lnTo>
                  <a:lnTo>
                    <a:pt x="47142" y="40716"/>
                  </a:lnTo>
                  <a:lnTo>
                    <a:pt x="19037" y="33680"/>
                  </a:lnTo>
                  <a:lnTo>
                    <a:pt x="26428" y="18491"/>
                  </a:lnTo>
                  <a:lnTo>
                    <a:pt x="60071" y="18491"/>
                  </a:lnTo>
                  <a:lnTo>
                    <a:pt x="64503" y="18135"/>
                  </a:lnTo>
                  <a:lnTo>
                    <a:pt x="65138" y="17792"/>
                  </a:lnTo>
                  <a:lnTo>
                    <a:pt x="72059" y="1219"/>
                  </a:lnTo>
                  <a:close/>
                </a:path>
                <a:path w="254635" h="126364">
                  <a:moveTo>
                    <a:pt x="167195" y="81000"/>
                  </a:moveTo>
                  <a:lnTo>
                    <a:pt x="149059" y="81000"/>
                  </a:lnTo>
                  <a:lnTo>
                    <a:pt x="149059" y="20789"/>
                  </a:lnTo>
                  <a:lnTo>
                    <a:pt x="149059" y="2870"/>
                  </a:lnTo>
                  <a:lnTo>
                    <a:pt x="140804" y="2870"/>
                  </a:lnTo>
                  <a:lnTo>
                    <a:pt x="135077" y="10934"/>
                  </a:lnTo>
                  <a:lnTo>
                    <a:pt x="135077" y="20789"/>
                  </a:lnTo>
                  <a:lnTo>
                    <a:pt x="135077" y="81000"/>
                  </a:lnTo>
                  <a:lnTo>
                    <a:pt x="92481" y="81000"/>
                  </a:lnTo>
                  <a:lnTo>
                    <a:pt x="135077" y="20789"/>
                  </a:lnTo>
                  <a:lnTo>
                    <a:pt x="135077" y="10934"/>
                  </a:lnTo>
                  <a:lnTo>
                    <a:pt x="85242" y="81000"/>
                  </a:lnTo>
                  <a:lnTo>
                    <a:pt x="85242" y="92544"/>
                  </a:lnTo>
                  <a:lnTo>
                    <a:pt x="135255" y="92544"/>
                  </a:lnTo>
                  <a:lnTo>
                    <a:pt x="135255" y="122148"/>
                  </a:lnTo>
                  <a:lnTo>
                    <a:pt x="149059" y="122148"/>
                  </a:lnTo>
                  <a:lnTo>
                    <a:pt x="149059" y="92544"/>
                  </a:lnTo>
                  <a:lnTo>
                    <a:pt x="167195" y="92544"/>
                  </a:lnTo>
                  <a:lnTo>
                    <a:pt x="167195" y="81000"/>
                  </a:lnTo>
                  <a:close/>
                </a:path>
                <a:path w="254635" h="126364">
                  <a:moveTo>
                    <a:pt x="254012" y="51828"/>
                  </a:moveTo>
                  <a:lnTo>
                    <a:pt x="237845" y="11010"/>
                  </a:lnTo>
                  <a:lnTo>
                    <a:pt x="236791" y="10287"/>
                  </a:lnTo>
                  <a:lnTo>
                    <a:pt x="236791" y="51663"/>
                  </a:lnTo>
                  <a:lnTo>
                    <a:pt x="236689" y="54470"/>
                  </a:lnTo>
                  <a:lnTo>
                    <a:pt x="220510" y="72415"/>
                  </a:lnTo>
                  <a:lnTo>
                    <a:pt x="207975" y="72415"/>
                  </a:lnTo>
                  <a:lnTo>
                    <a:pt x="202057" y="68821"/>
                  </a:lnTo>
                  <a:lnTo>
                    <a:pt x="195491" y="54470"/>
                  </a:lnTo>
                  <a:lnTo>
                    <a:pt x="193852" y="46659"/>
                  </a:lnTo>
                  <a:lnTo>
                    <a:pt x="193852" y="27965"/>
                  </a:lnTo>
                  <a:lnTo>
                    <a:pt x="195605" y="20269"/>
                  </a:lnTo>
                  <a:lnTo>
                    <a:pt x="202615" y="9956"/>
                  </a:lnTo>
                  <a:lnTo>
                    <a:pt x="207225" y="7391"/>
                  </a:lnTo>
                  <a:lnTo>
                    <a:pt x="220726" y="7391"/>
                  </a:lnTo>
                  <a:lnTo>
                    <a:pt x="236689" y="44843"/>
                  </a:lnTo>
                  <a:lnTo>
                    <a:pt x="236791" y="51663"/>
                  </a:lnTo>
                  <a:lnTo>
                    <a:pt x="236791" y="10287"/>
                  </a:lnTo>
                  <a:lnTo>
                    <a:pt x="232651" y="7391"/>
                  </a:lnTo>
                  <a:lnTo>
                    <a:pt x="231013" y="6248"/>
                  </a:lnTo>
                  <a:lnTo>
                    <a:pt x="223100" y="3390"/>
                  </a:lnTo>
                  <a:lnTo>
                    <a:pt x="214083" y="2438"/>
                  </a:lnTo>
                  <a:lnTo>
                    <a:pt x="206413" y="3187"/>
                  </a:lnTo>
                  <a:lnTo>
                    <a:pt x="178092" y="36017"/>
                  </a:lnTo>
                  <a:lnTo>
                    <a:pt x="177444" y="44843"/>
                  </a:lnTo>
                  <a:lnTo>
                    <a:pt x="177990" y="51828"/>
                  </a:lnTo>
                  <a:lnTo>
                    <a:pt x="209524" y="80225"/>
                  </a:lnTo>
                  <a:lnTo>
                    <a:pt x="212026" y="80225"/>
                  </a:lnTo>
                  <a:lnTo>
                    <a:pt x="214769" y="79883"/>
                  </a:lnTo>
                  <a:lnTo>
                    <a:pt x="217792" y="79197"/>
                  </a:lnTo>
                  <a:lnTo>
                    <a:pt x="223583" y="77990"/>
                  </a:lnTo>
                  <a:lnTo>
                    <a:pt x="228625" y="75780"/>
                  </a:lnTo>
                  <a:lnTo>
                    <a:pt x="233121" y="72415"/>
                  </a:lnTo>
                  <a:lnTo>
                    <a:pt x="235953" y="70332"/>
                  </a:lnTo>
                  <a:lnTo>
                    <a:pt x="209956" y="112115"/>
                  </a:lnTo>
                  <a:lnTo>
                    <a:pt x="181952" y="122847"/>
                  </a:lnTo>
                  <a:lnTo>
                    <a:pt x="182829" y="126326"/>
                  </a:lnTo>
                  <a:lnTo>
                    <a:pt x="222161" y="113538"/>
                  </a:lnTo>
                  <a:lnTo>
                    <a:pt x="249072" y="78486"/>
                  </a:lnTo>
                  <a:lnTo>
                    <a:pt x="253707" y="58293"/>
                  </a:lnTo>
                  <a:lnTo>
                    <a:pt x="254012" y="518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42013" y="4313765"/>
              <a:ext cx="2669696" cy="58750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778220" y="4315510"/>
              <a:ext cx="416559" cy="124460"/>
            </a:xfrm>
            <a:custGeom>
              <a:avLst/>
              <a:gdLst/>
              <a:ahLst/>
              <a:cxnLst/>
              <a:rect l="l" t="t" r="r" b="b"/>
              <a:pathLst>
                <a:path w="416560" h="124460">
                  <a:moveTo>
                    <a:pt x="47320" y="0"/>
                  </a:moveTo>
                  <a:lnTo>
                    <a:pt x="38595" y="0"/>
                  </a:lnTo>
                  <a:lnTo>
                    <a:pt x="0" y="123101"/>
                  </a:lnTo>
                  <a:lnTo>
                    <a:pt x="8839" y="123101"/>
                  </a:lnTo>
                  <a:lnTo>
                    <a:pt x="47320" y="0"/>
                  </a:lnTo>
                  <a:close/>
                </a:path>
                <a:path w="416560" h="124460">
                  <a:moveTo>
                    <a:pt x="130873" y="49822"/>
                  </a:moveTo>
                  <a:lnTo>
                    <a:pt x="114719" y="9004"/>
                  </a:lnTo>
                  <a:lnTo>
                    <a:pt x="113665" y="8280"/>
                  </a:lnTo>
                  <a:lnTo>
                    <a:pt x="113665" y="49657"/>
                  </a:lnTo>
                  <a:lnTo>
                    <a:pt x="113563" y="52463"/>
                  </a:lnTo>
                  <a:lnTo>
                    <a:pt x="97383" y="70408"/>
                  </a:lnTo>
                  <a:lnTo>
                    <a:pt x="84848" y="70408"/>
                  </a:lnTo>
                  <a:lnTo>
                    <a:pt x="78930" y="66814"/>
                  </a:lnTo>
                  <a:lnTo>
                    <a:pt x="72364" y="52463"/>
                  </a:lnTo>
                  <a:lnTo>
                    <a:pt x="70726" y="44653"/>
                  </a:lnTo>
                  <a:lnTo>
                    <a:pt x="70726" y="25958"/>
                  </a:lnTo>
                  <a:lnTo>
                    <a:pt x="72478" y="18262"/>
                  </a:lnTo>
                  <a:lnTo>
                    <a:pt x="79489" y="7950"/>
                  </a:lnTo>
                  <a:lnTo>
                    <a:pt x="84099" y="5384"/>
                  </a:lnTo>
                  <a:lnTo>
                    <a:pt x="97599" y="5384"/>
                  </a:lnTo>
                  <a:lnTo>
                    <a:pt x="113563" y="42837"/>
                  </a:lnTo>
                  <a:lnTo>
                    <a:pt x="113665" y="49657"/>
                  </a:lnTo>
                  <a:lnTo>
                    <a:pt x="113665" y="8280"/>
                  </a:lnTo>
                  <a:lnTo>
                    <a:pt x="109524" y="5384"/>
                  </a:lnTo>
                  <a:lnTo>
                    <a:pt x="107886" y="4241"/>
                  </a:lnTo>
                  <a:lnTo>
                    <a:pt x="99961" y="1384"/>
                  </a:lnTo>
                  <a:lnTo>
                    <a:pt x="90957" y="431"/>
                  </a:lnTo>
                  <a:lnTo>
                    <a:pt x="83286" y="1181"/>
                  </a:lnTo>
                  <a:lnTo>
                    <a:pt x="54965" y="34010"/>
                  </a:lnTo>
                  <a:lnTo>
                    <a:pt x="54317" y="42837"/>
                  </a:lnTo>
                  <a:lnTo>
                    <a:pt x="54851" y="49822"/>
                  </a:lnTo>
                  <a:lnTo>
                    <a:pt x="86398" y="78219"/>
                  </a:lnTo>
                  <a:lnTo>
                    <a:pt x="88900" y="78219"/>
                  </a:lnTo>
                  <a:lnTo>
                    <a:pt x="91643" y="77876"/>
                  </a:lnTo>
                  <a:lnTo>
                    <a:pt x="94665" y="77190"/>
                  </a:lnTo>
                  <a:lnTo>
                    <a:pt x="100457" y="75984"/>
                  </a:lnTo>
                  <a:lnTo>
                    <a:pt x="105498" y="73774"/>
                  </a:lnTo>
                  <a:lnTo>
                    <a:pt x="109994" y="70408"/>
                  </a:lnTo>
                  <a:lnTo>
                    <a:pt x="112826" y="68326"/>
                  </a:lnTo>
                  <a:lnTo>
                    <a:pt x="86829" y="110109"/>
                  </a:lnTo>
                  <a:lnTo>
                    <a:pt x="58826" y="120840"/>
                  </a:lnTo>
                  <a:lnTo>
                    <a:pt x="59702" y="124320"/>
                  </a:lnTo>
                  <a:lnTo>
                    <a:pt x="99021" y="111531"/>
                  </a:lnTo>
                  <a:lnTo>
                    <a:pt x="125945" y="76479"/>
                  </a:lnTo>
                  <a:lnTo>
                    <a:pt x="130581" y="56286"/>
                  </a:lnTo>
                  <a:lnTo>
                    <a:pt x="130873" y="49822"/>
                  </a:lnTo>
                  <a:close/>
                </a:path>
                <a:path w="416560" h="124460">
                  <a:moveTo>
                    <a:pt x="221869" y="78994"/>
                  </a:moveTo>
                  <a:lnTo>
                    <a:pt x="203733" y="78994"/>
                  </a:lnTo>
                  <a:lnTo>
                    <a:pt x="203733" y="18783"/>
                  </a:lnTo>
                  <a:lnTo>
                    <a:pt x="203733" y="863"/>
                  </a:lnTo>
                  <a:lnTo>
                    <a:pt x="195478" y="863"/>
                  </a:lnTo>
                  <a:lnTo>
                    <a:pt x="189750" y="8928"/>
                  </a:lnTo>
                  <a:lnTo>
                    <a:pt x="189750" y="18783"/>
                  </a:lnTo>
                  <a:lnTo>
                    <a:pt x="189750" y="78994"/>
                  </a:lnTo>
                  <a:lnTo>
                    <a:pt x="147154" y="78994"/>
                  </a:lnTo>
                  <a:lnTo>
                    <a:pt x="189750" y="18783"/>
                  </a:lnTo>
                  <a:lnTo>
                    <a:pt x="189750" y="8928"/>
                  </a:lnTo>
                  <a:lnTo>
                    <a:pt x="139915" y="78994"/>
                  </a:lnTo>
                  <a:lnTo>
                    <a:pt x="139915" y="90538"/>
                  </a:lnTo>
                  <a:lnTo>
                    <a:pt x="189928" y="90538"/>
                  </a:lnTo>
                  <a:lnTo>
                    <a:pt x="189928" y="120142"/>
                  </a:lnTo>
                  <a:lnTo>
                    <a:pt x="203733" y="120142"/>
                  </a:lnTo>
                  <a:lnTo>
                    <a:pt x="203733" y="90538"/>
                  </a:lnTo>
                  <a:lnTo>
                    <a:pt x="221869" y="90538"/>
                  </a:lnTo>
                  <a:lnTo>
                    <a:pt x="221869" y="78994"/>
                  </a:lnTo>
                  <a:close/>
                </a:path>
                <a:path w="416560" h="124460">
                  <a:moveTo>
                    <a:pt x="308673" y="49822"/>
                  </a:moveTo>
                  <a:lnTo>
                    <a:pt x="292519" y="9004"/>
                  </a:lnTo>
                  <a:lnTo>
                    <a:pt x="291465" y="8280"/>
                  </a:lnTo>
                  <a:lnTo>
                    <a:pt x="291465" y="49657"/>
                  </a:lnTo>
                  <a:lnTo>
                    <a:pt x="291363" y="52463"/>
                  </a:lnTo>
                  <a:lnTo>
                    <a:pt x="275183" y="70408"/>
                  </a:lnTo>
                  <a:lnTo>
                    <a:pt x="262648" y="70408"/>
                  </a:lnTo>
                  <a:lnTo>
                    <a:pt x="256730" y="66814"/>
                  </a:lnTo>
                  <a:lnTo>
                    <a:pt x="250164" y="52463"/>
                  </a:lnTo>
                  <a:lnTo>
                    <a:pt x="248526" y="44653"/>
                  </a:lnTo>
                  <a:lnTo>
                    <a:pt x="248526" y="25958"/>
                  </a:lnTo>
                  <a:lnTo>
                    <a:pt x="250278" y="18262"/>
                  </a:lnTo>
                  <a:lnTo>
                    <a:pt x="257289" y="7950"/>
                  </a:lnTo>
                  <a:lnTo>
                    <a:pt x="261899" y="5384"/>
                  </a:lnTo>
                  <a:lnTo>
                    <a:pt x="275399" y="5384"/>
                  </a:lnTo>
                  <a:lnTo>
                    <a:pt x="291363" y="42837"/>
                  </a:lnTo>
                  <a:lnTo>
                    <a:pt x="291465" y="49657"/>
                  </a:lnTo>
                  <a:lnTo>
                    <a:pt x="291465" y="8280"/>
                  </a:lnTo>
                  <a:lnTo>
                    <a:pt x="287324" y="5384"/>
                  </a:lnTo>
                  <a:lnTo>
                    <a:pt x="285686" y="4241"/>
                  </a:lnTo>
                  <a:lnTo>
                    <a:pt x="277761" y="1384"/>
                  </a:lnTo>
                  <a:lnTo>
                    <a:pt x="268757" y="431"/>
                  </a:lnTo>
                  <a:lnTo>
                    <a:pt x="261086" y="1181"/>
                  </a:lnTo>
                  <a:lnTo>
                    <a:pt x="232765" y="34010"/>
                  </a:lnTo>
                  <a:lnTo>
                    <a:pt x="232117" y="42837"/>
                  </a:lnTo>
                  <a:lnTo>
                    <a:pt x="232651" y="49822"/>
                  </a:lnTo>
                  <a:lnTo>
                    <a:pt x="264198" y="78219"/>
                  </a:lnTo>
                  <a:lnTo>
                    <a:pt x="266700" y="78219"/>
                  </a:lnTo>
                  <a:lnTo>
                    <a:pt x="269443" y="77876"/>
                  </a:lnTo>
                  <a:lnTo>
                    <a:pt x="272465" y="77190"/>
                  </a:lnTo>
                  <a:lnTo>
                    <a:pt x="278257" y="75984"/>
                  </a:lnTo>
                  <a:lnTo>
                    <a:pt x="283298" y="73774"/>
                  </a:lnTo>
                  <a:lnTo>
                    <a:pt x="287794" y="70408"/>
                  </a:lnTo>
                  <a:lnTo>
                    <a:pt x="290626" y="68326"/>
                  </a:lnTo>
                  <a:lnTo>
                    <a:pt x="264629" y="110109"/>
                  </a:lnTo>
                  <a:lnTo>
                    <a:pt x="236626" y="120840"/>
                  </a:lnTo>
                  <a:lnTo>
                    <a:pt x="237502" y="124320"/>
                  </a:lnTo>
                  <a:lnTo>
                    <a:pt x="276821" y="111531"/>
                  </a:lnTo>
                  <a:lnTo>
                    <a:pt x="303745" y="76479"/>
                  </a:lnTo>
                  <a:lnTo>
                    <a:pt x="308381" y="56286"/>
                  </a:lnTo>
                  <a:lnTo>
                    <a:pt x="308673" y="49822"/>
                  </a:lnTo>
                  <a:close/>
                </a:path>
                <a:path w="416560" h="124460">
                  <a:moveTo>
                    <a:pt x="363410" y="0"/>
                  </a:moveTo>
                  <a:lnTo>
                    <a:pt x="354685" y="0"/>
                  </a:lnTo>
                  <a:lnTo>
                    <a:pt x="316090" y="123101"/>
                  </a:lnTo>
                  <a:lnTo>
                    <a:pt x="324929" y="123101"/>
                  </a:lnTo>
                  <a:lnTo>
                    <a:pt x="363410" y="0"/>
                  </a:lnTo>
                  <a:close/>
                </a:path>
                <a:path w="416560" h="124460">
                  <a:moveTo>
                    <a:pt x="416001" y="74472"/>
                  </a:moveTo>
                  <a:lnTo>
                    <a:pt x="372071" y="74472"/>
                  </a:lnTo>
                  <a:lnTo>
                    <a:pt x="372071" y="85585"/>
                  </a:lnTo>
                  <a:lnTo>
                    <a:pt x="416001" y="85585"/>
                  </a:lnTo>
                  <a:lnTo>
                    <a:pt x="416001" y="744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516791" y="4526861"/>
              <a:ext cx="361327" cy="12631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513143" y="4742220"/>
              <a:ext cx="364975" cy="12432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45479" y="4971697"/>
              <a:ext cx="4151336" cy="135583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5116610" y="5060547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0807" y="0"/>
                  </a:moveTo>
                  <a:lnTo>
                    <a:pt x="6146" y="0"/>
                  </a:lnTo>
                  <a:lnTo>
                    <a:pt x="4152" y="825"/>
                  </a:lnTo>
                  <a:lnTo>
                    <a:pt x="825" y="4114"/>
                  </a:lnTo>
                  <a:lnTo>
                    <a:pt x="0" y="6108"/>
                  </a:lnTo>
                  <a:lnTo>
                    <a:pt x="0" y="10795"/>
                  </a:lnTo>
                  <a:lnTo>
                    <a:pt x="812" y="12801"/>
                  </a:lnTo>
                  <a:lnTo>
                    <a:pt x="2451" y="14465"/>
                  </a:lnTo>
                  <a:lnTo>
                    <a:pt x="4089" y="16129"/>
                  </a:lnTo>
                  <a:lnTo>
                    <a:pt x="6095" y="16967"/>
                  </a:lnTo>
                  <a:lnTo>
                    <a:pt x="10858" y="16967"/>
                  </a:lnTo>
                  <a:lnTo>
                    <a:pt x="12865" y="16129"/>
                  </a:lnTo>
                  <a:lnTo>
                    <a:pt x="16141" y="12801"/>
                  </a:lnTo>
                  <a:lnTo>
                    <a:pt x="16967" y="10795"/>
                  </a:lnTo>
                  <a:lnTo>
                    <a:pt x="16967" y="6108"/>
                  </a:lnTo>
                  <a:lnTo>
                    <a:pt x="16128" y="4114"/>
                  </a:lnTo>
                  <a:lnTo>
                    <a:pt x="12801" y="825"/>
                  </a:lnTo>
                  <a:lnTo>
                    <a:pt x="108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37728" y="5185217"/>
              <a:ext cx="1737575" cy="32019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695251" y="5185432"/>
              <a:ext cx="2061036" cy="13521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513143" y="5383169"/>
              <a:ext cx="81953" cy="119278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5619757" y="5383164"/>
              <a:ext cx="50800" cy="119380"/>
            </a:xfrm>
            <a:custGeom>
              <a:avLst/>
              <a:gdLst/>
              <a:ahLst/>
              <a:cxnLst/>
              <a:rect l="l" t="t" r="r" b="b"/>
              <a:pathLst>
                <a:path w="50800" h="119379">
                  <a:moveTo>
                    <a:pt x="32905" y="0"/>
                  </a:moveTo>
                  <a:lnTo>
                    <a:pt x="31864" y="0"/>
                  </a:lnTo>
                  <a:lnTo>
                    <a:pt x="0" y="16243"/>
                  </a:lnTo>
                  <a:lnTo>
                    <a:pt x="0" y="18668"/>
                  </a:lnTo>
                  <a:lnTo>
                    <a:pt x="2082" y="17741"/>
                  </a:lnTo>
                  <a:lnTo>
                    <a:pt x="9131" y="15189"/>
                  </a:lnTo>
                  <a:lnTo>
                    <a:pt x="11087" y="14757"/>
                  </a:lnTo>
                  <a:lnTo>
                    <a:pt x="14909" y="14757"/>
                  </a:lnTo>
                  <a:lnTo>
                    <a:pt x="16408" y="15481"/>
                  </a:lnTo>
                  <a:lnTo>
                    <a:pt x="17792" y="18376"/>
                  </a:lnTo>
                  <a:lnTo>
                    <a:pt x="18148" y="20485"/>
                  </a:lnTo>
                  <a:lnTo>
                    <a:pt x="18148" y="108864"/>
                  </a:lnTo>
                  <a:lnTo>
                    <a:pt x="17081" y="112255"/>
                  </a:lnTo>
                  <a:lnTo>
                    <a:pt x="12788" y="115379"/>
                  </a:lnTo>
                  <a:lnTo>
                    <a:pt x="8216" y="116331"/>
                  </a:lnTo>
                  <a:lnTo>
                    <a:pt x="1219" y="116687"/>
                  </a:lnTo>
                  <a:lnTo>
                    <a:pt x="1219" y="119291"/>
                  </a:lnTo>
                  <a:lnTo>
                    <a:pt x="50266" y="119291"/>
                  </a:lnTo>
                  <a:lnTo>
                    <a:pt x="50266" y="116852"/>
                  </a:lnTo>
                  <a:lnTo>
                    <a:pt x="43751" y="116624"/>
                  </a:lnTo>
                  <a:lnTo>
                    <a:pt x="39306" y="115900"/>
                  </a:lnTo>
                  <a:lnTo>
                    <a:pt x="34531" y="113474"/>
                  </a:lnTo>
                  <a:lnTo>
                    <a:pt x="33337" y="110629"/>
                  </a:lnTo>
                  <a:lnTo>
                    <a:pt x="33299" y="647"/>
                  </a:lnTo>
                  <a:lnTo>
                    <a:pt x="32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694244" y="5382299"/>
              <a:ext cx="183874" cy="124322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513143" y="5596526"/>
              <a:ext cx="81953" cy="119278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5619757" y="5596521"/>
              <a:ext cx="50800" cy="119380"/>
            </a:xfrm>
            <a:custGeom>
              <a:avLst/>
              <a:gdLst/>
              <a:ahLst/>
              <a:cxnLst/>
              <a:rect l="l" t="t" r="r" b="b"/>
              <a:pathLst>
                <a:path w="50800" h="119379">
                  <a:moveTo>
                    <a:pt x="32905" y="0"/>
                  </a:moveTo>
                  <a:lnTo>
                    <a:pt x="31864" y="0"/>
                  </a:lnTo>
                  <a:lnTo>
                    <a:pt x="0" y="16243"/>
                  </a:lnTo>
                  <a:lnTo>
                    <a:pt x="0" y="18668"/>
                  </a:lnTo>
                  <a:lnTo>
                    <a:pt x="2082" y="17741"/>
                  </a:lnTo>
                  <a:lnTo>
                    <a:pt x="9131" y="15189"/>
                  </a:lnTo>
                  <a:lnTo>
                    <a:pt x="11087" y="14757"/>
                  </a:lnTo>
                  <a:lnTo>
                    <a:pt x="14909" y="14757"/>
                  </a:lnTo>
                  <a:lnTo>
                    <a:pt x="16408" y="15481"/>
                  </a:lnTo>
                  <a:lnTo>
                    <a:pt x="17792" y="18376"/>
                  </a:lnTo>
                  <a:lnTo>
                    <a:pt x="18148" y="20485"/>
                  </a:lnTo>
                  <a:lnTo>
                    <a:pt x="18148" y="108864"/>
                  </a:lnTo>
                  <a:lnTo>
                    <a:pt x="17081" y="112255"/>
                  </a:lnTo>
                  <a:lnTo>
                    <a:pt x="12788" y="115379"/>
                  </a:lnTo>
                  <a:lnTo>
                    <a:pt x="8216" y="116331"/>
                  </a:lnTo>
                  <a:lnTo>
                    <a:pt x="1219" y="116687"/>
                  </a:lnTo>
                  <a:lnTo>
                    <a:pt x="1219" y="119291"/>
                  </a:lnTo>
                  <a:lnTo>
                    <a:pt x="50266" y="119291"/>
                  </a:lnTo>
                  <a:lnTo>
                    <a:pt x="50266" y="116852"/>
                  </a:lnTo>
                  <a:lnTo>
                    <a:pt x="43751" y="116624"/>
                  </a:lnTo>
                  <a:lnTo>
                    <a:pt x="39306" y="115900"/>
                  </a:lnTo>
                  <a:lnTo>
                    <a:pt x="34531" y="113474"/>
                  </a:lnTo>
                  <a:lnTo>
                    <a:pt x="33337" y="110629"/>
                  </a:lnTo>
                  <a:lnTo>
                    <a:pt x="33299" y="647"/>
                  </a:lnTo>
                  <a:lnTo>
                    <a:pt x="32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41776" y="5594609"/>
              <a:ext cx="1147518" cy="337516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694244" y="5595657"/>
              <a:ext cx="183874" cy="12432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513143" y="5809884"/>
              <a:ext cx="81953" cy="119278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5619757" y="5809879"/>
              <a:ext cx="50800" cy="119380"/>
            </a:xfrm>
            <a:custGeom>
              <a:avLst/>
              <a:gdLst/>
              <a:ahLst/>
              <a:cxnLst/>
              <a:rect l="l" t="t" r="r" b="b"/>
              <a:pathLst>
                <a:path w="50800" h="119379">
                  <a:moveTo>
                    <a:pt x="32905" y="0"/>
                  </a:moveTo>
                  <a:lnTo>
                    <a:pt x="31864" y="0"/>
                  </a:lnTo>
                  <a:lnTo>
                    <a:pt x="0" y="16243"/>
                  </a:lnTo>
                  <a:lnTo>
                    <a:pt x="0" y="18668"/>
                  </a:lnTo>
                  <a:lnTo>
                    <a:pt x="2082" y="17741"/>
                  </a:lnTo>
                  <a:lnTo>
                    <a:pt x="9131" y="15189"/>
                  </a:lnTo>
                  <a:lnTo>
                    <a:pt x="11087" y="14757"/>
                  </a:lnTo>
                  <a:lnTo>
                    <a:pt x="14909" y="14757"/>
                  </a:lnTo>
                  <a:lnTo>
                    <a:pt x="16408" y="15481"/>
                  </a:lnTo>
                  <a:lnTo>
                    <a:pt x="17792" y="18376"/>
                  </a:lnTo>
                  <a:lnTo>
                    <a:pt x="18148" y="20485"/>
                  </a:lnTo>
                  <a:lnTo>
                    <a:pt x="18148" y="108864"/>
                  </a:lnTo>
                  <a:lnTo>
                    <a:pt x="17081" y="112255"/>
                  </a:lnTo>
                  <a:lnTo>
                    <a:pt x="12788" y="115379"/>
                  </a:lnTo>
                  <a:lnTo>
                    <a:pt x="8216" y="116331"/>
                  </a:lnTo>
                  <a:lnTo>
                    <a:pt x="1219" y="116687"/>
                  </a:lnTo>
                  <a:lnTo>
                    <a:pt x="1219" y="119291"/>
                  </a:lnTo>
                  <a:lnTo>
                    <a:pt x="50266" y="119291"/>
                  </a:lnTo>
                  <a:lnTo>
                    <a:pt x="50266" y="116852"/>
                  </a:lnTo>
                  <a:lnTo>
                    <a:pt x="43751" y="116624"/>
                  </a:lnTo>
                  <a:lnTo>
                    <a:pt x="39306" y="115900"/>
                  </a:lnTo>
                  <a:lnTo>
                    <a:pt x="34531" y="113474"/>
                  </a:lnTo>
                  <a:lnTo>
                    <a:pt x="33337" y="110629"/>
                  </a:lnTo>
                  <a:lnTo>
                    <a:pt x="33299" y="647"/>
                  </a:lnTo>
                  <a:lnTo>
                    <a:pt x="32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694244" y="5809014"/>
              <a:ext cx="183874" cy="12432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43571" y="6021166"/>
              <a:ext cx="1271776" cy="12432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513143" y="6023254"/>
              <a:ext cx="81953" cy="119278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5619757" y="6023249"/>
              <a:ext cx="50800" cy="119380"/>
            </a:xfrm>
            <a:custGeom>
              <a:avLst/>
              <a:gdLst/>
              <a:ahLst/>
              <a:cxnLst/>
              <a:rect l="l" t="t" r="r" b="b"/>
              <a:pathLst>
                <a:path w="50800" h="119379">
                  <a:moveTo>
                    <a:pt x="32905" y="0"/>
                  </a:moveTo>
                  <a:lnTo>
                    <a:pt x="31864" y="0"/>
                  </a:lnTo>
                  <a:lnTo>
                    <a:pt x="0" y="16243"/>
                  </a:lnTo>
                  <a:lnTo>
                    <a:pt x="0" y="18668"/>
                  </a:lnTo>
                  <a:lnTo>
                    <a:pt x="2082" y="17741"/>
                  </a:lnTo>
                  <a:lnTo>
                    <a:pt x="9131" y="15189"/>
                  </a:lnTo>
                  <a:lnTo>
                    <a:pt x="11087" y="14757"/>
                  </a:lnTo>
                  <a:lnTo>
                    <a:pt x="14909" y="14757"/>
                  </a:lnTo>
                  <a:lnTo>
                    <a:pt x="16408" y="15481"/>
                  </a:lnTo>
                  <a:lnTo>
                    <a:pt x="17792" y="18376"/>
                  </a:lnTo>
                  <a:lnTo>
                    <a:pt x="18148" y="20485"/>
                  </a:lnTo>
                  <a:lnTo>
                    <a:pt x="18148" y="108864"/>
                  </a:lnTo>
                  <a:lnTo>
                    <a:pt x="17081" y="112255"/>
                  </a:lnTo>
                  <a:lnTo>
                    <a:pt x="12788" y="115379"/>
                  </a:lnTo>
                  <a:lnTo>
                    <a:pt x="8216" y="116331"/>
                  </a:lnTo>
                  <a:lnTo>
                    <a:pt x="1219" y="116687"/>
                  </a:lnTo>
                  <a:lnTo>
                    <a:pt x="1219" y="119291"/>
                  </a:lnTo>
                  <a:lnTo>
                    <a:pt x="50266" y="119291"/>
                  </a:lnTo>
                  <a:lnTo>
                    <a:pt x="50266" y="116852"/>
                  </a:lnTo>
                  <a:lnTo>
                    <a:pt x="43751" y="116624"/>
                  </a:lnTo>
                  <a:lnTo>
                    <a:pt x="39306" y="115900"/>
                  </a:lnTo>
                  <a:lnTo>
                    <a:pt x="34531" y="113474"/>
                  </a:lnTo>
                  <a:lnTo>
                    <a:pt x="33337" y="110629"/>
                  </a:lnTo>
                  <a:lnTo>
                    <a:pt x="33299" y="647"/>
                  </a:lnTo>
                  <a:lnTo>
                    <a:pt x="32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694244" y="6022384"/>
              <a:ext cx="183874" cy="124322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43571" y="6234008"/>
              <a:ext cx="1595518" cy="124843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513143" y="6236612"/>
              <a:ext cx="81953" cy="119278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5619757" y="6236607"/>
              <a:ext cx="50800" cy="119380"/>
            </a:xfrm>
            <a:custGeom>
              <a:avLst/>
              <a:gdLst/>
              <a:ahLst/>
              <a:cxnLst/>
              <a:rect l="l" t="t" r="r" b="b"/>
              <a:pathLst>
                <a:path w="50800" h="119379">
                  <a:moveTo>
                    <a:pt x="32905" y="0"/>
                  </a:moveTo>
                  <a:lnTo>
                    <a:pt x="31864" y="0"/>
                  </a:lnTo>
                  <a:lnTo>
                    <a:pt x="0" y="16243"/>
                  </a:lnTo>
                  <a:lnTo>
                    <a:pt x="0" y="18668"/>
                  </a:lnTo>
                  <a:lnTo>
                    <a:pt x="2082" y="17741"/>
                  </a:lnTo>
                  <a:lnTo>
                    <a:pt x="9131" y="15189"/>
                  </a:lnTo>
                  <a:lnTo>
                    <a:pt x="11087" y="14757"/>
                  </a:lnTo>
                  <a:lnTo>
                    <a:pt x="14909" y="14757"/>
                  </a:lnTo>
                  <a:lnTo>
                    <a:pt x="16408" y="15481"/>
                  </a:lnTo>
                  <a:lnTo>
                    <a:pt x="17792" y="18376"/>
                  </a:lnTo>
                  <a:lnTo>
                    <a:pt x="18148" y="20485"/>
                  </a:lnTo>
                  <a:lnTo>
                    <a:pt x="18148" y="108864"/>
                  </a:lnTo>
                  <a:lnTo>
                    <a:pt x="17081" y="112255"/>
                  </a:lnTo>
                  <a:lnTo>
                    <a:pt x="12788" y="115379"/>
                  </a:lnTo>
                  <a:lnTo>
                    <a:pt x="8216" y="116331"/>
                  </a:lnTo>
                  <a:lnTo>
                    <a:pt x="1219" y="116687"/>
                  </a:lnTo>
                  <a:lnTo>
                    <a:pt x="1219" y="119291"/>
                  </a:lnTo>
                  <a:lnTo>
                    <a:pt x="50266" y="119291"/>
                  </a:lnTo>
                  <a:lnTo>
                    <a:pt x="50266" y="116852"/>
                  </a:lnTo>
                  <a:lnTo>
                    <a:pt x="43751" y="116624"/>
                  </a:lnTo>
                  <a:lnTo>
                    <a:pt x="39306" y="115900"/>
                  </a:lnTo>
                  <a:lnTo>
                    <a:pt x="34531" y="113474"/>
                  </a:lnTo>
                  <a:lnTo>
                    <a:pt x="33337" y="110629"/>
                  </a:lnTo>
                  <a:lnTo>
                    <a:pt x="33299" y="647"/>
                  </a:lnTo>
                  <a:lnTo>
                    <a:pt x="32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694244" y="6235742"/>
              <a:ext cx="183874" cy="124322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45479" y="6465224"/>
              <a:ext cx="4537833" cy="135802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942361" y="6678582"/>
              <a:ext cx="2164166" cy="320343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513143" y="6875814"/>
              <a:ext cx="364975" cy="124322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945479" y="7105297"/>
              <a:ext cx="4111223" cy="135577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46886" y="7318667"/>
              <a:ext cx="4544245" cy="135577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943571" y="7532024"/>
              <a:ext cx="2313271" cy="320343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513143" y="7730126"/>
              <a:ext cx="81953" cy="119278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5619757" y="7730122"/>
              <a:ext cx="50800" cy="119380"/>
            </a:xfrm>
            <a:custGeom>
              <a:avLst/>
              <a:gdLst/>
              <a:ahLst/>
              <a:cxnLst/>
              <a:rect l="l" t="t" r="r" b="b"/>
              <a:pathLst>
                <a:path w="50800" h="119379">
                  <a:moveTo>
                    <a:pt x="32905" y="0"/>
                  </a:moveTo>
                  <a:lnTo>
                    <a:pt x="31864" y="0"/>
                  </a:lnTo>
                  <a:lnTo>
                    <a:pt x="0" y="16243"/>
                  </a:lnTo>
                  <a:lnTo>
                    <a:pt x="0" y="18669"/>
                  </a:lnTo>
                  <a:lnTo>
                    <a:pt x="2082" y="17741"/>
                  </a:lnTo>
                  <a:lnTo>
                    <a:pt x="9131" y="15189"/>
                  </a:lnTo>
                  <a:lnTo>
                    <a:pt x="11087" y="14757"/>
                  </a:lnTo>
                  <a:lnTo>
                    <a:pt x="14909" y="14757"/>
                  </a:lnTo>
                  <a:lnTo>
                    <a:pt x="16408" y="15481"/>
                  </a:lnTo>
                  <a:lnTo>
                    <a:pt x="17792" y="18376"/>
                  </a:lnTo>
                  <a:lnTo>
                    <a:pt x="18148" y="20485"/>
                  </a:lnTo>
                  <a:lnTo>
                    <a:pt x="18148" y="108864"/>
                  </a:lnTo>
                  <a:lnTo>
                    <a:pt x="17081" y="112255"/>
                  </a:lnTo>
                  <a:lnTo>
                    <a:pt x="12788" y="115379"/>
                  </a:lnTo>
                  <a:lnTo>
                    <a:pt x="8216" y="116332"/>
                  </a:lnTo>
                  <a:lnTo>
                    <a:pt x="1219" y="116687"/>
                  </a:lnTo>
                  <a:lnTo>
                    <a:pt x="1219" y="119291"/>
                  </a:lnTo>
                  <a:lnTo>
                    <a:pt x="50266" y="119291"/>
                  </a:lnTo>
                  <a:lnTo>
                    <a:pt x="50266" y="116852"/>
                  </a:lnTo>
                  <a:lnTo>
                    <a:pt x="43751" y="116624"/>
                  </a:lnTo>
                  <a:lnTo>
                    <a:pt x="39306" y="115900"/>
                  </a:lnTo>
                  <a:lnTo>
                    <a:pt x="34531" y="113474"/>
                  </a:lnTo>
                  <a:lnTo>
                    <a:pt x="33337" y="110629"/>
                  </a:lnTo>
                  <a:lnTo>
                    <a:pt x="33299" y="647"/>
                  </a:lnTo>
                  <a:lnTo>
                    <a:pt x="32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694244" y="7729257"/>
              <a:ext cx="183874" cy="124322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945479" y="7958739"/>
              <a:ext cx="4492294" cy="131781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935055" y="8172097"/>
              <a:ext cx="1247310" cy="569655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513143" y="8370211"/>
              <a:ext cx="81953" cy="119278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5619757" y="8370207"/>
              <a:ext cx="50800" cy="119380"/>
            </a:xfrm>
            <a:custGeom>
              <a:avLst/>
              <a:gdLst/>
              <a:ahLst/>
              <a:cxnLst/>
              <a:rect l="l" t="t" r="r" b="b"/>
              <a:pathLst>
                <a:path w="50800" h="119379">
                  <a:moveTo>
                    <a:pt x="32905" y="0"/>
                  </a:moveTo>
                  <a:lnTo>
                    <a:pt x="31864" y="0"/>
                  </a:lnTo>
                  <a:lnTo>
                    <a:pt x="0" y="16243"/>
                  </a:lnTo>
                  <a:lnTo>
                    <a:pt x="0" y="18668"/>
                  </a:lnTo>
                  <a:lnTo>
                    <a:pt x="2082" y="17741"/>
                  </a:lnTo>
                  <a:lnTo>
                    <a:pt x="9131" y="15189"/>
                  </a:lnTo>
                  <a:lnTo>
                    <a:pt x="11087" y="14757"/>
                  </a:lnTo>
                  <a:lnTo>
                    <a:pt x="14909" y="14757"/>
                  </a:lnTo>
                  <a:lnTo>
                    <a:pt x="16408" y="15481"/>
                  </a:lnTo>
                  <a:lnTo>
                    <a:pt x="17792" y="18376"/>
                  </a:lnTo>
                  <a:lnTo>
                    <a:pt x="18148" y="20485"/>
                  </a:lnTo>
                  <a:lnTo>
                    <a:pt x="18148" y="108864"/>
                  </a:lnTo>
                  <a:lnTo>
                    <a:pt x="17081" y="112255"/>
                  </a:lnTo>
                  <a:lnTo>
                    <a:pt x="12788" y="115379"/>
                  </a:lnTo>
                  <a:lnTo>
                    <a:pt x="8216" y="116331"/>
                  </a:lnTo>
                  <a:lnTo>
                    <a:pt x="1219" y="116687"/>
                  </a:lnTo>
                  <a:lnTo>
                    <a:pt x="1219" y="119291"/>
                  </a:lnTo>
                  <a:lnTo>
                    <a:pt x="50266" y="119291"/>
                  </a:lnTo>
                  <a:lnTo>
                    <a:pt x="50266" y="116852"/>
                  </a:lnTo>
                  <a:lnTo>
                    <a:pt x="43751" y="116624"/>
                  </a:lnTo>
                  <a:lnTo>
                    <a:pt x="39306" y="115900"/>
                  </a:lnTo>
                  <a:lnTo>
                    <a:pt x="34531" y="113474"/>
                  </a:lnTo>
                  <a:lnTo>
                    <a:pt x="33337" y="110629"/>
                  </a:lnTo>
                  <a:lnTo>
                    <a:pt x="33299" y="647"/>
                  </a:lnTo>
                  <a:lnTo>
                    <a:pt x="32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694244" y="8369342"/>
              <a:ext cx="183874" cy="124322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513143" y="8582699"/>
              <a:ext cx="364975" cy="124322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941146" y="8819723"/>
              <a:ext cx="1806741" cy="153581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516791" y="8819455"/>
              <a:ext cx="713748" cy="126324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6239192" y="8895944"/>
              <a:ext cx="44450" cy="11430"/>
            </a:xfrm>
            <a:custGeom>
              <a:avLst/>
              <a:gdLst/>
              <a:ahLst/>
              <a:cxnLst/>
              <a:rect l="l" t="t" r="r" b="b"/>
              <a:pathLst>
                <a:path w="44450" h="11429">
                  <a:moveTo>
                    <a:pt x="43929" y="0"/>
                  </a:moveTo>
                  <a:lnTo>
                    <a:pt x="0" y="0"/>
                  </a:lnTo>
                  <a:lnTo>
                    <a:pt x="0" y="11112"/>
                  </a:lnTo>
                  <a:lnTo>
                    <a:pt x="43929" y="11112"/>
                  </a:lnTo>
                  <a:lnTo>
                    <a:pt x="439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941146" y="9058480"/>
              <a:ext cx="1762194" cy="160605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2776105" y="9058490"/>
              <a:ext cx="753745" cy="153670"/>
            </a:xfrm>
            <a:custGeom>
              <a:avLst/>
              <a:gdLst/>
              <a:ahLst/>
              <a:cxnLst/>
              <a:rect l="l" t="t" r="r" b="b"/>
              <a:pathLst>
                <a:path w="753745" h="153670">
                  <a:moveTo>
                    <a:pt x="45923" y="4597"/>
                  </a:moveTo>
                  <a:lnTo>
                    <a:pt x="10160" y="36093"/>
                  </a:lnTo>
                  <a:lnTo>
                    <a:pt x="0" y="77266"/>
                  </a:lnTo>
                  <a:lnTo>
                    <a:pt x="1282" y="92595"/>
                  </a:lnTo>
                  <a:lnTo>
                    <a:pt x="20574" y="133515"/>
                  </a:lnTo>
                  <a:lnTo>
                    <a:pt x="43675" y="153581"/>
                  </a:lnTo>
                  <a:lnTo>
                    <a:pt x="45923" y="150710"/>
                  </a:lnTo>
                  <a:lnTo>
                    <a:pt x="36982" y="143510"/>
                  </a:lnTo>
                  <a:lnTo>
                    <a:pt x="29578" y="134708"/>
                  </a:lnTo>
                  <a:lnTo>
                    <a:pt x="16446" y="95592"/>
                  </a:lnTo>
                  <a:lnTo>
                    <a:pt x="15455" y="75006"/>
                  </a:lnTo>
                  <a:lnTo>
                    <a:pt x="16103" y="60528"/>
                  </a:lnTo>
                  <a:lnTo>
                    <a:pt x="29451" y="20916"/>
                  </a:lnTo>
                  <a:lnTo>
                    <a:pt x="39433" y="10109"/>
                  </a:lnTo>
                  <a:lnTo>
                    <a:pt x="45923" y="4597"/>
                  </a:lnTo>
                  <a:close/>
                </a:path>
                <a:path w="753745" h="153670">
                  <a:moveTo>
                    <a:pt x="175285" y="4241"/>
                  </a:moveTo>
                  <a:lnTo>
                    <a:pt x="125971" y="4241"/>
                  </a:lnTo>
                  <a:lnTo>
                    <a:pt x="125971" y="7543"/>
                  </a:lnTo>
                  <a:lnTo>
                    <a:pt x="132562" y="8001"/>
                  </a:lnTo>
                  <a:lnTo>
                    <a:pt x="136817" y="9194"/>
                  </a:lnTo>
                  <a:lnTo>
                    <a:pt x="140639" y="13004"/>
                  </a:lnTo>
                  <a:lnTo>
                    <a:pt x="141592" y="17157"/>
                  </a:lnTo>
                  <a:lnTo>
                    <a:pt x="141592" y="58153"/>
                  </a:lnTo>
                  <a:lnTo>
                    <a:pt x="87591" y="58153"/>
                  </a:lnTo>
                  <a:lnTo>
                    <a:pt x="87591" y="17157"/>
                  </a:lnTo>
                  <a:lnTo>
                    <a:pt x="88569" y="13004"/>
                  </a:lnTo>
                  <a:lnTo>
                    <a:pt x="92481" y="9194"/>
                  </a:lnTo>
                  <a:lnTo>
                    <a:pt x="96723" y="8001"/>
                  </a:lnTo>
                  <a:lnTo>
                    <a:pt x="103225" y="7543"/>
                  </a:lnTo>
                  <a:lnTo>
                    <a:pt x="103225" y="4241"/>
                  </a:lnTo>
                  <a:lnTo>
                    <a:pt x="53911" y="4241"/>
                  </a:lnTo>
                  <a:lnTo>
                    <a:pt x="53911" y="7543"/>
                  </a:lnTo>
                  <a:lnTo>
                    <a:pt x="60452" y="8001"/>
                  </a:lnTo>
                  <a:lnTo>
                    <a:pt x="64693" y="9194"/>
                  </a:lnTo>
                  <a:lnTo>
                    <a:pt x="68567" y="13004"/>
                  </a:lnTo>
                  <a:lnTo>
                    <a:pt x="69532" y="17157"/>
                  </a:lnTo>
                  <a:lnTo>
                    <a:pt x="69532" y="108191"/>
                  </a:lnTo>
                  <a:lnTo>
                    <a:pt x="68668" y="112928"/>
                  </a:lnTo>
                  <a:lnTo>
                    <a:pt x="65201" y="116547"/>
                  </a:lnTo>
                  <a:lnTo>
                    <a:pt x="60858" y="117830"/>
                  </a:lnTo>
                  <a:lnTo>
                    <a:pt x="53911" y="118579"/>
                  </a:lnTo>
                  <a:lnTo>
                    <a:pt x="53911" y="121881"/>
                  </a:lnTo>
                  <a:lnTo>
                    <a:pt x="103225" y="121881"/>
                  </a:lnTo>
                  <a:lnTo>
                    <a:pt x="103225" y="118579"/>
                  </a:lnTo>
                  <a:lnTo>
                    <a:pt x="96723" y="118059"/>
                  </a:lnTo>
                  <a:lnTo>
                    <a:pt x="92481" y="116878"/>
                  </a:lnTo>
                  <a:lnTo>
                    <a:pt x="88569" y="113195"/>
                  </a:lnTo>
                  <a:lnTo>
                    <a:pt x="87591" y="109054"/>
                  </a:lnTo>
                  <a:lnTo>
                    <a:pt x="87591" y="65963"/>
                  </a:lnTo>
                  <a:lnTo>
                    <a:pt x="141592" y="65963"/>
                  </a:lnTo>
                  <a:lnTo>
                    <a:pt x="141592" y="108191"/>
                  </a:lnTo>
                  <a:lnTo>
                    <a:pt x="140741" y="112941"/>
                  </a:lnTo>
                  <a:lnTo>
                    <a:pt x="137325" y="116624"/>
                  </a:lnTo>
                  <a:lnTo>
                    <a:pt x="132981" y="117881"/>
                  </a:lnTo>
                  <a:lnTo>
                    <a:pt x="125971" y="118579"/>
                  </a:lnTo>
                  <a:lnTo>
                    <a:pt x="125971" y="121881"/>
                  </a:lnTo>
                  <a:lnTo>
                    <a:pt x="175285" y="121881"/>
                  </a:lnTo>
                  <a:lnTo>
                    <a:pt x="175285" y="118579"/>
                  </a:lnTo>
                  <a:lnTo>
                    <a:pt x="168744" y="118008"/>
                  </a:lnTo>
                  <a:lnTo>
                    <a:pt x="164503" y="116801"/>
                  </a:lnTo>
                  <a:lnTo>
                    <a:pt x="160616" y="113182"/>
                  </a:lnTo>
                  <a:lnTo>
                    <a:pt x="159651" y="109054"/>
                  </a:lnTo>
                  <a:lnTo>
                    <a:pt x="159651" y="17157"/>
                  </a:lnTo>
                  <a:lnTo>
                    <a:pt x="160616" y="13004"/>
                  </a:lnTo>
                  <a:lnTo>
                    <a:pt x="164503" y="9194"/>
                  </a:lnTo>
                  <a:lnTo>
                    <a:pt x="168744" y="8001"/>
                  </a:lnTo>
                  <a:lnTo>
                    <a:pt x="175285" y="7543"/>
                  </a:lnTo>
                  <a:lnTo>
                    <a:pt x="175285" y="4241"/>
                  </a:lnTo>
                  <a:close/>
                </a:path>
                <a:path w="753745" h="153670">
                  <a:moveTo>
                    <a:pt x="258013" y="109550"/>
                  </a:moveTo>
                  <a:lnTo>
                    <a:pt x="255866" y="111112"/>
                  </a:lnTo>
                  <a:lnTo>
                    <a:pt x="254368" y="112102"/>
                  </a:lnTo>
                  <a:lnTo>
                    <a:pt x="252628" y="112915"/>
                  </a:lnTo>
                  <a:lnTo>
                    <a:pt x="251523" y="113118"/>
                  </a:lnTo>
                  <a:lnTo>
                    <a:pt x="247827" y="113118"/>
                  </a:lnTo>
                  <a:lnTo>
                    <a:pt x="246265" y="111988"/>
                  </a:lnTo>
                  <a:lnTo>
                    <a:pt x="245592" y="109994"/>
                  </a:lnTo>
                  <a:lnTo>
                    <a:pt x="245046" y="108445"/>
                  </a:lnTo>
                  <a:lnTo>
                    <a:pt x="244944" y="107327"/>
                  </a:lnTo>
                  <a:lnTo>
                    <a:pt x="244817" y="73787"/>
                  </a:lnTo>
                  <a:lnTo>
                    <a:pt x="244817" y="60325"/>
                  </a:lnTo>
                  <a:lnTo>
                    <a:pt x="243738" y="54470"/>
                  </a:lnTo>
                  <a:lnTo>
                    <a:pt x="241173" y="49733"/>
                  </a:lnTo>
                  <a:lnTo>
                    <a:pt x="237985" y="43916"/>
                  </a:lnTo>
                  <a:lnTo>
                    <a:pt x="237604" y="43230"/>
                  </a:lnTo>
                  <a:lnTo>
                    <a:pt x="229997" y="39585"/>
                  </a:lnTo>
                  <a:lnTo>
                    <a:pt x="209105" y="39585"/>
                  </a:lnTo>
                  <a:lnTo>
                    <a:pt x="201764" y="41783"/>
                  </a:lnTo>
                  <a:lnTo>
                    <a:pt x="191757" y="50647"/>
                  </a:lnTo>
                  <a:lnTo>
                    <a:pt x="189255" y="54889"/>
                  </a:lnTo>
                  <a:lnTo>
                    <a:pt x="189255" y="61023"/>
                  </a:lnTo>
                  <a:lnTo>
                    <a:pt x="189941" y="62928"/>
                  </a:lnTo>
                  <a:lnTo>
                    <a:pt x="192722" y="66332"/>
                  </a:lnTo>
                  <a:lnTo>
                    <a:pt x="194716" y="67183"/>
                  </a:lnTo>
                  <a:lnTo>
                    <a:pt x="198996" y="67183"/>
                  </a:lnTo>
                  <a:lnTo>
                    <a:pt x="200456" y="66814"/>
                  </a:lnTo>
                  <a:lnTo>
                    <a:pt x="201663" y="66065"/>
                  </a:lnTo>
                  <a:lnTo>
                    <a:pt x="203809" y="64782"/>
                  </a:lnTo>
                  <a:lnTo>
                    <a:pt x="204876" y="62522"/>
                  </a:lnTo>
                  <a:lnTo>
                    <a:pt x="204876" y="58826"/>
                  </a:lnTo>
                  <a:lnTo>
                    <a:pt x="204736" y="57759"/>
                  </a:lnTo>
                  <a:lnTo>
                    <a:pt x="204165" y="54470"/>
                  </a:lnTo>
                  <a:lnTo>
                    <a:pt x="204012" y="53301"/>
                  </a:lnTo>
                  <a:lnTo>
                    <a:pt x="213474" y="43916"/>
                  </a:lnTo>
                  <a:lnTo>
                    <a:pt x="222618" y="43916"/>
                  </a:lnTo>
                  <a:lnTo>
                    <a:pt x="226695" y="45859"/>
                  </a:lnTo>
                  <a:lnTo>
                    <a:pt x="229819" y="52057"/>
                  </a:lnTo>
                  <a:lnTo>
                    <a:pt x="230403" y="56159"/>
                  </a:lnTo>
                  <a:lnTo>
                    <a:pt x="230403" y="69443"/>
                  </a:lnTo>
                  <a:lnTo>
                    <a:pt x="230403" y="73787"/>
                  </a:lnTo>
                  <a:lnTo>
                    <a:pt x="230403" y="104609"/>
                  </a:lnTo>
                  <a:lnTo>
                    <a:pt x="228650" y="107327"/>
                  </a:lnTo>
                  <a:lnTo>
                    <a:pt x="221653" y="111620"/>
                  </a:lnTo>
                  <a:lnTo>
                    <a:pt x="217982" y="112687"/>
                  </a:lnTo>
                  <a:lnTo>
                    <a:pt x="211391" y="112687"/>
                  </a:lnTo>
                  <a:lnTo>
                    <a:pt x="208876" y="111874"/>
                  </a:lnTo>
                  <a:lnTo>
                    <a:pt x="203149" y="107759"/>
                  </a:lnTo>
                  <a:lnTo>
                    <a:pt x="201409" y="103886"/>
                  </a:lnTo>
                  <a:lnTo>
                    <a:pt x="201409" y="92075"/>
                  </a:lnTo>
                  <a:lnTo>
                    <a:pt x="205574" y="86220"/>
                  </a:lnTo>
                  <a:lnTo>
                    <a:pt x="218249" y="78409"/>
                  </a:lnTo>
                  <a:lnTo>
                    <a:pt x="223748" y="75984"/>
                  </a:lnTo>
                  <a:lnTo>
                    <a:pt x="230403" y="73787"/>
                  </a:lnTo>
                  <a:lnTo>
                    <a:pt x="230403" y="69443"/>
                  </a:lnTo>
                  <a:lnTo>
                    <a:pt x="190144" y="89217"/>
                  </a:lnTo>
                  <a:lnTo>
                    <a:pt x="185953" y="96215"/>
                  </a:lnTo>
                  <a:lnTo>
                    <a:pt x="185953" y="109994"/>
                  </a:lnTo>
                  <a:lnTo>
                    <a:pt x="187782" y="114427"/>
                  </a:lnTo>
                  <a:lnTo>
                    <a:pt x="195072" y="121437"/>
                  </a:lnTo>
                  <a:lnTo>
                    <a:pt x="199390" y="123190"/>
                  </a:lnTo>
                  <a:lnTo>
                    <a:pt x="209105" y="123190"/>
                  </a:lnTo>
                  <a:lnTo>
                    <a:pt x="230670" y="109994"/>
                  </a:lnTo>
                  <a:lnTo>
                    <a:pt x="230809" y="112915"/>
                  </a:lnTo>
                  <a:lnTo>
                    <a:pt x="230924" y="113804"/>
                  </a:lnTo>
                  <a:lnTo>
                    <a:pt x="231800" y="116560"/>
                  </a:lnTo>
                  <a:lnTo>
                    <a:pt x="235343" y="121653"/>
                  </a:lnTo>
                  <a:lnTo>
                    <a:pt x="238188" y="122923"/>
                  </a:lnTo>
                  <a:lnTo>
                    <a:pt x="245478" y="122923"/>
                  </a:lnTo>
                  <a:lnTo>
                    <a:pt x="248780" y="121818"/>
                  </a:lnTo>
                  <a:lnTo>
                    <a:pt x="254165" y="118173"/>
                  </a:lnTo>
                  <a:lnTo>
                    <a:pt x="256159" y="116332"/>
                  </a:lnTo>
                  <a:lnTo>
                    <a:pt x="258013" y="114071"/>
                  </a:lnTo>
                  <a:lnTo>
                    <a:pt x="258013" y="113118"/>
                  </a:lnTo>
                  <a:lnTo>
                    <a:pt x="258013" y="109550"/>
                  </a:lnTo>
                  <a:close/>
                </a:path>
                <a:path w="753745" h="153670">
                  <a:moveTo>
                    <a:pt x="304038" y="119456"/>
                  </a:moveTo>
                  <a:lnTo>
                    <a:pt x="290614" y="863"/>
                  </a:lnTo>
                  <a:lnTo>
                    <a:pt x="290207" y="0"/>
                  </a:lnTo>
                  <a:lnTo>
                    <a:pt x="261581" y="8331"/>
                  </a:lnTo>
                  <a:lnTo>
                    <a:pt x="261581" y="11201"/>
                  </a:lnTo>
                  <a:lnTo>
                    <a:pt x="266128" y="10236"/>
                  </a:lnTo>
                  <a:lnTo>
                    <a:pt x="271360" y="10160"/>
                  </a:lnTo>
                  <a:lnTo>
                    <a:pt x="273710" y="11366"/>
                  </a:lnTo>
                  <a:lnTo>
                    <a:pt x="275501" y="15252"/>
                  </a:lnTo>
                  <a:lnTo>
                    <a:pt x="275818" y="17881"/>
                  </a:lnTo>
                  <a:lnTo>
                    <a:pt x="275818" y="111315"/>
                  </a:lnTo>
                  <a:lnTo>
                    <a:pt x="274866" y="114541"/>
                  </a:lnTo>
                  <a:lnTo>
                    <a:pt x="271043" y="117843"/>
                  </a:lnTo>
                  <a:lnTo>
                    <a:pt x="267398" y="118935"/>
                  </a:lnTo>
                  <a:lnTo>
                    <a:pt x="262013" y="119456"/>
                  </a:lnTo>
                  <a:lnTo>
                    <a:pt x="262013" y="121881"/>
                  </a:lnTo>
                  <a:lnTo>
                    <a:pt x="304038" y="121881"/>
                  </a:lnTo>
                  <a:lnTo>
                    <a:pt x="304038" y="119456"/>
                  </a:lnTo>
                  <a:close/>
                </a:path>
                <a:path w="753745" h="153670">
                  <a:moveTo>
                    <a:pt x="375920" y="8305"/>
                  </a:moveTo>
                  <a:lnTo>
                    <a:pt x="373900" y="5575"/>
                  </a:lnTo>
                  <a:lnTo>
                    <a:pt x="365848" y="1536"/>
                  </a:lnTo>
                  <a:lnTo>
                    <a:pt x="361276" y="520"/>
                  </a:lnTo>
                  <a:lnTo>
                    <a:pt x="356171" y="520"/>
                  </a:lnTo>
                  <a:lnTo>
                    <a:pt x="326263" y="32702"/>
                  </a:lnTo>
                  <a:lnTo>
                    <a:pt x="326263" y="41846"/>
                  </a:lnTo>
                  <a:lnTo>
                    <a:pt x="311416" y="41846"/>
                  </a:lnTo>
                  <a:lnTo>
                    <a:pt x="311416" y="47663"/>
                  </a:lnTo>
                  <a:lnTo>
                    <a:pt x="326263" y="47663"/>
                  </a:lnTo>
                  <a:lnTo>
                    <a:pt x="326263" y="109816"/>
                  </a:lnTo>
                  <a:lnTo>
                    <a:pt x="325285" y="114020"/>
                  </a:lnTo>
                  <a:lnTo>
                    <a:pt x="321411" y="118021"/>
                  </a:lnTo>
                  <a:lnTo>
                    <a:pt x="317373" y="119176"/>
                  </a:lnTo>
                  <a:lnTo>
                    <a:pt x="311238" y="119456"/>
                  </a:lnTo>
                  <a:lnTo>
                    <a:pt x="311238" y="121881"/>
                  </a:lnTo>
                  <a:lnTo>
                    <a:pt x="357593" y="121881"/>
                  </a:lnTo>
                  <a:lnTo>
                    <a:pt x="357593" y="119456"/>
                  </a:lnTo>
                  <a:lnTo>
                    <a:pt x="350139" y="118935"/>
                  </a:lnTo>
                  <a:lnTo>
                    <a:pt x="345516" y="117767"/>
                  </a:lnTo>
                  <a:lnTo>
                    <a:pt x="341985" y="114122"/>
                  </a:lnTo>
                  <a:lnTo>
                    <a:pt x="341109" y="109931"/>
                  </a:lnTo>
                  <a:lnTo>
                    <a:pt x="341109" y="47663"/>
                  </a:lnTo>
                  <a:lnTo>
                    <a:pt x="362724" y="47663"/>
                  </a:lnTo>
                  <a:lnTo>
                    <a:pt x="362724" y="41846"/>
                  </a:lnTo>
                  <a:lnTo>
                    <a:pt x="341109" y="41846"/>
                  </a:lnTo>
                  <a:lnTo>
                    <a:pt x="341109" y="17513"/>
                  </a:lnTo>
                  <a:lnTo>
                    <a:pt x="341541" y="14465"/>
                  </a:lnTo>
                  <a:lnTo>
                    <a:pt x="343954" y="7810"/>
                  </a:lnTo>
                  <a:lnTo>
                    <a:pt x="346925" y="5638"/>
                  </a:lnTo>
                  <a:lnTo>
                    <a:pt x="353263" y="5638"/>
                  </a:lnTo>
                  <a:lnTo>
                    <a:pt x="354787" y="6057"/>
                  </a:lnTo>
                  <a:lnTo>
                    <a:pt x="357924" y="8763"/>
                  </a:lnTo>
                  <a:lnTo>
                    <a:pt x="361861" y="14782"/>
                  </a:lnTo>
                  <a:lnTo>
                    <a:pt x="363308" y="16560"/>
                  </a:lnTo>
                  <a:lnTo>
                    <a:pt x="365721" y="18592"/>
                  </a:lnTo>
                  <a:lnTo>
                    <a:pt x="367157" y="19100"/>
                  </a:lnTo>
                  <a:lnTo>
                    <a:pt x="370789" y="19100"/>
                  </a:lnTo>
                  <a:lnTo>
                    <a:pt x="372452" y="18338"/>
                  </a:lnTo>
                  <a:lnTo>
                    <a:pt x="375221" y="15341"/>
                  </a:lnTo>
                  <a:lnTo>
                    <a:pt x="375920" y="13627"/>
                  </a:lnTo>
                  <a:lnTo>
                    <a:pt x="375920" y="8305"/>
                  </a:lnTo>
                  <a:close/>
                </a:path>
                <a:path w="753745" h="153670">
                  <a:moveTo>
                    <a:pt x="414667" y="1727"/>
                  </a:moveTo>
                  <a:lnTo>
                    <a:pt x="405942" y="1727"/>
                  </a:lnTo>
                  <a:lnTo>
                    <a:pt x="367347" y="124828"/>
                  </a:lnTo>
                  <a:lnTo>
                    <a:pt x="376186" y="124828"/>
                  </a:lnTo>
                  <a:lnTo>
                    <a:pt x="414667" y="1727"/>
                  </a:lnTo>
                  <a:close/>
                </a:path>
                <a:path w="753745" h="153670">
                  <a:moveTo>
                    <a:pt x="513689" y="29679"/>
                  </a:moveTo>
                  <a:lnTo>
                    <a:pt x="513080" y="4241"/>
                  </a:lnTo>
                  <a:lnTo>
                    <a:pt x="418363" y="4241"/>
                  </a:lnTo>
                  <a:lnTo>
                    <a:pt x="418363" y="7543"/>
                  </a:lnTo>
                  <a:lnTo>
                    <a:pt x="424967" y="8001"/>
                  </a:lnTo>
                  <a:lnTo>
                    <a:pt x="429209" y="9207"/>
                  </a:lnTo>
                  <a:lnTo>
                    <a:pt x="433031" y="13081"/>
                  </a:lnTo>
                  <a:lnTo>
                    <a:pt x="433984" y="17208"/>
                  </a:lnTo>
                  <a:lnTo>
                    <a:pt x="433984" y="108191"/>
                  </a:lnTo>
                  <a:lnTo>
                    <a:pt x="433133" y="112928"/>
                  </a:lnTo>
                  <a:lnTo>
                    <a:pt x="429729" y="116547"/>
                  </a:lnTo>
                  <a:lnTo>
                    <a:pt x="425373" y="117830"/>
                  </a:lnTo>
                  <a:lnTo>
                    <a:pt x="418363" y="118579"/>
                  </a:lnTo>
                  <a:lnTo>
                    <a:pt x="418363" y="121881"/>
                  </a:lnTo>
                  <a:lnTo>
                    <a:pt x="468109" y="121881"/>
                  </a:lnTo>
                  <a:lnTo>
                    <a:pt x="468109" y="118579"/>
                  </a:lnTo>
                  <a:lnTo>
                    <a:pt x="461403" y="118059"/>
                  </a:lnTo>
                  <a:lnTo>
                    <a:pt x="457047" y="116890"/>
                  </a:lnTo>
                  <a:lnTo>
                    <a:pt x="453047" y="113271"/>
                  </a:lnTo>
                  <a:lnTo>
                    <a:pt x="452043" y="109118"/>
                  </a:lnTo>
                  <a:lnTo>
                    <a:pt x="452043" y="63715"/>
                  </a:lnTo>
                  <a:lnTo>
                    <a:pt x="485355" y="63715"/>
                  </a:lnTo>
                  <a:lnTo>
                    <a:pt x="490156" y="64833"/>
                  </a:lnTo>
                  <a:lnTo>
                    <a:pt x="494322" y="69278"/>
                  </a:lnTo>
                  <a:lnTo>
                    <a:pt x="496036" y="73850"/>
                  </a:lnTo>
                  <a:lnTo>
                    <a:pt x="497370" y="80733"/>
                  </a:lnTo>
                  <a:lnTo>
                    <a:pt x="501535" y="80733"/>
                  </a:lnTo>
                  <a:lnTo>
                    <a:pt x="501535" y="39662"/>
                  </a:lnTo>
                  <a:lnTo>
                    <a:pt x="497370" y="39662"/>
                  </a:lnTo>
                  <a:lnTo>
                    <a:pt x="496087" y="46520"/>
                  </a:lnTo>
                  <a:lnTo>
                    <a:pt x="494411" y="51066"/>
                  </a:lnTo>
                  <a:lnTo>
                    <a:pt x="490245" y="55562"/>
                  </a:lnTo>
                  <a:lnTo>
                    <a:pt x="485406" y="56680"/>
                  </a:lnTo>
                  <a:lnTo>
                    <a:pt x="452043" y="56680"/>
                  </a:lnTo>
                  <a:lnTo>
                    <a:pt x="452043" y="14630"/>
                  </a:lnTo>
                  <a:lnTo>
                    <a:pt x="452386" y="13030"/>
                  </a:lnTo>
                  <a:lnTo>
                    <a:pt x="453720" y="11417"/>
                  </a:lnTo>
                  <a:lnTo>
                    <a:pt x="455231" y="11010"/>
                  </a:lnTo>
                  <a:lnTo>
                    <a:pt x="491896" y="11010"/>
                  </a:lnTo>
                  <a:lnTo>
                    <a:pt x="498525" y="12090"/>
                  </a:lnTo>
                  <a:lnTo>
                    <a:pt x="505244" y="16421"/>
                  </a:lnTo>
                  <a:lnTo>
                    <a:pt x="507530" y="21551"/>
                  </a:lnTo>
                  <a:lnTo>
                    <a:pt x="508736" y="29679"/>
                  </a:lnTo>
                  <a:lnTo>
                    <a:pt x="513689" y="29679"/>
                  </a:lnTo>
                  <a:close/>
                </a:path>
                <a:path w="753745" h="153670">
                  <a:moveTo>
                    <a:pt x="600417" y="112674"/>
                  </a:moveTo>
                  <a:lnTo>
                    <a:pt x="595845" y="112852"/>
                  </a:lnTo>
                  <a:lnTo>
                    <a:pt x="592848" y="112204"/>
                  </a:lnTo>
                  <a:lnTo>
                    <a:pt x="590016" y="109258"/>
                  </a:lnTo>
                  <a:lnTo>
                    <a:pt x="589305" y="106540"/>
                  </a:lnTo>
                  <a:lnTo>
                    <a:pt x="589305" y="41490"/>
                  </a:lnTo>
                  <a:lnTo>
                    <a:pt x="561263" y="41490"/>
                  </a:lnTo>
                  <a:lnTo>
                    <a:pt x="561263" y="44361"/>
                  </a:lnTo>
                  <a:lnTo>
                    <a:pt x="566470" y="44640"/>
                  </a:lnTo>
                  <a:lnTo>
                    <a:pt x="569950" y="45478"/>
                  </a:lnTo>
                  <a:lnTo>
                    <a:pt x="573417" y="48260"/>
                  </a:lnTo>
                  <a:lnTo>
                    <a:pt x="574281" y="51193"/>
                  </a:lnTo>
                  <a:lnTo>
                    <a:pt x="574281" y="103212"/>
                  </a:lnTo>
                  <a:lnTo>
                    <a:pt x="572096" y="105765"/>
                  </a:lnTo>
                  <a:lnTo>
                    <a:pt x="569925" y="107759"/>
                  </a:lnTo>
                  <a:lnTo>
                    <a:pt x="564019" y="111810"/>
                  </a:lnTo>
                  <a:lnTo>
                    <a:pt x="560158" y="113118"/>
                  </a:lnTo>
                  <a:lnTo>
                    <a:pt x="550494" y="113118"/>
                  </a:lnTo>
                  <a:lnTo>
                    <a:pt x="546569" y="110921"/>
                  </a:lnTo>
                  <a:lnTo>
                    <a:pt x="543318" y="104152"/>
                  </a:lnTo>
                  <a:lnTo>
                    <a:pt x="542772" y="100990"/>
                  </a:lnTo>
                  <a:lnTo>
                    <a:pt x="542772" y="41490"/>
                  </a:lnTo>
                  <a:lnTo>
                    <a:pt x="516813" y="41490"/>
                  </a:lnTo>
                  <a:lnTo>
                    <a:pt x="516813" y="43916"/>
                  </a:lnTo>
                  <a:lnTo>
                    <a:pt x="520979" y="44323"/>
                  </a:lnTo>
                  <a:lnTo>
                    <a:pt x="523697" y="45008"/>
                  </a:lnTo>
                  <a:lnTo>
                    <a:pt x="526948" y="47548"/>
                  </a:lnTo>
                  <a:lnTo>
                    <a:pt x="527926" y="50622"/>
                  </a:lnTo>
                  <a:lnTo>
                    <a:pt x="527926" y="108661"/>
                  </a:lnTo>
                  <a:lnTo>
                    <a:pt x="530186" y="114604"/>
                  </a:lnTo>
                  <a:lnTo>
                    <a:pt x="539153" y="121729"/>
                  </a:lnTo>
                  <a:lnTo>
                    <a:pt x="543902" y="123532"/>
                  </a:lnTo>
                  <a:lnTo>
                    <a:pt x="554431" y="123532"/>
                  </a:lnTo>
                  <a:lnTo>
                    <a:pt x="559638" y="121793"/>
                  </a:lnTo>
                  <a:lnTo>
                    <a:pt x="567804" y="116065"/>
                  </a:lnTo>
                  <a:lnTo>
                    <a:pt x="571398" y="112598"/>
                  </a:lnTo>
                  <a:lnTo>
                    <a:pt x="575322" y="107899"/>
                  </a:lnTo>
                  <a:lnTo>
                    <a:pt x="575322" y="121881"/>
                  </a:lnTo>
                  <a:lnTo>
                    <a:pt x="575475" y="123050"/>
                  </a:lnTo>
                  <a:lnTo>
                    <a:pt x="575932" y="123190"/>
                  </a:lnTo>
                  <a:lnTo>
                    <a:pt x="584327" y="119976"/>
                  </a:lnTo>
                  <a:lnTo>
                    <a:pt x="591883" y="117487"/>
                  </a:lnTo>
                  <a:lnTo>
                    <a:pt x="600417" y="115112"/>
                  </a:lnTo>
                  <a:lnTo>
                    <a:pt x="600417" y="112674"/>
                  </a:lnTo>
                  <a:close/>
                </a:path>
                <a:path w="753745" h="153670">
                  <a:moveTo>
                    <a:pt x="649820" y="119456"/>
                  </a:moveTo>
                  <a:lnTo>
                    <a:pt x="636397" y="863"/>
                  </a:lnTo>
                  <a:lnTo>
                    <a:pt x="635990" y="0"/>
                  </a:lnTo>
                  <a:lnTo>
                    <a:pt x="607364" y="8331"/>
                  </a:lnTo>
                  <a:lnTo>
                    <a:pt x="607364" y="11201"/>
                  </a:lnTo>
                  <a:lnTo>
                    <a:pt x="611911" y="10236"/>
                  </a:lnTo>
                  <a:lnTo>
                    <a:pt x="617143" y="10160"/>
                  </a:lnTo>
                  <a:lnTo>
                    <a:pt x="619493" y="11366"/>
                  </a:lnTo>
                  <a:lnTo>
                    <a:pt x="621284" y="15252"/>
                  </a:lnTo>
                  <a:lnTo>
                    <a:pt x="621601" y="17881"/>
                  </a:lnTo>
                  <a:lnTo>
                    <a:pt x="621601" y="111315"/>
                  </a:lnTo>
                  <a:lnTo>
                    <a:pt x="620649" y="114541"/>
                  </a:lnTo>
                  <a:lnTo>
                    <a:pt x="616826" y="117843"/>
                  </a:lnTo>
                  <a:lnTo>
                    <a:pt x="613181" y="118935"/>
                  </a:lnTo>
                  <a:lnTo>
                    <a:pt x="607796" y="119456"/>
                  </a:lnTo>
                  <a:lnTo>
                    <a:pt x="607796" y="121881"/>
                  </a:lnTo>
                  <a:lnTo>
                    <a:pt x="649820" y="121881"/>
                  </a:lnTo>
                  <a:lnTo>
                    <a:pt x="649820" y="119456"/>
                  </a:lnTo>
                  <a:close/>
                </a:path>
                <a:path w="753745" h="153670">
                  <a:moveTo>
                    <a:pt x="699223" y="119456"/>
                  </a:moveTo>
                  <a:lnTo>
                    <a:pt x="685800" y="863"/>
                  </a:lnTo>
                  <a:lnTo>
                    <a:pt x="685393" y="0"/>
                  </a:lnTo>
                  <a:lnTo>
                    <a:pt x="656767" y="8331"/>
                  </a:lnTo>
                  <a:lnTo>
                    <a:pt x="656767" y="11201"/>
                  </a:lnTo>
                  <a:lnTo>
                    <a:pt x="661314" y="10236"/>
                  </a:lnTo>
                  <a:lnTo>
                    <a:pt x="666546" y="10160"/>
                  </a:lnTo>
                  <a:lnTo>
                    <a:pt x="668896" y="11366"/>
                  </a:lnTo>
                  <a:lnTo>
                    <a:pt x="670687" y="15252"/>
                  </a:lnTo>
                  <a:lnTo>
                    <a:pt x="671004" y="17881"/>
                  </a:lnTo>
                  <a:lnTo>
                    <a:pt x="671004" y="111315"/>
                  </a:lnTo>
                  <a:lnTo>
                    <a:pt x="670052" y="114541"/>
                  </a:lnTo>
                  <a:lnTo>
                    <a:pt x="666229" y="117843"/>
                  </a:lnTo>
                  <a:lnTo>
                    <a:pt x="662584" y="118935"/>
                  </a:lnTo>
                  <a:lnTo>
                    <a:pt x="657199" y="119456"/>
                  </a:lnTo>
                  <a:lnTo>
                    <a:pt x="657199" y="121881"/>
                  </a:lnTo>
                  <a:lnTo>
                    <a:pt x="699223" y="121881"/>
                  </a:lnTo>
                  <a:lnTo>
                    <a:pt x="699223" y="119456"/>
                  </a:lnTo>
                  <a:close/>
                </a:path>
                <a:path w="753745" h="153670">
                  <a:moveTo>
                    <a:pt x="753567" y="78130"/>
                  </a:moveTo>
                  <a:lnTo>
                    <a:pt x="743356" y="37071"/>
                  </a:lnTo>
                  <a:lnTo>
                    <a:pt x="716635" y="6045"/>
                  </a:lnTo>
                  <a:lnTo>
                    <a:pt x="709891" y="1739"/>
                  </a:lnTo>
                  <a:lnTo>
                    <a:pt x="707631" y="4597"/>
                  </a:lnTo>
                  <a:lnTo>
                    <a:pt x="716127" y="11569"/>
                  </a:lnTo>
                  <a:lnTo>
                    <a:pt x="723188" y="19748"/>
                  </a:lnTo>
                  <a:lnTo>
                    <a:pt x="736854" y="57746"/>
                  </a:lnTo>
                  <a:lnTo>
                    <a:pt x="738111" y="80391"/>
                  </a:lnTo>
                  <a:lnTo>
                    <a:pt x="737425" y="95046"/>
                  </a:lnTo>
                  <a:lnTo>
                    <a:pt x="723633" y="135229"/>
                  </a:lnTo>
                  <a:lnTo>
                    <a:pt x="707631" y="150710"/>
                  </a:lnTo>
                  <a:lnTo>
                    <a:pt x="709282" y="153581"/>
                  </a:lnTo>
                  <a:lnTo>
                    <a:pt x="740283" y="124409"/>
                  </a:lnTo>
                  <a:lnTo>
                    <a:pt x="750176" y="102616"/>
                  </a:lnTo>
                  <a:lnTo>
                    <a:pt x="752436" y="94919"/>
                  </a:lnTo>
                  <a:lnTo>
                    <a:pt x="753567" y="86753"/>
                  </a:lnTo>
                  <a:lnTo>
                    <a:pt x="753567" y="781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516791" y="9058213"/>
              <a:ext cx="713748" cy="126324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6239192" y="9134703"/>
              <a:ext cx="44450" cy="11430"/>
            </a:xfrm>
            <a:custGeom>
              <a:avLst/>
              <a:gdLst/>
              <a:ahLst/>
              <a:cxnLst/>
              <a:rect l="l" t="t" r="r" b="b"/>
              <a:pathLst>
                <a:path w="44450" h="11429">
                  <a:moveTo>
                    <a:pt x="43929" y="0"/>
                  </a:moveTo>
                  <a:lnTo>
                    <a:pt x="0" y="0"/>
                  </a:lnTo>
                  <a:lnTo>
                    <a:pt x="0" y="11112"/>
                  </a:lnTo>
                  <a:lnTo>
                    <a:pt x="43929" y="11112"/>
                  </a:lnTo>
                  <a:lnTo>
                    <a:pt x="439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941147" y="9297238"/>
              <a:ext cx="1629026" cy="160601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516791" y="9296970"/>
              <a:ext cx="713748" cy="126324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6239192" y="9373463"/>
              <a:ext cx="44450" cy="11430"/>
            </a:xfrm>
            <a:custGeom>
              <a:avLst/>
              <a:gdLst/>
              <a:ahLst/>
              <a:cxnLst/>
              <a:rect l="l" t="t" r="r" b="b"/>
              <a:pathLst>
                <a:path w="44450" h="11429">
                  <a:moveTo>
                    <a:pt x="43929" y="0"/>
                  </a:moveTo>
                  <a:lnTo>
                    <a:pt x="0" y="0"/>
                  </a:lnTo>
                  <a:lnTo>
                    <a:pt x="0" y="11112"/>
                  </a:lnTo>
                  <a:lnTo>
                    <a:pt x="43929" y="11112"/>
                  </a:lnTo>
                  <a:lnTo>
                    <a:pt x="439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945479" y="9528096"/>
              <a:ext cx="4211462" cy="136173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937726" y="9741824"/>
              <a:ext cx="4069932" cy="135576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941757" y="9955182"/>
              <a:ext cx="3207609" cy="13557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>
                <a:moveTo>
                  <a:pt x="7559979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79" y="10692003"/>
                </a:lnTo>
                <a:lnTo>
                  <a:pt x="7559979" y="0"/>
                </a:lnTo>
                <a:close/>
              </a:path>
            </a:pathLst>
          </a:custGeom>
          <a:solidFill>
            <a:srgbClr val="020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82277" y="139090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40" y="0"/>
                </a:moveTo>
                <a:lnTo>
                  <a:pt x="0" y="48691"/>
                </a:lnTo>
                <a:lnTo>
                  <a:pt x="48183" y="89801"/>
                </a:lnTo>
                <a:lnTo>
                  <a:pt x="56134" y="26225"/>
                </a:lnTo>
                <a:lnTo>
                  <a:pt x="4544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13040" y="147903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337" y="0"/>
                </a:moveTo>
                <a:lnTo>
                  <a:pt x="12141" y="0"/>
                </a:lnTo>
                <a:lnTo>
                  <a:pt x="0" y="56159"/>
                </a:lnTo>
                <a:lnTo>
                  <a:pt x="28219" y="123545"/>
                </a:lnTo>
                <a:lnTo>
                  <a:pt x="56337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23487" y="316437"/>
            <a:ext cx="53975" cy="71120"/>
          </a:xfrm>
          <a:custGeom>
            <a:avLst/>
            <a:gdLst/>
            <a:ahLst/>
            <a:cxnLst/>
            <a:rect l="l" t="t" r="r" b="b"/>
            <a:pathLst>
              <a:path w="53975" h="71120">
                <a:moveTo>
                  <a:pt x="21424" y="0"/>
                </a:moveTo>
                <a:lnTo>
                  <a:pt x="0" y="52349"/>
                </a:lnTo>
                <a:lnTo>
                  <a:pt x="2679" y="71056"/>
                </a:lnTo>
                <a:lnTo>
                  <a:pt x="53530" y="11163"/>
                </a:lnTo>
                <a:lnTo>
                  <a:pt x="2142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22492" y="346277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5021"/>
                </a:lnTo>
                <a:lnTo>
                  <a:pt x="10706" y="52527"/>
                </a:lnTo>
                <a:lnTo>
                  <a:pt x="66865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9939" y="140449"/>
            <a:ext cx="77647" cy="74853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7056342" y="72841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554" y="0"/>
                </a:moveTo>
                <a:lnTo>
                  <a:pt x="0" y="48768"/>
                </a:lnTo>
                <a:lnTo>
                  <a:pt x="48145" y="89839"/>
                </a:lnTo>
                <a:lnTo>
                  <a:pt x="56210" y="26250"/>
                </a:lnTo>
                <a:lnTo>
                  <a:pt x="4555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56281" y="1370153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69">
                <a:moveTo>
                  <a:pt x="45466" y="0"/>
                </a:moveTo>
                <a:lnTo>
                  <a:pt x="0" y="48679"/>
                </a:lnTo>
                <a:lnTo>
                  <a:pt x="48107" y="89903"/>
                </a:lnTo>
                <a:lnTo>
                  <a:pt x="56121" y="26161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43588" y="1264161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5">
                <a:moveTo>
                  <a:pt x="0" y="0"/>
                </a:moveTo>
                <a:lnTo>
                  <a:pt x="0" y="44932"/>
                </a:lnTo>
                <a:lnTo>
                  <a:pt x="10668" y="52400"/>
                </a:lnTo>
                <a:lnTo>
                  <a:pt x="66890" y="3771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36931" y="517083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159" y="0"/>
                </a:moveTo>
                <a:lnTo>
                  <a:pt x="12090" y="0"/>
                </a:lnTo>
                <a:lnTo>
                  <a:pt x="0" y="56248"/>
                </a:lnTo>
                <a:lnTo>
                  <a:pt x="28041" y="123571"/>
                </a:lnTo>
                <a:lnTo>
                  <a:pt x="56159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47300" y="685504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4">
                <a:moveTo>
                  <a:pt x="21437" y="0"/>
                </a:moveTo>
                <a:lnTo>
                  <a:pt x="0" y="52489"/>
                </a:lnTo>
                <a:lnTo>
                  <a:pt x="2679" y="71145"/>
                </a:lnTo>
                <a:lnTo>
                  <a:pt x="53505" y="11214"/>
                </a:lnTo>
                <a:lnTo>
                  <a:pt x="21437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46316" y="715495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881"/>
                </a:lnTo>
                <a:lnTo>
                  <a:pt x="10667" y="52425"/>
                </a:lnTo>
                <a:lnTo>
                  <a:pt x="66878" y="3733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93803" y="509560"/>
            <a:ext cx="77546" cy="74853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29608" y="2760531"/>
            <a:ext cx="77546" cy="7493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79949" y="979314"/>
            <a:ext cx="77597" cy="74790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6561933" y="3128293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5">
                <a:moveTo>
                  <a:pt x="21437" y="0"/>
                </a:moveTo>
                <a:lnTo>
                  <a:pt x="0" y="52476"/>
                </a:lnTo>
                <a:lnTo>
                  <a:pt x="2705" y="71183"/>
                </a:lnTo>
                <a:lnTo>
                  <a:pt x="53543" y="11277"/>
                </a:lnTo>
                <a:lnTo>
                  <a:pt x="21437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82277" y="170681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69">
                <a:moveTo>
                  <a:pt x="45440" y="0"/>
                </a:moveTo>
                <a:lnTo>
                  <a:pt x="0" y="48653"/>
                </a:lnTo>
                <a:lnTo>
                  <a:pt x="48183" y="89763"/>
                </a:lnTo>
                <a:lnTo>
                  <a:pt x="56134" y="26187"/>
                </a:lnTo>
                <a:lnTo>
                  <a:pt x="4544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95669" y="2775549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095" y="0"/>
                </a:moveTo>
                <a:lnTo>
                  <a:pt x="12001" y="0"/>
                </a:lnTo>
                <a:lnTo>
                  <a:pt x="0" y="56159"/>
                </a:lnTo>
                <a:lnTo>
                  <a:pt x="28003" y="123545"/>
                </a:lnTo>
                <a:lnTo>
                  <a:pt x="56095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56281" y="293784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69">
                <a:moveTo>
                  <a:pt x="45466" y="0"/>
                </a:moveTo>
                <a:lnTo>
                  <a:pt x="0" y="48679"/>
                </a:lnTo>
                <a:lnTo>
                  <a:pt x="48107" y="89852"/>
                </a:lnTo>
                <a:lnTo>
                  <a:pt x="56121" y="26238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43588" y="283187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5">
                <a:moveTo>
                  <a:pt x="0" y="0"/>
                </a:moveTo>
                <a:lnTo>
                  <a:pt x="0" y="44907"/>
                </a:lnTo>
                <a:lnTo>
                  <a:pt x="10668" y="52362"/>
                </a:lnTo>
                <a:lnTo>
                  <a:pt x="66890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437392" y="266876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69">
                <a:moveTo>
                  <a:pt x="45466" y="0"/>
                </a:moveTo>
                <a:lnTo>
                  <a:pt x="0" y="48679"/>
                </a:lnTo>
                <a:lnTo>
                  <a:pt x="48209" y="89776"/>
                </a:lnTo>
                <a:lnTo>
                  <a:pt x="56184" y="26212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79949" y="2547057"/>
            <a:ext cx="77597" cy="74726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30316" y="2451666"/>
            <a:ext cx="77482" cy="74879"/>
          </a:xfrm>
          <a:prstGeom prst="rect">
            <a:avLst/>
          </a:prstGeom>
        </p:spPr>
      </p:pic>
      <p:sp>
        <p:nvSpPr>
          <p:cNvPr id="25" name="object 25"/>
          <p:cNvSpPr/>
          <p:nvPr/>
        </p:nvSpPr>
        <p:spPr>
          <a:xfrm>
            <a:off x="6851530" y="3016877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69">
                <a:moveTo>
                  <a:pt x="45427" y="0"/>
                </a:moveTo>
                <a:lnTo>
                  <a:pt x="0" y="48831"/>
                </a:lnTo>
                <a:lnTo>
                  <a:pt x="48145" y="89941"/>
                </a:lnTo>
                <a:lnTo>
                  <a:pt x="56146" y="26314"/>
                </a:lnTo>
                <a:lnTo>
                  <a:pt x="45427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02275" y="460543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919"/>
                </a:lnTo>
                <a:lnTo>
                  <a:pt x="10782" y="52476"/>
                </a:lnTo>
                <a:lnTo>
                  <a:pt x="66916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82277" y="3274471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40" y="0"/>
                </a:moveTo>
                <a:lnTo>
                  <a:pt x="0" y="48691"/>
                </a:lnTo>
                <a:lnTo>
                  <a:pt x="48183" y="89890"/>
                </a:lnTo>
                <a:lnTo>
                  <a:pt x="56134" y="26301"/>
                </a:lnTo>
                <a:lnTo>
                  <a:pt x="4544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07102" y="2889756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210" y="0"/>
                </a:moveTo>
                <a:lnTo>
                  <a:pt x="12039" y="0"/>
                </a:lnTo>
                <a:lnTo>
                  <a:pt x="0" y="56210"/>
                </a:lnTo>
                <a:lnTo>
                  <a:pt x="28130" y="123545"/>
                </a:lnTo>
                <a:lnTo>
                  <a:pt x="5621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990299" y="4495506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133" y="0"/>
                </a:moveTo>
                <a:lnTo>
                  <a:pt x="11988" y="0"/>
                </a:lnTo>
                <a:lnTo>
                  <a:pt x="0" y="56311"/>
                </a:lnTo>
                <a:lnTo>
                  <a:pt x="28066" y="123621"/>
                </a:lnTo>
                <a:lnTo>
                  <a:pt x="56133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456281" y="4505589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66" y="0"/>
                </a:moveTo>
                <a:lnTo>
                  <a:pt x="0" y="48691"/>
                </a:lnTo>
                <a:lnTo>
                  <a:pt x="48107" y="89801"/>
                </a:lnTo>
                <a:lnTo>
                  <a:pt x="56121" y="26149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43588" y="4399625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919"/>
                </a:lnTo>
                <a:lnTo>
                  <a:pt x="10668" y="52336"/>
                </a:lnTo>
                <a:lnTo>
                  <a:pt x="66890" y="3657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437392" y="4236428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66" y="0"/>
                </a:moveTo>
                <a:lnTo>
                  <a:pt x="0" y="48704"/>
                </a:lnTo>
                <a:lnTo>
                  <a:pt x="48209" y="89890"/>
                </a:lnTo>
                <a:lnTo>
                  <a:pt x="56184" y="26250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186167" y="4490223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210" y="0"/>
                </a:moveTo>
                <a:lnTo>
                  <a:pt x="12026" y="0"/>
                </a:lnTo>
                <a:lnTo>
                  <a:pt x="0" y="56273"/>
                </a:lnTo>
                <a:lnTo>
                  <a:pt x="28143" y="123634"/>
                </a:lnTo>
                <a:lnTo>
                  <a:pt x="5621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482277" y="482743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40" y="0"/>
                </a:moveTo>
                <a:lnTo>
                  <a:pt x="0" y="48704"/>
                </a:lnTo>
                <a:lnTo>
                  <a:pt x="48183" y="89852"/>
                </a:lnTo>
                <a:lnTo>
                  <a:pt x="56134" y="26238"/>
                </a:lnTo>
                <a:lnTo>
                  <a:pt x="4544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913040" y="4836341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337" y="0"/>
                </a:moveTo>
                <a:lnTo>
                  <a:pt x="12141" y="0"/>
                </a:lnTo>
                <a:lnTo>
                  <a:pt x="0" y="56095"/>
                </a:lnTo>
                <a:lnTo>
                  <a:pt x="28219" y="123545"/>
                </a:lnTo>
                <a:lnTo>
                  <a:pt x="56337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823487" y="5004732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4">
                <a:moveTo>
                  <a:pt x="21424" y="0"/>
                </a:moveTo>
                <a:lnTo>
                  <a:pt x="0" y="52425"/>
                </a:lnTo>
                <a:lnTo>
                  <a:pt x="2679" y="71196"/>
                </a:lnTo>
                <a:lnTo>
                  <a:pt x="53530" y="11239"/>
                </a:lnTo>
                <a:lnTo>
                  <a:pt x="2142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922492" y="5034760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919"/>
                </a:lnTo>
                <a:lnTo>
                  <a:pt x="10706" y="52425"/>
                </a:lnTo>
                <a:lnTo>
                  <a:pt x="66865" y="3733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object 3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69939" y="4828804"/>
            <a:ext cx="77647" cy="74879"/>
          </a:xfrm>
          <a:prstGeom prst="rect">
            <a:avLst/>
          </a:prstGeom>
        </p:spPr>
      </p:pic>
      <p:sp>
        <p:nvSpPr>
          <p:cNvPr id="39" name="object 39"/>
          <p:cNvSpPr/>
          <p:nvPr/>
        </p:nvSpPr>
        <p:spPr>
          <a:xfrm>
            <a:off x="7456281" y="605857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66" y="0"/>
                </a:moveTo>
                <a:lnTo>
                  <a:pt x="0" y="48640"/>
                </a:lnTo>
                <a:lnTo>
                  <a:pt x="48107" y="89725"/>
                </a:lnTo>
                <a:lnTo>
                  <a:pt x="56121" y="26200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343588" y="5952556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869"/>
                </a:lnTo>
                <a:lnTo>
                  <a:pt x="10668" y="52412"/>
                </a:lnTo>
                <a:lnTo>
                  <a:pt x="66890" y="3810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836931" y="5205448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159" y="0"/>
                </a:moveTo>
                <a:lnTo>
                  <a:pt x="12090" y="0"/>
                </a:lnTo>
                <a:lnTo>
                  <a:pt x="0" y="56184"/>
                </a:lnTo>
                <a:lnTo>
                  <a:pt x="28041" y="123571"/>
                </a:lnTo>
                <a:lnTo>
                  <a:pt x="56159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747300" y="5373912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4">
                <a:moveTo>
                  <a:pt x="21437" y="0"/>
                </a:moveTo>
                <a:lnTo>
                  <a:pt x="0" y="52489"/>
                </a:lnTo>
                <a:lnTo>
                  <a:pt x="2679" y="71221"/>
                </a:lnTo>
                <a:lnTo>
                  <a:pt x="53505" y="11214"/>
                </a:lnTo>
                <a:lnTo>
                  <a:pt x="21437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846316" y="540386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881"/>
                </a:lnTo>
                <a:lnTo>
                  <a:pt x="10667" y="52400"/>
                </a:lnTo>
                <a:lnTo>
                  <a:pt x="66878" y="3810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" name="object 4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693803" y="5197964"/>
            <a:ext cx="77546" cy="74841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29608" y="7448895"/>
            <a:ext cx="77546" cy="74866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779949" y="5667683"/>
            <a:ext cx="77597" cy="74853"/>
          </a:xfrm>
          <a:prstGeom prst="rect">
            <a:avLst/>
          </a:prstGeom>
        </p:spPr>
      </p:pic>
      <p:sp>
        <p:nvSpPr>
          <p:cNvPr id="47" name="object 47"/>
          <p:cNvSpPr/>
          <p:nvPr/>
        </p:nvSpPr>
        <p:spPr>
          <a:xfrm>
            <a:off x="6760181" y="4495890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932"/>
                </a:lnTo>
                <a:lnTo>
                  <a:pt x="10718" y="52374"/>
                </a:lnTo>
                <a:lnTo>
                  <a:pt x="66928" y="3771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84222" y="454857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516" y="0"/>
                </a:moveTo>
                <a:lnTo>
                  <a:pt x="0" y="48679"/>
                </a:lnTo>
                <a:lnTo>
                  <a:pt x="48196" y="89877"/>
                </a:lnTo>
                <a:lnTo>
                  <a:pt x="56184" y="26289"/>
                </a:lnTo>
                <a:lnTo>
                  <a:pt x="4551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482277" y="6395173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40" y="0"/>
                </a:moveTo>
                <a:lnTo>
                  <a:pt x="0" y="48704"/>
                </a:lnTo>
                <a:lnTo>
                  <a:pt x="48183" y="89865"/>
                </a:lnTo>
                <a:lnTo>
                  <a:pt x="56134" y="26225"/>
                </a:lnTo>
                <a:lnTo>
                  <a:pt x="4544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456281" y="762621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66" y="0"/>
                </a:moveTo>
                <a:lnTo>
                  <a:pt x="0" y="48717"/>
                </a:lnTo>
                <a:lnTo>
                  <a:pt x="48107" y="89827"/>
                </a:lnTo>
                <a:lnTo>
                  <a:pt x="56121" y="26200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343588" y="7520278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907"/>
                </a:lnTo>
                <a:lnTo>
                  <a:pt x="10668" y="52387"/>
                </a:lnTo>
                <a:lnTo>
                  <a:pt x="66890" y="3670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437392" y="735713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66" y="0"/>
                </a:moveTo>
                <a:lnTo>
                  <a:pt x="0" y="48666"/>
                </a:lnTo>
                <a:lnTo>
                  <a:pt x="48209" y="89903"/>
                </a:lnTo>
                <a:lnTo>
                  <a:pt x="56184" y="26200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851530" y="7705382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27" y="0"/>
                </a:moveTo>
                <a:lnTo>
                  <a:pt x="0" y="48704"/>
                </a:lnTo>
                <a:lnTo>
                  <a:pt x="48145" y="89801"/>
                </a:lnTo>
                <a:lnTo>
                  <a:pt x="56146" y="26136"/>
                </a:lnTo>
                <a:lnTo>
                  <a:pt x="45427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630806" y="8923949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083" y="0"/>
                </a:moveTo>
                <a:lnTo>
                  <a:pt x="11925" y="0"/>
                </a:lnTo>
                <a:lnTo>
                  <a:pt x="0" y="56261"/>
                </a:lnTo>
                <a:lnTo>
                  <a:pt x="28067" y="123507"/>
                </a:lnTo>
                <a:lnTo>
                  <a:pt x="56083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482277" y="7962891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40" y="0"/>
                </a:moveTo>
                <a:lnTo>
                  <a:pt x="0" y="48742"/>
                </a:lnTo>
                <a:lnTo>
                  <a:pt x="48183" y="89776"/>
                </a:lnTo>
                <a:lnTo>
                  <a:pt x="56134" y="26250"/>
                </a:lnTo>
                <a:lnTo>
                  <a:pt x="4544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456281" y="9193860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66" y="0"/>
                </a:moveTo>
                <a:lnTo>
                  <a:pt x="0" y="48729"/>
                </a:lnTo>
                <a:lnTo>
                  <a:pt x="48107" y="89890"/>
                </a:lnTo>
                <a:lnTo>
                  <a:pt x="56121" y="26250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343588" y="908789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958"/>
                </a:lnTo>
                <a:lnTo>
                  <a:pt x="10668" y="52463"/>
                </a:lnTo>
                <a:lnTo>
                  <a:pt x="66890" y="3797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437392" y="8924803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66" y="0"/>
                </a:moveTo>
                <a:lnTo>
                  <a:pt x="0" y="48793"/>
                </a:lnTo>
                <a:lnTo>
                  <a:pt x="48209" y="89852"/>
                </a:lnTo>
                <a:lnTo>
                  <a:pt x="56184" y="26250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9" name="object 5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779949" y="8803019"/>
            <a:ext cx="77597" cy="74917"/>
          </a:xfrm>
          <a:prstGeom prst="rect">
            <a:avLst/>
          </a:prstGeom>
        </p:spPr>
      </p:pic>
      <p:sp>
        <p:nvSpPr>
          <p:cNvPr id="60" name="object 60"/>
          <p:cNvSpPr/>
          <p:nvPr/>
        </p:nvSpPr>
        <p:spPr>
          <a:xfrm>
            <a:off x="6910166" y="10523270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210" y="0"/>
                </a:moveTo>
                <a:lnTo>
                  <a:pt x="12052" y="0"/>
                </a:lnTo>
                <a:lnTo>
                  <a:pt x="0" y="56159"/>
                </a:lnTo>
                <a:lnTo>
                  <a:pt x="28143" y="123558"/>
                </a:lnTo>
                <a:lnTo>
                  <a:pt x="5621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494331" y="951081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554" y="0"/>
                </a:moveTo>
                <a:lnTo>
                  <a:pt x="0" y="48691"/>
                </a:lnTo>
                <a:lnTo>
                  <a:pt x="48145" y="89877"/>
                </a:lnTo>
                <a:lnTo>
                  <a:pt x="56235" y="26200"/>
                </a:lnTo>
                <a:lnTo>
                  <a:pt x="4555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355693" y="10635869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881"/>
                </a:lnTo>
                <a:lnTo>
                  <a:pt x="10680" y="52362"/>
                </a:lnTo>
                <a:lnTo>
                  <a:pt x="66890" y="3721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449447" y="1047270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529" y="0"/>
                </a:moveTo>
                <a:lnTo>
                  <a:pt x="0" y="48628"/>
                </a:lnTo>
                <a:lnTo>
                  <a:pt x="48209" y="89928"/>
                </a:lnTo>
                <a:lnTo>
                  <a:pt x="56286" y="26225"/>
                </a:lnTo>
                <a:lnTo>
                  <a:pt x="45529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4" name="object 6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792101" y="10350959"/>
            <a:ext cx="77660" cy="74803"/>
          </a:xfrm>
          <a:prstGeom prst="rect">
            <a:avLst/>
          </a:prstGeom>
        </p:spPr>
      </p:pic>
      <p:sp>
        <p:nvSpPr>
          <p:cNvPr id="65" name="object 65"/>
          <p:cNvSpPr/>
          <p:nvPr/>
        </p:nvSpPr>
        <p:spPr>
          <a:xfrm>
            <a:off x="6518925" y="293784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69">
                <a:moveTo>
                  <a:pt x="45554" y="0"/>
                </a:moveTo>
                <a:lnTo>
                  <a:pt x="0" y="48679"/>
                </a:lnTo>
                <a:lnTo>
                  <a:pt x="48145" y="89852"/>
                </a:lnTo>
                <a:lnTo>
                  <a:pt x="56184" y="26238"/>
                </a:lnTo>
                <a:lnTo>
                  <a:pt x="4555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406206" y="283187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5">
                <a:moveTo>
                  <a:pt x="0" y="0"/>
                </a:moveTo>
                <a:lnTo>
                  <a:pt x="0" y="44907"/>
                </a:lnTo>
                <a:lnTo>
                  <a:pt x="10706" y="52362"/>
                </a:lnTo>
                <a:lnTo>
                  <a:pt x="66916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500060" y="266876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69">
                <a:moveTo>
                  <a:pt x="45466" y="0"/>
                </a:moveTo>
                <a:lnTo>
                  <a:pt x="0" y="48679"/>
                </a:lnTo>
                <a:lnTo>
                  <a:pt x="48158" y="89776"/>
                </a:lnTo>
                <a:lnTo>
                  <a:pt x="56184" y="26212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364968" y="460543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919"/>
                </a:lnTo>
                <a:lnTo>
                  <a:pt x="10731" y="52476"/>
                </a:lnTo>
                <a:lnTo>
                  <a:pt x="66941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544919" y="3274471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40" y="0"/>
                </a:moveTo>
                <a:lnTo>
                  <a:pt x="0" y="48691"/>
                </a:lnTo>
                <a:lnTo>
                  <a:pt x="48260" y="89890"/>
                </a:lnTo>
                <a:lnTo>
                  <a:pt x="56184" y="26301"/>
                </a:lnTo>
                <a:lnTo>
                  <a:pt x="4544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500060" y="4236428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66" y="0"/>
                </a:moveTo>
                <a:lnTo>
                  <a:pt x="0" y="48704"/>
                </a:lnTo>
                <a:lnTo>
                  <a:pt x="48158" y="89890"/>
                </a:lnTo>
                <a:lnTo>
                  <a:pt x="56184" y="26250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248836" y="4490223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210" y="0"/>
                </a:moveTo>
                <a:lnTo>
                  <a:pt x="12064" y="0"/>
                </a:lnTo>
                <a:lnTo>
                  <a:pt x="0" y="56273"/>
                </a:lnTo>
                <a:lnTo>
                  <a:pt x="28168" y="123634"/>
                </a:lnTo>
                <a:lnTo>
                  <a:pt x="5621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990444" y="147903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222" y="0"/>
                </a:moveTo>
                <a:lnTo>
                  <a:pt x="12039" y="0"/>
                </a:lnTo>
                <a:lnTo>
                  <a:pt x="0" y="56159"/>
                </a:lnTo>
                <a:lnTo>
                  <a:pt x="28155" y="123545"/>
                </a:lnTo>
                <a:lnTo>
                  <a:pt x="56222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900826" y="316437"/>
            <a:ext cx="53975" cy="71120"/>
          </a:xfrm>
          <a:custGeom>
            <a:avLst/>
            <a:gdLst/>
            <a:ahLst/>
            <a:cxnLst/>
            <a:rect l="l" t="t" r="r" b="b"/>
            <a:pathLst>
              <a:path w="53975" h="71120">
                <a:moveTo>
                  <a:pt x="21424" y="0"/>
                </a:moveTo>
                <a:lnTo>
                  <a:pt x="0" y="52349"/>
                </a:lnTo>
                <a:lnTo>
                  <a:pt x="2679" y="71056"/>
                </a:lnTo>
                <a:lnTo>
                  <a:pt x="53505" y="11163"/>
                </a:lnTo>
                <a:lnTo>
                  <a:pt x="2142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999856" y="346277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5021"/>
                </a:lnTo>
                <a:lnTo>
                  <a:pt x="10591" y="52527"/>
                </a:lnTo>
                <a:lnTo>
                  <a:pt x="66865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5" name="object 7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847264" y="140449"/>
            <a:ext cx="77711" cy="74853"/>
          </a:xfrm>
          <a:prstGeom prst="rect">
            <a:avLst/>
          </a:prstGeom>
        </p:spPr>
      </p:pic>
      <p:sp>
        <p:nvSpPr>
          <p:cNvPr id="76" name="object 76"/>
          <p:cNvSpPr/>
          <p:nvPr/>
        </p:nvSpPr>
        <p:spPr>
          <a:xfrm>
            <a:off x="5133607" y="72841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567" y="0"/>
                </a:moveTo>
                <a:lnTo>
                  <a:pt x="0" y="48768"/>
                </a:lnTo>
                <a:lnTo>
                  <a:pt x="48323" y="89839"/>
                </a:lnTo>
                <a:lnTo>
                  <a:pt x="56299" y="26250"/>
                </a:lnTo>
                <a:lnTo>
                  <a:pt x="45567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533521" y="1370153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69">
                <a:moveTo>
                  <a:pt x="45504" y="0"/>
                </a:moveTo>
                <a:lnTo>
                  <a:pt x="0" y="48679"/>
                </a:lnTo>
                <a:lnTo>
                  <a:pt x="48183" y="89903"/>
                </a:lnTo>
                <a:lnTo>
                  <a:pt x="56222" y="26161"/>
                </a:lnTo>
                <a:lnTo>
                  <a:pt x="4550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420889" y="1264161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5">
                <a:moveTo>
                  <a:pt x="0" y="0"/>
                </a:moveTo>
                <a:lnTo>
                  <a:pt x="0" y="44932"/>
                </a:lnTo>
                <a:lnTo>
                  <a:pt x="10706" y="52400"/>
                </a:lnTo>
                <a:lnTo>
                  <a:pt x="66941" y="3771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914230" y="517083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273" y="0"/>
                </a:moveTo>
                <a:lnTo>
                  <a:pt x="12090" y="0"/>
                </a:lnTo>
                <a:lnTo>
                  <a:pt x="0" y="56248"/>
                </a:lnTo>
                <a:lnTo>
                  <a:pt x="28130" y="123571"/>
                </a:lnTo>
                <a:lnTo>
                  <a:pt x="56273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824663" y="685504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4">
                <a:moveTo>
                  <a:pt x="21348" y="0"/>
                </a:moveTo>
                <a:lnTo>
                  <a:pt x="0" y="52489"/>
                </a:lnTo>
                <a:lnTo>
                  <a:pt x="2628" y="71145"/>
                </a:lnTo>
                <a:lnTo>
                  <a:pt x="53530" y="11214"/>
                </a:lnTo>
                <a:lnTo>
                  <a:pt x="21348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923618" y="715495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881"/>
                </a:lnTo>
                <a:lnTo>
                  <a:pt x="10731" y="52425"/>
                </a:lnTo>
                <a:lnTo>
                  <a:pt x="66916" y="3733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2" name="object 8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771166" y="509560"/>
            <a:ext cx="77597" cy="74853"/>
          </a:xfrm>
          <a:prstGeom prst="rect">
            <a:avLst/>
          </a:prstGeom>
        </p:spPr>
      </p:pic>
      <p:pic>
        <p:nvPicPr>
          <p:cNvPr id="83" name="object 8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906910" y="2760531"/>
            <a:ext cx="77597" cy="74930"/>
          </a:xfrm>
          <a:prstGeom prst="rect">
            <a:avLst/>
          </a:prstGeom>
        </p:spPr>
      </p:pic>
      <p:pic>
        <p:nvPicPr>
          <p:cNvPr id="84" name="object 8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57338" y="979314"/>
            <a:ext cx="77546" cy="74790"/>
          </a:xfrm>
          <a:prstGeom prst="rect">
            <a:avLst/>
          </a:prstGeom>
        </p:spPr>
      </p:pic>
      <p:sp>
        <p:nvSpPr>
          <p:cNvPr id="85" name="object 85"/>
          <p:cNvSpPr/>
          <p:nvPr/>
        </p:nvSpPr>
        <p:spPr>
          <a:xfrm>
            <a:off x="4639271" y="3128293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5">
                <a:moveTo>
                  <a:pt x="21462" y="0"/>
                </a:moveTo>
                <a:lnTo>
                  <a:pt x="0" y="52476"/>
                </a:lnTo>
                <a:lnTo>
                  <a:pt x="2730" y="71183"/>
                </a:lnTo>
                <a:lnTo>
                  <a:pt x="53581" y="11277"/>
                </a:lnTo>
                <a:lnTo>
                  <a:pt x="21462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672995" y="2775549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184" y="0"/>
                </a:moveTo>
                <a:lnTo>
                  <a:pt x="12039" y="0"/>
                </a:lnTo>
                <a:lnTo>
                  <a:pt x="0" y="56159"/>
                </a:lnTo>
                <a:lnTo>
                  <a:pt x="28066" y="123545"/>
                </a:lnTo>
                <a:lnTo>
                  <a:pt x="5618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7" name="object 8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57338" y="2547057"/>
            <a:ext cx="77546" cy="74726"/>
          </a:xfrm>
          <a:prstGeom prst="rect">
            <a:avLst/>
          </a:prstGeom>
        </p:spPr>
      </p:pic>
      <p:pic>
        <p:nvPicPr>
          <p:cNvPr id="88" name="object 8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707654" y="2451666"/>
            <a:ext cx="77571" cy="74879"/>
          </a:xfrm>
          <a:prstGeom prst="rect">
            <a:avLst/>
          </a:prstGeom>
        </p:spPr>
      </p:pic>
      <p:sp>
        <p:nvSpPr>
          <p:cNvPr id="89" name="object 89"/>
          <p:cNvSpPr/>
          <p:nvPr/>
        </p:nvSpPr>
        <p:spPr>
          <a:xfrm>
            <a:off x="4928832" y="3016877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69">
                <a:moveTo>
                  <a:pt x="45491" y="0"/>
                </a:moveTo>
                <a:lnTo>
                  <a:pt x="0" y="48831"/>
                </a:lnTo>
                <a:lnTo>
                  <a:pt x="48209" y="89941"/>
                </a:lnTo>
                <a:lnTo>
                  <a:pt x="56184" y="26314"/>
                </a:lnTo>
                <a:lnTo>
                  <a:pt x="45491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379639" y="460543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919"/>
                </a:lnTo>
                <a:lnTo>
                  <a:pt x="10693" y="52476"/>
                </a:lnTo>
                <a:lnTo>
                  <a:pt x="66903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784466" y="2889756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184" y="0"/>
                </a:moveTo>
                <a:lnTo>
                  <a:pt x="12001" y="0"/>
                </a:lnTo>
                <a:lnTo>
                  <a:pt x="0" y="56210"/>
                </a:lnTo>
                <a:lnTo>
                  <a:pt x="28092" y="123545"/>
                </a:lnTo>
                <a:lnTo>
                  <a:pt x="5618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067587" y="4495506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146" y="0"/>
                </a:moveTo>
                <a:lnTo>
                  <a:pt x="12039" y="0"/>
                </a:lnTo>
                <a:lnTo>
                  <a:pt x="0" y="56311"/>
                </a:lnTo>
                <a:lnTo>
                  <a:pt x="28054" y="123621"/>
                </a:lnTo>
                <a:lnTo>
                  <a:pt x="5614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533521" y="4505589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504" y="0"/>
                </a:moveTo>
                <a:lnTo>
                  <a:pt x="0" y="48691"/>
                </a:lnTo>
                <a:lnTo>
                  <a:pt x="48183" y="89801"/>
                </a:lnTo>
                <a:lnTo>
                  <a:pt x="56222" y="26149"/>
                </a:lnTo>
                <a:lnTo>
                  <a:pt x="4550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420889" y="4399625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919"/>
                </a:lnTo>
                <a:lnTo>
                  <a:pt x="10706" y="52336"/>
                </a:lnTo>
                <a:lnTo>
                  <a:pt x="66941" y="3657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514669" y="4236428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605" y="0"/>
                </a:moveTo>
                <a:lnTo>
                  <a:pt x="0" y="48704"/>
                </a:lnTo>
                <a:lnTo>
                  <a:pt x="48234" y="89890"/>
                </a:lnTo>
                <a:lnTo>
                  <a:pt x="56248" y="26250"/>
                </a:lnTo>
                <a:lnTo>
                  <a:pt x="45605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263547" y="4490223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083" y="0"/>
                </a:moveTo>
                <a:lnTo>
                  <a:pt x="11988" y="0"/>
                </a:lnTo>
                <a:lnTo>
                  <a:pt x="0" y="56273"/>
                </a:lnTo>
                <a:lnTo>
                  <a:pt x="28092" y="123634"/>
                </a:lnTo>
                <a:lnTo>
                  <a:pt x="56083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559554" y="482743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554" y="0"/>
                </a:moveTo>
                <a:lnTo>
                  <a:pt x="0" y="48704"/>
                </a:lnTo>
                <a:lnTo>
                  <a:pt x="48145" y="89852"/>
                </a:lnTo>
                <a:lnTo>
                  <a:pt x="56210" y="26238"/>
                </a:lnTo>
                <a:lnTo>
                  <a:pt x="4555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990444" y="4836341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222" y="0"/>
                </a:moveTo>
                <a:lnTo>
                  <a:pt x="12039" y="0"/>
                </a:lnTo>
                <a:lnTo>
                  <a:pt x="0" y="56095"/>
                </a:lnTo>
                <a:lnTo>
                  <a:pt x="28155" y="123545"/>
                </a:lnTo>
                <a:lnTo>
                  <a:pt x="56222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900826" y="5004732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4">
                <a:moveTo>
                  <a:pt x="21424" y="0"/>
                </a:moveTo>
                <a:lnTo>
                  <a:pt x="0" y="52425"/>
                </a:lnTo>
                <a:lnTo>
                  <a:pt x="2679" y="71196"/>
                </a:lnTo>
                <a:lnTo>
                  <a:pt x="53505" y="11239"/>
                </a:lnTo>
                <a:lnTo>
                  <a:pt x="2142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999856" y="5034760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919"/>
                </a:lnTo>
                <a:lnTo>
                  <a:pt x="10591" y="52425"/>
                </a:lnTo>
                <a:lnTo>
                  <a:pt x="66865" y="3733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1" name="object 10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847264" y="4828804"/>
            <a:ext cx="77711" cy="74879"/>
          </a:xfrm>
          <a:prstGeom prst="rect">
            <a:avLst/>
          </a:prstGeom>
        </p:spPr>
      </p:pic>
      <p:sp>
        <p:nvSpPr>
          <p:cNvPr id="102" name="object 102"/>
          <p:cNvSpPr/>
          <p:nvPr/>
        </p:nvSpPr>
        <p:spPr>
          <a:xfrm>
            <a:off x="4914230" y="5205448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273" y="0"/>
                </a:moveTo>
                <a:lnTo>
                  <a:pt x="12090" y="0"/>
                </a:lnTo>
                <a:lnTo>
                  <a:pt x="0" y="56184"/>
                </a:lnTo>
                <a:lnTo>
                  <a:pt x="28130" y="123571"/>
                </a:lnTo>
                <a:lnTo>
                  <a:pt x="56273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824663" y="5373912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4">
                <a:moveTo>
                  <a:pt x="21348" y="0"/>
                </a:moveTo>
                <a:lnTo>
                  <a:pt x="0" y="52489"/>
                </a:lnTo>
                <a:lnTo>
                  <a:pt x="2628" y="71221"/>
                </a:lnTo>
                <a:lnTo>
                  <a:pt x="53530" y="11214"/>
                </a:lnTo>
                <a:lnTo>
                  <a:pt x="21348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923618" y="540386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881"/>
                </a:lnTo>
                <a:lnTo>
                  <a:pt x="10731" y="52400"/>
                </a:lnTo>
                <a:lnTo>
                  <a:pt x="66916" y="3810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5" name="object 10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771166" y="5197964"/>
            <a:ext cx="77597" cy="74841"/>
          </a:xfrm>
          <a:prstGeom prst="rect">
            <a:avLst/>
          </a:prstGeom>
        </p:spPr>
      </p:pic>
      <p:pic>
        <p:nvPicPr>
          <p:cNvPr id="106" name="object 10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906910" y="7448895"/>
            <a:ext cx="77597" cy="74866"/>
          </a:xfrm>
          <a:prstGeom prst="rect">
            <a:avLst/>
          </a:prstGeom>
        </p:spPr>
      </p:pic>
      <p:pic>
        <p:nvPicPr>
          <p:cNvPr id="107" name="object 10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857338" y="5667683"/>
            <a:ext cx="77546" cy="74853"/>
          </a:xfrm>
          <a:prstGeom prst="rect">
            <a:avLst/>
          </a:prstGeom>
        </p:spPr>
      </p:pic>
      <p:sp>
        <p:nvSpPr>
          <p:cNvPr id="108" name="object 108"/>
          <p:cNvSpPr/>
          <p:nvPr/>
        </p:nvSpPr>
        <p:spPr>
          <a:xfrm>
            <a:off x="4837560" y="4495890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932"/>
                </a:lnTo>
                <a:lnTo>
                  <a:pt x="10731" y="52374"/>
                </a:lnTo>
                <a:lnTo>
                  <a:pt x="66827" y="3771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961574" y="454857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529" y="0"/>
                </a:moveTo>
                <a:lnTo>
                  <a:pt x="0" y="48679"/>
                </a:lnTo>
                <a:lnTo>
                  <a:pt x="48209" y="89877"/>
                </a:lnTo>
                <a:lnTo>
                  <a:pt x="56159" y="26289"/>
                </a:lnTo>
                <a:lnTo>
                  <a:pt x="45529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533521" y="762621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504" y="0"/>
                </a:moveTo>
                <a:lnTo>
                  <a:pt x="0" y="48717"/>
                </a:lnTo>
                <a:lnTo>
                  <a:pt x="48183" y="89827"/>
                </a:lnTo>
                <a:lnTo>
                  <a:pt x="56222" y="26200"/>
                </a:lnTo>
                <a:lnTo>
                  <a:pt x="4550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420889" y="7520278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907"/>
                </a:lnTo>
                <a:lnTo>
                  <a:pt x="10706" y="52387"/>
                </a:lnTo>
                <a:lnTo>
                  <a:pt x="66941" y="3670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928832" y="7705382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491" y="0"/>
                </a:moveTo>
                <a:lnTo>
                  <a:pt x="0" y="48704"/>
                </a:lnTo>
                <a:lnTo>
                  <a:pt x="48209" y="89801"/>
                </a:lnTo>
                <a:lnTo>
                  <a:pt x="56184" y="26136"/>
                </a:lnTo>
                <a:lnTo>
                  <a:pt x="45491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708056" y="8923949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184" y="0"/>
                </a:moveTo>
                <a:lnTo>
                  <a:pt x="12001" y="0"/>
                </a:lnTo>
                <a:lnTo>
                  <a:pt x="0" y="56261"/>
                </a:lnTo>
                <a:lnTo>
                  <a:pt x="28092" y="123507"/>
                </a:lnTo>
                <a:lnTo>
                  <a:pt x="5618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559554" y="7962891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554" y="0"/>
                </a:moveTo>
                <a:lnTo>
                  <a:pt x="0" y="48742"/>
                </a:lnTo>
                <a:lnTo>
                  <a:pt x="48145" y="89776"/>
                </a:lnTo>
                <a:lnTo>
                  <a:pt x="56210" y="26250"/>
                </a:lnTo>
                <a:lnTo>
                  <a:pt x="4555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514669" y="8924803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605" y="0"/>
                </a:moveTo>
                <a:lnTo>
                  <a:pt x="0" y="48793"/>
                </a:lnTo>
                <a:lnTo>
                  <a:pt x="48234" y="89852"/>
                </a:lnTo>
                <a:lnTo>
                  <a:pt x="56248" y="26250"/>
                </a:lnTo>
                <a:lnTo>
                  <a:pt x="45605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6" name="object 1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857338" y="8803019"/>
            <a:ext cx="77546" cy="74917"/>
          </a:xfrm>
          <a:prstGeom prst="rect">
            <a:avLst/>
          </a:prstGeom>
        </p:spPr>
      </p:pic>
      <p:sp>
        <p:nvSpPr>
          <p:cNvPr id="117" name="object 117"/>
          <p:cNvSpPr/>
          <p:nvPr/>
        </p:nvSpPr>
        <p:spPr>
          <a:xfrm>
            <a:off x="4987492" y="10523270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210" y="0"/>
                </a:moveTo>
                <a:lnTo>
                  <a:pt x="12026" y="0"/>
                </a:lnTo>
                <a:lnTo>
                  <a:pt x="0" y="56159"/>
                </a:lnTo>
                <a:lnTo>
                  <a:pt x="28117" y="123558"/>
                </a:lnTo>
                <a:lnTo>
                  <a:pt x="5621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571695" y="951081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516" y="0"/>
                </a:moveTo>
                <a:lnTo>
                  <a:pt x="0" y="48691"/>
                </a:lnTo>
                <a:lnTo>
                  <a:pt x="48196" y="89877"/>
                </a:lnTo>
                <a:lnTo>
                  <a:pt x="56172" y="26200"/>
                </a:lnTo>
                <a:lnTo>
                  <a:pt x="4551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432993" y="10635869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881"/>
                </a:lnTo>
                <a:lnTo>
                  <a:pt x="10769" y="52362"/>
                </a:lnTo>
                <a:lnTo>
                  <a:pt x="66941" y="3721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526860" y="1047270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389" y="0"/>
                </a:moveTo>
                <a:lnTo>
                  <a:pt x="0" y="48628"/>
                </a:lnTo>
                <a:lnTo>
                  <a:pt x="48145" y="89928"/>
                </a:lnTo>
                <a:lnTo>
                  <a:pt x="56134" y="26225"/>
                </a:lnTo>
                <a:lnTo>
                  <a:pt x="45389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1" name="object 12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869415" y="10350959"/>
            <a:ext cx="77660" cy="74803"/>
          </a:xfrm>
          <a:prstGeom prst="rect">
            <a:avLst/>
          </a:prstGeom>
        </p:spPr>
      </p:pic>
      <p:sp>
        <p:nvSpPr>
          <p:cNvPr id="122" name="object 122"/>
          <p:cNvSpPr/>
          <p:nvPr/>
        </p:nvSpPr>
        <p:spPr>
          <a:xfrm>
            <a:off x="4596226" y="293784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69">
                <a:moveTo>
                  <a:pt x="45529" y="0"/>
                </a:moveTo>
                <a:lnTo>
                  <a:pt x="0" y="48679"/>
                </a:lnTo>
                <a:lnTo>
                  <a:pt x="48183" y="89852"/>
                </a:lnTo>
                <a:lnTo>
                  <a:pt x="56184" y="26238"/>
                </a:lnTo>
                <a:lnTo>
                  <a:pt x="45529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483621" y="283187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5">
                <a:moveTo>
                  <a:pt x="0" y="0"/>
                </a:moveTo>
                <a:lnTo>
                  <a:pt x="0" y="44907"/>
                </a:lnTo>
                <a:lnTo>
                  <a:pt x="10706" y="52362"/>
                </a:lnTo>
                <a:lnTo>
                  <a:pt x="66865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577449" y="266876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69">
                <a:moveTo>
                  <a:pt x="45389" y="0"/>
                </a:moveTo>
                <a:lnTo>
                  <a:pt x="0" y="48679"/>
                </a:lnTo>
                <a:lnTo>
                  <a:pt x="48120" y="89776"/>
                </a:lnTo>
                <a:lnTo>
                  <a:pt x="56095" y="26212"/>
                </a:lnTo>
                <a:lnTo>
                  <a:pt x="45389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442305" y="460543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919"/>
                </a:lnTo>
                <a:lnTo>
                  <a:pt x="10680" y="52476"/>
                </a:lnTo>
                <a:lnTo>
                  <a:pt x="66967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622234" y="3274471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580" y="0"/>
                </a:moveTo>
                <a:lnTo>
                  <a:pt x="0" y="48691"/>
                </a:lnTo>
                <a:lnTo>
                  <a:pt x="48221" y="89890"/>
                </a:lnTo>
                <a:lnTo>
                  <a:pt x="56235" y="26301"/>
                </a:lnTo>
                <a:lnTo>
                  <a:pt x="4558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577449" y="4236428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389" y="0"/>
                </a:moveTo>
                <a:lnTo>
                  <a:pt x="0" y="48704"/>
                </a:lnTo>
                <a:lnTo>
                  <a:pt x="48120" y="89890"/>
                </a:lnTo>
                <a:lnTo>
                  <a:pt x="56095" y="26250"/>
                </a:lnTo>
                <a:lnTo>
                  <a:pt x="45389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8" name="object 128"/>
          <p:cNvGrpSpPr/>
          <p:nvPr/>
        </p:nvGrpSpPr>
        <p:grpSpPr>
          <a:xfrm>
            <a:off x="21602" y="0"/>
            <a:ext cx="7538720" cy="10692130"/>
            <a:chOff x="21602" y="0"/>
            <a:chExt cx="7538720" cy="10692130"/>
          </a:xfrm>
        </p:grpSpPr>
        <p:sp>
          <p:nvSpPr>
            <p:cNvPr id="129" name="object 129"/>
            <p:cNvSpPr/>
            <p:nvPr/>
          </p:nvSpPr>
          <p:spPr>
            <a:xfrm>
              <a:off x="4326187" y="4490223"/>
              <a:ext cx="56515" cy="123825"/>
            </a:xfrm>
            <a:custGeom>
              <a:avLst/>
              <a:gdLst/>
              <a:ahLst/>
              <a:cxnLst/>
              <a:rect l="l" t="t" r="r" b="b"/>
              <a:pathLst>
                <a:path w="56514" h="123825">
                  <a:moveTo>
                    <a:pt x="56210" y="0"/>
                  </a:moveTo>
                  <a:lnTo>
                    <a:pt x="12014" y="0"/>
                  </a:lnTo>
                  <a:lnTo>
                    <a:pt x="0" y="56273"/>
                  </a:lnTo>
                  <a:lnTo>
                    <a:pt x="28130" y="123634"/>
                  </a:lnTo>
                  <a:lnTo>
                    <a:pt x="56210" y="0"/>
                  </a:lnTo>
                  <a:close/>
                </a:path>
              </a:pathLst>
            </a:custGeom>
            <a:solidFill>
              <a:srgbClr val="726658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1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3126" y="0"/>
              <a:ext cx="7536007" cy="10688230"/>
            </a:xfrm>
            <a:prstGeom prst="rect">
              <a:avLst/>
            </a:prstGeom>
          </p:spPr>
        </p:pic>
        <p:sp>
          <p:nvSpPr>
            <p:cNvPr id="131" name="object 131"/>
            <p:cNvSpPr/>
            <p:nvPr/>
          </p:nvSpPr>
          <p:spPr>
            <a:xfrm>
              <a:off x="1844814" y="4996967"/>
              <a:ext cx="133985" cy="5617210"/>
            </a:xfrm>
            <a:custGeom>
              <a:avLst/>
              <a:gdLst/>
              <a:ahLst/>
              <a:cxnLst/>
              <a:rect l="l" t="t" r="r" b="b"/>
              <a:pathLst>
                <a:path w="133985" h="5617209">
                  <a:moveTo>
                    <a:pt x="56159" y="4274693"/>
                  </a:moveTo>
                  <a:lnTo>
                    <a:pt x="11988" y="4274693"/>
                  </a:lnTo>
                  <a:lnTo>
                    <a:pt x="0" y="4330827"/>
                  </a:lnTo>
                  <a:lnTo>
                    <a:pt x="28041" y="4398315"/>
                  </a:lnTo>
                  <a:lnTo>
                    <a:pt x="56159" y="4274693"/>
                  </a:lnTo>
                  <a:close/>
                </a:path>
                <a:path w="133985" h="5617209">
                  <a:moveTo>
                    <a:pt x="80746" y="5568543"/>
                  </a:moveTo>
                  <a:lnTo>
                    <a:pt x="13804" y="5564797"/>
                  </a:lnTo>
                  <a:lnTo>
                    <a:pt x="13804" y="5609869"/>
                  </a:lnTo>
                  <a:lnTo>
                    <a:pt x="24523" y="5617197"/>
                  </a:lnTo>
                  <a:lnTo>
                    <a:pt x="80746" y="5568543"/>
                  </a:lnTo>
                  <a:close/>
                </a:path>
                <a:path w="133985" h="5617209">
                  <a:moveTo>
                    <a:pt x="133578" y="0"/>
                  </a:moveTo>
                  <a:lnTo>
                    <a:pt x="89395" y="0"/>
                  </a:lnTo>
                  <a:lnTo>
                    <a:pt x="77304" y="56134"/>
                  </a:lnTo>
                  <a:lnTo>
                    <a:pt x="105448" y="123532"/>
                  </a:lnTo>
                  <a:lnTo>
                    <a:pt x="133578" y="0"/>
                  </a:lnTo>
                  <a:close/>
                </a:path>
              </a:pathLst>
            </a:custGeom>
            <a:solidFill>
              <a:srgbClr val="726658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79051" y="4989507"/>
              <a:ext cx="77558" cy="74815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856131" y="4500715"/>
              <a:ext cx="77609" cy="74866"/>
            </a:xfrm>
            <a:prstGeom prst="rect">
              <a:avLst/>
            </a:prstGeom>
          </p:spPr>
        </p:pic>
        <p:sp>
          <p:nvSpPr>
            <p:cNvPr id="134" name="object 134"/>
            <p:cNvSpPr/>
            <p:nvPr/>
          </p:nvSpPr>
          <p:spPr>
            <a:xfrm>
              <a:off x="2005507" y="8999702"/>
              <a:ext cx="166370" cy="251460"/>
            </a:xfrm>
            <a:custGeom>
              <a:avLst/>
              <a:gdLst/>
              <a:ahLst/>
              <a:cxnLst/>
              <a:rect l="l" t="t" r="r" b="b"/>
              <a:pathLst>
                <a:path w="166369" h="251459">
                  <a:moveTo>
                    <a:pt x="53568" y="179806"/>
                  </a:moveTo>
                  <a:lnTo>
                    <a:pt x="21374" y="168592"/>
                  </a:lnTo>
                  <a:lnTo>
                    <a:pt x="0" y="221107"/>
                  </a:lnTo>
                  <a:lnTo>
                    <a:pt x="2705" y="239750"/>
                  </a:lnTo>
                  <a:lnTo>
                    <a:pt x="53568" y="179806"/>
                  </a:lnTo>
                  <a:close/>
                </a:path>
                <a:path w="166369" h="251459">
                  <a:moveTo>
                    <a:pt x="145834" y="0"/>
                  </a:moveTo>
                  <a:lnTo>
                    <a:pt x="101650" y="0"/>
                  </a:lnTo>
                  <a:lnTo>
                    <a:pt x="89598" y="56273"/>
                  </a:lnTo>
                  <a:lnTo>
                    <a:pt x="117767" y="123558"/>
                  </a:lnTo>
                  <a:lnTo>
                    <a:pt x="145834" y="0"/>
                  </a:lnTo>
                  <a:close/>
                </a:path>
                <a:path w="166369" h="251459">
                  <a:moveTo>
                    <a:pt x="165823" y="202272"/>
                  </a:moveTo>
                  <a:lnTo>
                    <a:pt x="99034" y="198577"/>
                  </a:lnTo>
                  <a:lnTo>
                    <a:pt x="99034" y="243459"/>
                  </a:lnTo>
                  <a:lnTo>
                    <a:pt x="109740" y="250926"/>
                  </a:lnTo>
                  <a:lnTo>
                    <a:pt x="165823" y="202272"/>
                  </a:lnTo>
                  <a:close/>
                </a:path>
              </a:pathLst>
            </a:custGeom>
            <a:solidFill>
              <a:srgbClr val="726658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5" name="object 1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951963" y="8992317"/>
              <a:ext cx="77673" cy="74879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017896" y="10588932"/>
              <a:ext cx="77558" cy="74841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833030" y="3126009"/>
              <a:ext cx="75831" cy="75996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883056" y="7811268"/>
              <a:ext cx="77622" cy="74815"/>
            </a:xfrm>
            <a:prstGeom prst="rect">
              <a:avLst/>
            </a:prstGeom>
          </p:spPr>
        </p:pic>
        <p:sp>
          <p:nvSpPr>
            <p:cNvPr id="139" name="object 139"/>
            <p:cNvSpPr/>
            <p:nvPr/>
          </p:nvSpPr>
          <p:spPr>
            <a:xfrm>
              <a:off x="1800364" y="12"/>
              <a:ext cx="1378585" cy="3634104"/>
            </a:xfrm>
            <a:custGeom>
              <a:avLst/>
              <a:gdLst/>
              <a:ahLst/>
              <a:cxnLst/>
              <a:rect l="l" t="t" r="r" b="b"/>
              <a:pathLst>
                <a:path w="1378585" h="3634104">
                  <a:moveTo>
                    <a:pt x="56070" y="2386203"/>
                  </a:moveTo>
                  <a:lnTo>
                    <a:pt x="12014" y="2386203"/>
                  </a:lnTo>
                  <a:lnTo>
                    <a:pt x="0" y="2442438"/>
                  </a:lnTo>
                  <a:lnTo>
                    <a:pt x="28067" y="2509774"/>
                  </a:lnTo>
                  <a:lnTo>
                    <a:pt x="56070" y="2386203"/>
                  </a:lnTo>
                  <a:close/>
                </a:path>
                <a:path w="1378585" h="3634104">
                  <a:moveTo>
                    <a:pt x="76238" y="3584841"/>
                  </a:moveTo>
                  <a:lnTo>
                    <a:pt x="9296" y="3581120"/>
                  </a:lnTo>
                  <a:lnTo>
                    <a:pt x="9296" y="3626066"/>
                  </a:lnTo>
                  <a:lnTo>
                    <a:pt x="19951" y="3633597"/>
                  </a:lnTo>
                  <a:lnTo>
                    <a:pt x="76238" y="3584841"/>
                  </a:lnTo>
                  <a:close/>
                </a:path>
                <a:path w="1378585" h="3634104">
                  <a:moveTo>
                    <a:pt x="124790" y="0"/>
                  </a:moveTo>
                  <a:lnTo>
                    <a:pt x="59194" y="0"/>
                  </a:lnTo>
                  <a:lnTo>
                    <a:pt x="59194" y="40043"/>
                  </a:lnTo>
                  <a:lnTo>
                    <a:pt x="69875" y="47536"/>
                  </a:lnTo>
                  <a:lnTo>
                    <a:pt x="124790" y="0"/>
                  </a:lnTo>
                  <a:close/>
                </a:path>
                <a:path w="1378585" h="3634104">
                  <a:moveTo>
                    <a:pt x="204635" y="3495002"/>
                  </a:moveTo>
                  <a:lnTo>
                    <a:pt x="193890" y="3468840"/>
                  </a:lnTo>
                  <a:lnTo>
                    <a:pt x="148463" y="3517481"/>
                  </a:lnTo>
                  <a:lnTo>
                    <a:pt x="196608" y="3558730"/>
                  </a:lnTo>
                  <a:lnTo>
                    <a:pt x="204635" y="3495002"/>
                  </a:lnTo>
                  <a:close/>
                </a:path>
                <a:path w="1378585" h="3634104">
                  <a:moveTo>
                    <a:pt x="1266024" y="327596"/>
                  </a:moveTo>
                  <a:lnTo>
                    <a:pt x="1233855" y="316433"/>
                  </a:lnTo>
                  <a:lnTo>
                    <a:pt x="1212430" y="368782"/>
                  </a:lnTo>
                  <a:lnTo>
                    <a:pt x="1215224" y="387489"/>
                  </a:lnTo>
                  <a:lnTo>
                    <a:pt x="1266024" y="327596"/>
                  </a:lnTo>
                  <a:close/>
                </a:path>
                <a:path w="1378585" h="3634104">
                  <a:moveTo>
                    <a:pt x="1358328" y="147891"/>
                  </a:moveTo>
                  <a:lnTo>
                    <a:pt x="1314183" y="147891"/>
                  </a:lnTo>
                  <a:lnTo>
                    <a:pt x="1302143" y="204050"/>
                  </a:lnTo>
                  <a:lnTo>
                    <a:pt x="1330185" y="271437"/>
                  </a:lnTo>
                  <a:lnTo>
                    <a:pt x="1358328" y="147891"/>
                  </a:lnTo>
                  <a:close/>
                </a:path>
                <a:path w="1378585" h="3634104">
                  <a:moveTo>
                    <a:pt x="1378381" y="350012"/>
                  </a:moveTo>
                  <a:lnTo>
                    <a:pt x="1311440" y="346265"/>
                  </a:lnTo>
                  <a:lnTo>
                    <a:pt x="1311440" y="391287"/>
                  </a:lnTo>
                  <a:lnTo>
                    <a:pt x="1322197" y="398792"/>
                  </a:lnTo>
                  <a:lnTo>
                    <a:pt x="1378381" y="350012"/>
                  </a:lnTo>
                  <a:close/>
                </a:path>
              </a:pathLst>
            </a:custGeom>
            <a:solidFill>
              <a:srgbClr val="726658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" name="object 14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959357" y="140449"/>
              <a:ext cx="77597" cy="74853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1090193" y="72846"/>
              <a:ext cx="2211705" cy="326390"/>
            </a:xfrm>
            <a:custGeom>
              <a:avLst/>
              <a:gdLst/>
              <a:ahLst/>
              <a:cxnLst/>
              <a:rect l="l" t="t" r="r" b="b"/>
              <a:pathLst>
                <a:path w="2211704" h="326390">
                  <a:moveTo>
                    <a:pt x="53479" y="254762"/>
                  </a:moveTo>
                  <a:lnTo>
                    <a:pt x="21399" y="243598"/>
                  </a:lnTo>
                  <a:lnTo>
                    <a:pt x="0" y="295948"/>
                  </a:lnTo>
                  <a:lnTo>
                    <a:pt x="2679" y="314655"/>
                  </a:lnTo>
                  <a:lnTo>
                    <a:pt x="53479" y="254762"/>
                  </a:lnTo>
                  <a:close/>
                </a:path>
                <a:path w="2211704" h="326390">
                  <a:moveTo>
                    <a:pt x="145796" y="75057"/>
                  </a:moveTo>
                  <a:lnTo>
                    <a:pt x="101625" y="75057"/>
                  </a:lnTo>
                  <a:lnTo>
                    <a:pt x="89623" y="131216"/>
                  </a:lnTo>
                  <a:lnTo>
                    <a:pt x="117716" y="198602"/>
                  </a:lnTo>
                  <a:lnTo>
                    <a:pt x="145796" y="75057"/>
                  </a:lnTo>
                  <a:close/>
                </a:path>
                <a:path w="2211704" h="326390">
                  <a:moveTo>
                    <a:pt x="165862" y="277177"/>
                  </a:moveTo>
                  <a:lnTo>
                    <a:pt x="98971" y="273431"/>
                  </a:lnTo>
                  <a:lnTo>
                    <a:pt x="98971" y="318452"/>
                  </a:lnTo>
                  <a:lnTo>
                    <a:pt x="109728" y="325958"/>
                  </a:lnTo>
                  <a:lnTo>
                    <a:pt x="165862" y="277177"/>
                  </a:lnTo>
                  <a:close/>
                </a:path>
                <a:path w="2211704" h="326390">
                  <a:moveTo>
                    <a:pt x="2211667" y="26250"/>
                  </a:moveTo>
                  <a:lnTo>
                    <a:pt x="2201062" y="0"/>
                  </a:lnTo>
                  <a:lnTo>
                    <a:pt x="2155583" y="48768"/>
                  </a:lnTo>
                  <a:lnTo>
                    <a:pt x="2203678" y="89839"/>
                  </a:lnTo>
                  <a:lnTo>
                    <a:pt x="2211667" y="26250"/>
                  </a:lnTo>
                  <a:close/>
                </a:path>
              </a:pathLst>
            </a:custGeom>
            <a:solidFill>
              <a:srgbClr val="726658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" name="object 14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36672" y="140449"/>
              <a:ext cx="77546" cy="74853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152882" y="72846"/>
              <a:ext cx="1226820" cy="326390"/>
            </a:xfrm>
            <a:custGeom>
              <a:avLst/>
              <a:gdLst/>
              <a:ahLst/>
              <a:cxnLst/>
              <a:rect l="l" t="t" r="r" b="b"/>
              <a:pathLst>
                <a:path w="1226820" h="326390">
                  <a:moveTo>
                    <a:pt x="53505" y="254762"/>
                  </a:moveTo>
                  <a:lnTo>
                    <a:pt x="21412" y="243598"/>
                  </a:lnTo>
                  <a:lnTo>
                    <a:pt x="0" y="295948"/>
                  </a:lnTo>
                  <a:lnTo>
                    <a:pt x="2654" y="314655"/>
                  </a:lnTo>
                  <a:lnTo>
                    <a:pt x="53505" y="254762"/>
                  </a:lnTo>
                  <a:close/>
                </a:path>
                <a:path w="1226820" h="326390">
                  <a:moveTo>
                    <a:pt x="145783" y="75057"/>
                  </a:moveTo>
                  <a:lnTo>
                    <a:pt x="101625" y="75057"/>
                  </a:lnTo>
                  <a:lnTo>
                    <a:pt x="89573" y="131216"/>
                  </a:lnTo>
                  <a:lnTo>
                    <a:pt x="117716" y="198602"/>
                  </a:lnTo>
                  <a:lnTo>
                    <a:pt x="145783" y="75057"/>
                  </a:lnTo>
                  <a:close/>
                </a:path>
                <a:path w="1226820" h="326390">
                  <a:moveTo>
                    <a:pt x="165849" y="277177"/>
                  </a:moveTo>
                  <a:lnTo>
                    <a:pt x="98971" y="273431"/>
                  </a:lnTo>
                  <a:lnTo>
                    <a:pt x="98971" y="318452"/>
                  </a:lnTo>
                  <a:lnTo>
                    <a:pt x="109664" y="325958"/>
                  </a:lnTo>
                  <a:lnTo>
                    <a:pt x="165849" y="277177"/>
                  </a:lnTo>
                  <a:close/>
                </a:path>
                <a:path w="1226820" h="326390">
                  <a:moveTo>
                    <a:pt x="1226337" y="26250"/>
                  </a:moveTo>
                  <a:lnTo>
                    <a:pt x="1215656" y="0"/>
                  </a:lnTo>
                  <a:lnTo>
                    <a:pt x="1170190" y="48768"/>
                  </a:lnTo>
                  <a:lnTo>
                    <a:pt x="1218272" y="89839"/>
                  </a:lnTo>
                  <a:lnTo>
                    <a:pt x="1226337" y="26250"/>
                  </a:lnTo>
                  <a:close/>
                </a:path>
              </a:pathLst>
            </a:custGeom>
            <a:solidFill>
              <a:srgbClr val="726658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14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9364" y="140449"/>
              <a:ext cx="77609" cy="74853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21590" y="0"/>
              <a:ext cx="7538720" cy="10692130"/>
            </a:xfrm>
            <a:custGeom>
              <a:avLst/>
              <a:gdLst/>
              <a:ahLst/>
              <a:cxnLst/>
              <a:rect l="l" t="t" r="r" b="b"/>
              <a:pathLst>
                <a:path w="7538720" h="10692130">
                  <a:moveTo>
                    <a:pt x="41160" y="0"/>
                  </a:moveTo>
                  <a:lnTo>
                    <a:pt x="0" y="0"/>
                  </a:lnTo>
                  <a:lnTo>
                    <a:pt x="0" y="10692003"/>
                  </a:lnTo>
                  <a:lnTo>
                    <a:pt x="41160" y="10692003"/>
                  </a:lnTo>
                  <a:lnTo>
                    <a:pt x="41160" y="0"/>
                  </a:lnTo>
                  <a:close/>
                </a:path>
                <a:path w="7538720" h="10692130">
                  <a:moveTo>
                    <a:pt x="166154" y="0"/>
                  </a:moveTo>
                  <a:lnTo>
                    <a:pt x="124993" y="0"/>
                  </a:lnTo>
                  <a:lnTo>
                    <a:pt x="124993" y="10692003"/>
                  </a:lnTo>
                  <a:lnTo>
                    <a:pt x="166154" y="10692003"/>
                  </a:lnTo>
                  <a:lnTo>
                    <a:pt x="166154" y="0"/>
                  </a:lnTo>
                  <a:close/>
                </a:path>
                <a:path w="7538720" h="10692130">
                  <a:moveTo>
                    <a:pt x="291096" y="0"/>
                  </a:moveTo>
                  <a:lnTo>
                    <a:pt x="249936" y="0"/>
                  </a:lnTo>
                  <a:lnTo>
                    <a:pt x="249936" y="10692003"/>
                  </a:lnTo>
                  <a:lnTo>
                    <a:pt x="291096" y="10692003"/>
                  </a:lnTo>
                  <a:lnTo>
                    <a:pt x="291096" y="0"/>
                  </a:lnTo>
                  <a:close/>
                </a:path>
                <a:path w="7538720" h="10692130">
                  <a:moveTo>
                    <a:pt x="416026" y="0"/>
                  </a:moveTo>
                  <a:lnTo>
                    <a:pt x="374891" y="0"/>
                  </a:lnTo>
                  <a:lnTo>
                    <a:pt x="374891" y="10692003"/>
                  </a:lnTo>
                  <a:lnTo>
                    <a:pt x="416026" y="10692003"/>
                  </a:lnTo>
                  <a:lnTo>
                    <a:pt x="416026" y="0"/>
                  </a:lnTo>
                  <a:close/>
                </a:path>
                <a:path w="7538720" h="10692130">
                  <a:moveTo>
                    <a:pt x="540969" y="0"/>
                  </a:moveTo>
                  <a:lnTo>
                    <a:pt x="499846" y="0"/>
                  </a:lnTo>
                  <a:lnTo>
                    <a:pt x="499846" y="10692003"/>
                  </a:lnTo>
                  <a:lnTo>
                    <a:pt x="540969" y="10692003"/>
                  </a:lnTo>
                  <a:lnTo>
                    <a:pt x="540969" y="0"/>
                  </a:lnTo>
                  <a:close/>
                </a:path>
                <a:path w="7538720" h="10692130">
                  <a:moveTo>
                    <a:pt x="665975" y="0"/>
                  </a:moveTo>
                  <a:lnTo>
                    <a:pt x="624852" y="0"/>
                  </a:lnTo>
                  <a:lnTo>
                    <a:pt x="624852" y="10692003"/>
                  </a:lnTo>
                  <a:lnTo>
                    <a:pt x="665975" y="10692003"/>
                  </a:lnTo>
                  <a:lnTo>
                    <a:pt x="665975" y="0"/>
                  </a:lnTo>
                  <a:close/>
                </a:path>
                <a:path w="7538720" h="10692130">
                  <a:moveTo>
                    <a:pt x="790854" y="0"/>
                  </a:moveTo>
                  <a:lnTo>
                    <a:pt x="749769" y="0"/>
                  </a:lnTo>
                  <a:lnTo>
                    <a:pt x="749769" y="10692003"/>
                  </a:lnTo>
                  <a:lnTo>
                    <a:pt x="790854" y="10692003"/>
                  </a:lnTo>
                  <a:lnTo>
                    <a:pt x="790854" y="0"/>
                  </a:lnTo>
                  <a:close/>
                </a:path>
                <a:path w="7538720" h="10692130">
                  <a:moveTo>
                    <a:pt x="915885" y="0"/>
                  </a:moveTo>
                  <a:lnTo>
                    <a:pt x="874776" y="0"/>
                  </a:lnTo>
                  <a:lnTo>
                    <a:pt x="874776" y="10692003"/>
                  </a:lnTo>
                  <a:lnTo>
                    <a:pt x="915885" y="10692003"/>
                  </a:lnTo>
                  <a:lnTo>
                    <a:pt x="915885" y="0"/>
                  </a:lnTo>
                  <a:close/>
                </a:path>
                <a:path w="7538720" h="10692130">
                  <a:moveTo>
                    <a:pt x="1040803" y="0"/>
                  </a:moveTo>
                  <a:lnTo>
                    <a:pt x="999642" y="0"/>
                  </a:lnTo>
                  <a:lnTo>
                    <a:pt x="999642" y="10692003"/>
                  </a:lnTo>
                  <a:lnTo>
                    <a:pt x="1040803" y="10692003"/>
                  </a:lnTo>
                  <a:lnTo>
                    <a:pt x="1040803" y="0"/>
                  </a:lnTo>
                  <a:close/>
                </a:path>
                <a:path w="7538720" h="10692130">
                  <a:moveTo>
                    <a:pt x="1165809" y="0"/>
                  </a:moveTo>
                  <a:lnTo>
                    <a:pt x="1124635" y="0"/>
                  </a:lnTo>
                  <a:lnTo>
                    <a:pt x="1124635" y="10692003"/>
                  </a:lnTo>
                  <a:lnTo>
                    <a:pt x="1165809" y="10692003"/>
                  </a:lnTo>
                  <a:lnTo>
                    <a:pt x="1165809" y="0"/>
                  </a:lnTo>
                  <a:close/>
                </a:path>
                <a:path w="7538720" h="10692130">
                  <a:moveTo>
                    <a:pt x="1290688" y="0"/>
                  </a:moveTo>
                  <a:lnTo>
                    <a:pt x="1249553" y="0"/>
                  </a:lnTo>
                  <a:lnTo>
                    <a:pt x="1249553" y="10692003"/>
                  </a:lnTo>
                  <a:lnTo>
                    <a:pt x="1290688" y="10692003"/>
                  </a:lnTo>
                  <a:lnTo>
                    <a:pt x="1290688" y="0"/>
                  </a:lnTo>
                  <a:close/>
                </a:path>
                <a:path w="7538720" h="10692130">
                  <a:moveTo>
                    <a:pt x="1415618" y="0"/>
                  </a:moveTo>
                  <a:lnTo>
                    <a:pt x="1374495" y="0"/>
                  </a:lnTo>
                  <a:lnTo>
                    <a:pt x="1374495" y="10692003"/>
                  </a:lnTo>
                  <a:lnTo>
                    <a:pt x="1415618" y="10692003"/>
                  </a:lnTo>
                  <a:lnTo>
                    <a:pt x="1415618" y="0"/>
                  </a:lnTo>
                  <a:close/>
                </a:path>
                <a:path w="7538720" h="10692130">
                  <a:moveTo>
                    <a:pt x="1540560" y="0"/>
                  </a:moveTo>
                  <a:lnTo>
                    <a:pt x="1499527" y="0"/>
                  </a:lnTo>
                  <a:lnTo>
                    <a:pt x="1499527" y="10692003"/>
                  </a:lnTo>
                  <a:lnTo>
                    <a:pt x="1540560" y="10692003"/>
                  </a:lnTo>
                  <a:lnTo>
                    <a:pt x="1540560" y="0"/>
                  </a:lnTo>
                  <a:close/>
                </a:path>
                <a:path w="7538720" h="10692130">
                  <a:moveTo>
                    <a:pt x="1665541" y="0"/>
                  </a:moveTo>
                  <a:lnTo>
                    <a:pt x="1624393" y="0"/>
                  </a:lnTo>
                  <a:lnTo>
                    <a:pt x="1624393" y="10692003"/>
                  </a:lnTo>
                  <a:lnTo>
                    <a:pt x="1665541" y="10692003"/>
                  </a:lnTo>
                  <a:lnTo>
                    <a:pt x="1665541" y="0"/>
                  </a:lnTo>
                  <a:close/>
                </a:path>
                <a:path w="7538720" h="10692130">
                  <a:moveTo>
                    <a:pt x="1790484" y="0"/>
                  </a:moveTo>
                  <a:lnTo>
                    <a:pt x="1749336" y="0"/>
                  </a:lnTo>
                  <a:lnTo>
                    <a:pt x="1749336" y="10692003"/>
                  </a:lnTo>
                  <a:lnTo>
                    <a:pt x="1790484" y="10692003"/>
                  </a:lnTo>
                  <a:lnTo>
                    <a:pt x="1790484" y="0"/>
                  </a:lnTo>
                  <a:close/>
                </a:path>
                <a:path w="7538720" h="10692130">
                  <a:moveTo>
                    <a:pt x="1915477" y="0"/>
                  </a:moveTo>
                  <a:lnTo>
                    <a:pt x="1874266" y="0"/>
                  </a:lnTo>
                  <a:lnTo>
                    <a:pt x="1874266" y="10692003"/>
                  </a:lnTo>
                  <a:lnTo>
                    <a:pt x="1915477" y="10692003"/>
                  </a:lnTo>
                  <a:lnTo>
                    <a:pt x="1915477" y="0"/>
                  </a:lnTo>
                  <a:close/>
                </a:path>
                <a:path w="7538720" h="10692130">
                  <a:moveTo>
                    <a:pt x="2040470" y="0"/>
                  </a:moveTo>
                  <a:lnTo>
                    <a:pt x="1999310" y="0"/>
                  </a:lnTo>
                  <a:lnTo>
                    <a:pt x="1999310" y="10692003"/>
                  </a:lnTo>
                  <a:lnTo>
                    <a:pt x="2040470" y="10692003"/>
                  </a:lnTo>
                  <a:lnTo>
                    <a:pt x="2040470" y="0"/>
                  </a:lnTo>
                  <a:close/>
                </a:path>
                <a:path w="7538720" h="10692130">
                  <a:moveTo>
                    <a:pt x="2165362" y="0"/>
                  </a:moveTo>
                  <a:lnTo>
                    <a:pt x="2124240" y="0"/>
                  </a:lnTo>
                  <a:lnTo>
                    <a:pt x="2124240" y="10692003"/>
                  </a:lnTo>
                  <a:lnTo>
                    <a:pt x="2165362" y="10692003"/>
                  </a:lnTo>
                  <a:lnTo>
                    <a:pt x="2165362" y="0"/>
                  </a:lnTo>
                  <a:close/>
                </a:path>
                <a:path w="7538720" h="10692130">
                  <a:moveTo>
                    <a:pt x="2290318" y="0"/>
                  </a:moveTo>
                  <a:lnTo>
                    <a:pt x="2249195" y="0"/>
                  </a:lnTo>
                  <a:lnTo>
                    <a:pt x="2249195" y="10692003"/>
                  </a:lnTo>
                  <a:lnTo>
                    <a:pt x="2290318" y="10692003"/>
                  </a:lnTo>
                  <a:lnTo>
                    <a:pt x="2290318" y="0"/>
                  </a:lnTo>
                  <a:close/>
                </a:path>
                <a:path w="7538720" h="10692130">
                  <a:moveTo>
                    <a:pt x="2415286" y="0"/>
                  </a:moveTo>
                  <a:lnTo>
                    <a:pt x="2374138" y="0"/>
                  </a:lnTo>
                  <a:lnTo>
                    <a:pt x="2374138" y="10692003"/>
                  </a:lnTo>
                  <a:lnTo>
                    <a:pt x="2415286" y="10692003"/>
                  </a:lnTo>
                  <a:lnTo>
                    <a:pt x="2415286" y="0"/>
                  </a:lnTo>
                  <a:close/>
                </a:path>
                <a:path w="7538720" h="10692130">
                  <a:moveTo>
                    <a:pt x="2540241" y="0"/>
                  </a:moveTo>
                  <a:lnTo>
                    <a:pt x="2499093" y="0"/>
                  </a:lnTo>
                  <a:lnTo>
                    <a:pt x="2499093" y="10692003"/>
                  </a:lnTo>
                  <a:lnTo>
                    <a:pt x="2540241" y="10692003"/>
                  </a:lnTo>
                  <a:lnTo>
                    <a:pt x="2540241" y="0"/>
                  </a:lnTo>
                  <a:close/>
                </a:path>
                <a:path w="7538720" h="10692130">
                  <a:moveTo>
                    <a:pt x="2665209" y="0"/>
                  </a:moveTo>
                  <a:lnTo>
                    <a:pt x="2624010" y="0"/>
                  </a:lnTo>
                  <a:lnTo>
                    <a:pt x="2624010" y="10692003"/>
                  </a:lnTo>
                  <a:lnTo>
                    <a:pt x="2665209" y="10692003"/>
                  </a:lnTo>
                  <a:lnTo>
                    <a:pt x="2665209" y="0"/>
                  </a:lnTo>
                  <a:close/>
                </a:path>
                <a:path w="7538720" h="10692130">
                  <a:moveTo>
                    <a:pt x="2790190" y="0"/>
                  </a:moveTo>
                  <a:lnTo>
                    <a:pt x="2749029" y="0"/>
                  </a:lnTo>
                  <a:lnTo>
                    <a:pt x="2749029" y="10692003"/>
                  </a:lnTo>
                  <a:lnTo>
                    <a:pt x="2790190" y="10692003"/>
                  </a:lnTo>
                  <a:lnTo>
                    <a:pt x="2790190" y="0"/>
                  </a:lnTo>
                  <a:close/>
                </a:path>
                <a:path w="7538720" h="10692130">
                  <a:moveTo>
                    <a:pt x="2915107" y="0"/>
                  </a:moveTo>
                  <a:lnTo>
                    <a:pt x="2873933" y="0"/>
                  </a:lnTo>
                  <a:lnTo>
                    <a:pt x="2873933" y="10692003"/>
                  </a:lnTo>
                  <a:lnTo>
                    <a:pt x="2915107" y="10692003"/>
                  </a:lnTo>
                  <a:lnTo>
                    <a:pt x="2915107" y="0"/>
                  </a:lnTo>
                  <a:close/>
                </a:path>
                <a:path w="7538720" h="10692130">
                  <a:moveTo>
                    <a:pt x="3040024" y="0"/>
                  </a:moveTo>
                  <a:lnTo>
                    <a:pt x="2998901" y="0"/>
                  </a:lnTo>
                  <a:lnTo>
                    <a:pt x="2998901" y="10692003"/>
                  </a:lnTo>
                  <a:lnTo>
                    <a:pt x="3040024" y="10692003"/>
                  </a:lnTo>
                  <a:lnTo>
                    <a:pt x="3040024" y="0"/>
                  </a:lnTo>
                  <a:close/>
                </a:path>
                <a:path w="7538720" h="10692130">
                  <a:moveTo>
                    <a:pt x="3164916" y="0"/>
                  </a:moveTo>
                  <a:lnTo>
                    <a:pt x="3123882" y="0"/>
                  </a:lnTo>
                  <a:lnTo>
                    <a:pt x="3123882" y="10692003"/>
                  </a:lnTo>
                  <a:lnTo>
                    <a:pt x="3164916" y="10692003"/>
                  </a:lnTo>
                  <a:lnTo>
                    <a:pt x="3164916" y="0"/>
                  </a:lnTo>
                  <a:close/>
                </a:path>
                <a:path w="7538720" h="10692130">
                  <a:moveTo>
                    <a:pt x="3289973" y="0"/>
                  </a:moveTo>
                  <a:lnTo>
                    <a:pt x="3248825" y="0"/>
                  </a:lnTo>
                  <a:lnTo>
                    <a:pt x="3248825" y="10692003"/>
                  </a:lnTo>
                  <a:lnTo>
                    <a:pt x="3289973" y="10692003"/>
                  </a:lnTo>
                  <a:lnTo>
                    <a:pt x="3289973" y="0"/>
                  </a:lnTo>
                  <a:close/>
                </a:path>
                <a:path w="7538720" h="10692130">
                  <a:moveTo>
                    <a:pt x="3414915" y="0"/>
                  </a:moveTo>
                  <a:lnTo>
                    <a:pt x="3373793" y="0"/>
                  </a:lnTo>
                  <a:lnTo>
                    <a:pt x="3373793" y="10692003"/>
                  </a:lnTo>
                  <a:lnTo>
                    <a:pt x="3414915" y="10692003"/>
                  </a:lnTo>
                  <a:lnTo>
                    <a:pt x="3414915" y="0"/>
                  </a:lnTo>
                  <a:close/>
                </a:path>
                <a:path w="7538720" h="10692130">
                  <a:moveTo>
                    <a:pt x="3539833" y="0"/>
                  </a:moveTo>
                  <a:lnTo>
                    <a:pt x="3498748" y="0"/>
                  </a:lnTo>
                  <a:lnTo>
                    <a:pt x="3498748" y="10692003"/>
                  </a:lnTo>
                  <a:lnTo>
                    <a:pt x="3539833" y="10692003"/>
                  </a:lnTo>
                  <a:lnTo>
                    <a:pt x="3539833" y="0"/>
                  </a:lnTo>
                  <a:close/>
                </a:path>
                <a:path w="7538720" h="10692130">
                  <a:moveTo>
                    <a:pt x="3664839" y="0"/>
                  </a:moveTo>
                  <a:lnTo>
                    <a:pt x="3623691" y="0"/>
                  </a:lnTo>
                  <a:lnTo>
                    <a:pt x="3623691" y="10692003"/>
                  </a:lnTo>
                  <a:lnTo>
                    <a:pt x="3664839" y="10692003"/>
                  </a:lnTo>
                  <a:lnTo>
                    <a:pt x="3664839" y="0"/>
                  </a:lnTo>
                  <a:close/>
                </a:path>
                <a:path w="7538720" h="10692130">
                  <a:moveTo>
                    <a:pt x="3789743" y="0"/>
                  </a:moveTo>
                  <a:lnTo>
                    <a:pt x="3748570" y="0"/>
                  </a:lnTo>
                  <a:lnTo>
                    <a:pt x="3748570" y="10692003"/>
                  </a:lnTo>
                  <a:lnTo>
                    <a:pt x="3789743" y="10692003"/>
                  </a:lnTo>
                  <a:lnTo>
                    <a:pt x="3789743" y="0"/>
                  </a:lnTo>
                  <a:close/>
                </a:path>
                <a:path w="7538720" h="10692130">
                  <a:moveTo>
                    <a:pt x="3914737" y="0"/>
                  </a:moveTo>
                  <a:lnTo>
                    <a:pt x="3873614" y="0"/>
                  </a:lnTo>
                  <a:lnTo>
                    <a:pt x="3873614" y="10692003"/>
                  </a:lnTo>
                  <a:lnTo>
                    <a:pt x="3914737" y="10692003"/>
                  </a:lnTo>
                  <a:lnTo>
                    <a:pt x="3914737" y="0"/>
                  </a:lnTo>
                  <a:close/>
                </a:path>
                <a:path w="7538720" h="10692130">
                  <a:moveTo>
                    <a:pt x="4039717" y="0"/>
                  </a:moveTo>
                  <a:lnTo>
                    <a:pt x="3998493" y="0"/>
                  </a:lnTo>
                  <a:lnTo>
                    <a:pt x="3998493" y="10692003"/>
                  </a:lnTo>
                  <a:lnTo>
                    <a:pt x="4039717" y="10692003"/>
                  </a:lnTo>
                  <a:lnTo>
                    <a:pt x="4039717" y="0"/>
                  </a:lnTo>
                  <a:close/>
                </a:path>
                <a:path w="7538720" h="10692130">
                  <a:moveTo>
                    <a:pt x="4164596" y="0"/>
                  </a:moveTo>
                  <a:lnTo>
                    <a:pt x="4123474" y="0"/>
                  </a:lnTo>
                  <a:lnTo>
                    <a:pt x="4123474" y="10692003"/>
                  </a:lnTo>
                  <a:lnTo>
                    <a:pt x="4164596" y="10692003"/>
                  </a:lnTo>
                  <a:lnTo>
                    <a:pt x="4164596" y="0"/>
                  </a:lnTo>
                  <a:close/>
                </a:path>
                <a:path w="7538720" h="10692130">
                  <a:moveTo>
                    <a:pt x="4289603" y="0"/>
                  </a:moveTo>
                  <a:lnTo>
                    <a:pt x="4248467" y="0"/>
                  </a:lnTo>
                  <a:lnTo>
                    <a:pt x="4248467" y="10692003"/>
                  </a:lnTo>
                  <a:lnTo>
                    <a:pt x="4289603" y="10692003"/>
                  </a:lnTo>
                  <a:lnTo>
                    <a:pt x="4289603" y="0"/>
                  </a:lnTo>
                  <a:close/>
                </a:path>
                <a:path w="7538720" h="10692130">
                  <a:moveTo>
                    <a:pt x="4414532" y="0"/>
                  </a:moveTo>
                  <a:lnTo>
                    <a:pt x="4373384" y="0"/>
                  </a:lnTo>
                  <a:lnTo>
                    <a:pt x="4373384" y="10692003"/>
                  </a:lnTo>
                  <a:lnTo>
                    <a:pt x="4414532" y="10692003"/>
                  </a:lnTo>
                  <a:lnTo>
                    <a:pt x="4414532" y="0"/>
                  </a:lnTo>
                  <a:close/>
                </a:path>
                <a:path w="7538720" h="10692130">
                  <a:moveTo>
                    <a:pt x="4539475" y="0"/>
                  </a:moveTo>
                  <a:lnTo>
                    <a:pt x="4498302" y="0"/>
                  </a:lnTo>
                  <a:lnTo>
                    <a:pt x="4498302" y="10692003"/>
                  </a:lnTo>
                  <a:lnTo>
                    <a:pt x="4539475" y="10692003"/>
                  </a:lnTo>
                  <a:lnTo>
                    <a:pt x="4539475" y="0"/>
                  </a:lnTo>
                  <a:close/>
                </a:path>
                <a:path w="7538720" h="10692130">
                  <a:moveTo>
                    <a:pt x="4664443" y="0"/>
                  </a:moveTo>
                  <a:lnTo>
                    <a:pt x="4623282" y="0"/>
                  </a:lnTo>
                  <a:lnTo>
                    <a:pt x="4623282" y="10692003"/>
                  </a:lnTo>
                  <a:lnTo>
                    <a:pt x="4664443" y="10692003"/>
                  </a:lnTo>
                  <a:lnTo>
                    <a:pt x="4664443" y="0"/>
                  </a:lnTo>
                  <a:close/>
                </a:path>
                <a:path w="7538720" h="10692130">
                  <a:moveTo>
                    <a:pt x="4789373" y="0"/>
                  </a:moveTo>
                  <a:lnTo>
                    <a:pt x="4748288" y="0"/>
                  </a:lnTo>
                  <a:lnTo>
                    <a:pt x="4748288" y="10692003"/>
                  </a:lnTo>
                  <a:lnTo>
                    <a:pt x="4789373" y="10692003"/>
                  </a:lnTo>
                  <a:lnTo>
                    <a:pt x="4789373" y="0"/>
                  </a:lnTo>
                  <a:close/>
                </a:path>
                <a:path w="7538720" h="10692130">
                  <a:moveTo>
                    <a:pt x="4914417" y="0"/>
                  </a:moveTo>
                  <a:lnTo>
                    <a:pt x="4873218" y="0"/>
                  </a:lnTo>
                  <a:lnTo>
                    <a:pt x="4873218" y="10692003"/>
                  </a:lnTo>
                  <a:lnTo>
                    <a:pt x="4914417" y="10692003"/>
                  </a:lnTo>
                  <a:lnTo>
                    <a:pt x="4914417" y="0"/>
                  </a:lnTo>
                  <a:close/>
                </a:path>
                <a:path w="7538720" h="10692130">
                  <a:moveTo>
                    <a:pt x="5039296" y="0"/>
                  </a:moveTo>
                  <a:lnTo>
                    <a:pt x="4998085" y="0"/>
                  </a:lnTo>
                  <a:lnTo>
                    <a:pt x="4998085" y="10692003"/>
                  </a:lnTo>
                  <a:lnTo>
                    <a:pt x="5039296" y="10692003"/>
                  </a:lnTo>
                  <a:lnTo>
                    <a:pt x="5039296" y="0"/>
                  </a:lnTo>
                  <a:close/>
                </a:path>
                <a:path w="7538720" h="10692130">
                  <a:moveTo>
                    <a:pt x="5164264" y="0"/>
                  </a:moveTo>
                  <a:lnTo>
                    <a:pt x="5123142" y="0"/>
                  </a:lnTo>
                  <a:lnTo>
                    <a:pt x="5123142" y="10692003"/>
                  </a:lnTo>
                  <a:lnTo>
                    <a:pt x="5164264" y="10692003"/>
                  </a:lnTo>
                  <a:lnTo>
                    <a:pt x="5164264" y="0"/>
                  </a:lnTo>
                  <a:close/>
                </a:path>
                <a:path w="7538720" h="10692130">
                  <a:moveTo>
                    <a:pt x="5289283" y="0"/>
                  </a:moveTo>
                  <a:lnTo>
                    <a:pt x="5248097" y="0"/>
                  </a:lnTo>
                  <a:lnTo>
                    <a:pt x="5248097" y="10692003"/>
                  </a:lnTo>
                  <a:lnTo>
                    <a:pt x="5289283" y="10692003"/>
                  </a:lnTo>
                  <a:lnTo>
                    <a:pt x="5289283" y="0"/>
                  </a:lnTo>
                  <a:close/>
                </a:path>
                <a:path w="7538720" h="10692130">
                  <a:moveTo>
                    <a:pt x="5414111" y="0"/>
                  </a:moveTo>
                  <a:lnTo>
                    <a:pt x="5373001" y="0"/>
                  </a:lnTo>
                  <a:lnTo>
                    <a:pt x="5373001" y="10692003"/>
                  </a:lnTo>
                  <a:lnTo>
                    <a:pt x="5414111" y="10692003"/>
                  </a:lnTo>
                  <a:lnTo>
                    <a:pt x="5414111" y="0"/>
                  </a:lnTo>
                  <a:close/>
                </a:path>
                <a:path w="7538720" h="10692130">
                  <a:moveTo>
                    <a:pt x="5539130" y="0"/>
                  </a:moveTo>
                  <a:lnTo>
                    <a:pt x="5498008" y="0"/>
                  </a:lnTo>
                  <a:lnTo>
                    <a:pt x="5498008" y="10692003"/>
                  </a:lnTo>
                  <a:lnTo>
                    <a:pt x="5539130" y="10692003"/>
                  </a:lnTo>
                  <a:lnTo>
                    <a:pt x="5539130" y="0"/>
                  </a:lnTo>
                  <a:close/>
                </a:path>
                <a:path w="7538720" h="10692130">
                  <a:moveTo>
                    <a:pt x="5664111" y="0"/>
                  </a:moveTo>
                  <a:lnTo>
                    <a:pt x="5622976" y="0"/>
                  </a:lnTo>
                  <a:lnTo>
                    <a:pt x="5622976" y="10692003"/>
                  </a:lnTo>
                  <a:lnTo>
                    <a:pt x="5664111" y="10692003"/>
                  </a:lnTo>
                  <a:lnTo>
                    <a:pt x="5664111" y="0"/>
                  </a:lnTo>
                  <a:close/>
                </a:path>
                <a:path w="7538720" h="10692130">
                  <a:moveTo>
                    <a:pt x="5788965" y="0"/>
                  </a:moveTo>
                  <a:lnTo>
                    <a:pt x="5747855" y="0"/>
                  </a:lnTo>
                  <a:lnTo>
                    <a:pt x="5747855" y="10692003"/>
                  </a:lnTo>
                  <a:lnTo>
                    <a:pt x="5788965" y="10692003"/>
                  </a:lnTo>
                  <a:lnTo>
                    <a:pt x="5788965" y="0"/>
                  </a:lnTo>
                  <a:close/>
                </a:path>
                <a:path w="7538720" h="10692130">
                  <a:moveTo>
                    <a:pt x="5914034" y="0"/>
                  </a:moveTo>
                  <a:lnTo>
                    <a:pt x="5872873" y="0"/>
                  </a:lnTo>
                  <a:lnTo>
                    <a:pt x="5872873" y="10692003"/>
                  </a:lnTo>
                  <a:lnTo>
                    <a:pt x="5914034" y="10692003"/>
                  </a:lnTo>
                  <a:lnTo>
                    <a:pt x="5914034" y="0"/>
                  </a:lnTo>
                  <a:close/>
                </a:path>
                <a:path w="7538720" h="10692130">
                  <a:moveTo>
                    <a:pt x="6038951" y="0"/>
                  </a:moveTo>
                  <a:lnTo>
                    <a:pt x="5997778" y="0"/>
                  </a:lnTo>
                  <a:lnTo>
                    <a:pt x="5997778" y="10692003"/>
                  </a:lnTo>
                  <a:lnTo>
                    <a:pt x="6038951" y="10692003"/>
                  </a:lnTo>
                  <a:lnTo>
                    <a:pt x="6038951" y="0"/>
                  </a:lnTo>
                  <a:close/>
                </a:path>
                <a:path w="7538720" h="10692130">
                  <a:moveTo>
                    <a:pt x="6163881" y="0"/>
                  </a:moveTo>
                  <a:lnTo>
                    <a:pt x="6122733" y="0"/>
                  </a:lnTo>
                  <a:lnTo>
                    <a:pt x="6122733" y="10692003"/>
                  </a:lnTo>
                  <a:lnTo>
                    <a:pt x="6163881" y="10692003"/>
                  </a:lnTo>
                  <a:lnTo>
                    <a:pt x="6163881" y="0"/>
                  </a:lnTo>
                  <a:close/>
                </a:path>
                <a:path w="7538720" h="10692130">
                  <a:moveTo>
                    <a:pt x="6288811" y="0"/>
                  </a:moveTo>
                  <a:lnTo>
                    <a:pt x="6247727" y="0"/>
                  </a:lnTo>
                  <a:lnTo>
                    <a:pt x="6247727" y="10692003"/>
                  </a:lnTo>
                  <a:lnTo>
                    <a:pt x="6288811" y="10692003"/>
                  </a:lnTo>
                  <a:lnTo>
                    <a:pt x="6288811" y="0"/>
                  </a:lnTo>
                  <a:close/>
                </a:path>
                <a:path w="7538720" h="10692130">
                  <a:moveTo>
                    <a:pt x="6413741" y="0"/>
                  </a:moveTo>
                  <a:lnTo>
                    <a:pt x="6372631" y="0"/>
                  </a:lnTo>
                  <a:lnTo>
                    <a:pt x="6372631" y="10692003"/>
                  </a:lnTo>
                  <a:lnTo>
                    <a:pt x="6413741" y="10692003"/>
                  </a:lnTo>
                  <a:lnTo>
                    <a:pt x="6413741" y="0"/>
                  </a:lnTo>
                  <a:close/>
                </a:path>
                <a:path w="7538720" h="10692130">
                  <a:moveTo>
                    <a:pt x="6538811" y="0"/>
                  </a:moveTo>
                  <a:lnTo>
                    <a:pt x="6497612" y="0"/>
                  </a:lnTo>
                  <a:lnTo>
                    <a:pt x="6497612" y="10692003"/>
                  </a:lnTo>
                  <a:lnTo>
                    <a:pt x="6538811" y="10692003"/>
                  </a:lnTo>
                  <a:lnTo>
                    <a:pt x="6538811" y="0"/>
                  </a:lnTo>
                  <a:close/>
                </a:path>
                <a:path w="7538720" h="10692130">
                  <a:moveTo>
                    <a:pt x="6663664" y="0"/>
                  </a:moveTo>
                  <a:lnTo>
                    <a:pt x="6622580" y="0"/>
                  </a:lnTo>
                  <a:lnTo>
                    <a:pt x="6622580" y="10692003"/>
                  </a:lnTo>
                  <a:lnTo>
                    <a:pt x="6663664" y="10692003"/>
                  </a:lnTo>
                  <a:lnTo>
                    <a:pt x="6663664" y="0"/>
                  </a:lnTo>
                  <a:close/>
                </a:path>
                <a:path w="7538720" h="10692130">
                  <a:moveTo>
                    <a:pt x="6788671" y="0"/>
                  </a:moveTo>
                  <a:lnTo>
                    <a:pt x="6747573" y="0"/>
                  </a:lnTo>
                  <a:lnTo>
                    <a:pt x="6747573" y="10692003"/>
                  </a:lnTo>
                  <a:lnTo>
                    <a:pt x="6788671" y="10692003"/>
                  </a:lnTo>
                  <a:lnTo>
                    <a:pt x="6788671" y="0"/>
                  </a:lnTo>
                  <a:close/>
                </a:path>
                <a:path w="7538720" h="10692130">
                  <a:moveTo>
                    <a:pt x="6913613" y="0"/>
                  </a:moveTo>
                  <a:lnTo>
                    <a:pt x="6872516" y="0"/>
                  </a:lnTo>
                  <a:lnTo>
                    <a:pt x="6872516" y="10692003"/>
                  </a:lnTo>
                  <a:lnTo>
                    <a:pt x="6913613" y="10692003"/>
                  </a:lnTo>
                  <a:lnTo>
                    <a:pt x="6913613" y="0"/>
                  </a:lnTo>
                  <a:close/>
                </a:path>
                <a:path w="7538720" h="10692130">
                  <a:moveTo>
                    <a:pt x="7038619" y="0"/>
                  </a:moveTo>
                  <a:lnTo>
                    <a:pt x="6997408" y="0"/>
                  </a:lnTo>
                  <a:lnTo>
                    <a:pt x="6997408" y="10692003"/>
                  </a:lnTo>
                  <a:lnTo>
                    <a:pt x="7038619" y="10692003"/>
                  </a:lnTo>
                  <a:lnTo>
                    <a:pt x="7038619" y="0"/>
                  </a:lnTo>
                  <a:close/>
                </a:path>
                <a:path w="7538720" h="10692130">
                  <a:moveTo>
                    <a:pt x="7163549" y="0"/>
                  </a:moveTo>
                  <a:lnTo>
                    <a:pt x="7122414" y="0"/>
                  </a:lnTo>
                  <a:lnTo>
                    <a:pt x="7122414" y="10692003"/>
                  </a:lnTo>
                  <a:lnTo>
                    <a:pt x="7163549" y="10692003"/>
                  </a:lnTo>
                  <a:lnTo>
                    <a:pt x="7163549" y="0"/>
                  </a:lnTo>
                  <a:close/>
                </a:path>
                <a:path w="7538720" h="10692130">
                  <a:moveTo>
                    <a:pt x="7288466" y="0"/>
                  </a:moveTo>
                  <a:lnTo>
                    <a:pt x="7247331" y="0"/>
                  </a:lnTo>
                  <a:lnTo>
                    <a:pt x="7247331" y="10692003"/>
                  </a:lnTo>
                  <a:lnTo>
                    <a:pt x="7288466" y="10692003"/>
                  </a:lnTo>
                  <a:lnTo>
                    <a:pt x="7288466" y="0"/>
                  </a:lnTo>
                  <a:close/>
                </a:path>
                <a:path w="7538720" h="10692130">
                  <a:moveTo>
                    <a:pt x="7413396" y="0"/>
                  </a:moveTo>
                  <a:lnTo>
                    <a:pt x="7372312" y="0"/>
                  </a:lnTo>
                  <a:lnTo>
                    <a:pt x="7372312" y="10692003"/>
                  </a:lnTo>
                  <a:lnTo>
                    <a:pt x="7413396" y="10692003"/>
                  </a:lnTo>
                  <a:lnTo>
                    <a:pt x="7413396" y="0"/>
                  </a:lnTo>
                  <a:close/>
                </a:path>
                <a:path w="7538720" h="10692130">
                  <a:moveTo>
                    <a:pt x="7538377" y="0"/>
                  </a:moveTo>
                  <a:lnTo>
                    <a:pt x="7497267" y="0"/>
                  </a:lnTo>
                  <a:lnTo>
                    <a:pt x="7497267" y="10692003"/>
                  </a:lnTo>
                  <a:lnTo>
                    <a:pt x="7538377" y="10692003"/>
                  </a:lnTo>
                  <a:lnTo>
                    <a:pt x="7538377" y="0"/>
                  </a:lnTo>
                  <a:close/>
                </a:path>
              </a:pathLst>
            </a:custGeom>
            <a:solidFill>
              <a:srgbClr val="726658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6" name="object 14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766308" y="1510756"/>
              <a:ext cx="81953" cy="69989"/>
            </a:xfrm>
            <a:prstGeom prst="rect">
              <a:avLst/>
            </a:prstGeom>
          </p:spPr>
        </p:pic>
        <p:sp>
          <p:nvSpPr>
            <p:cNvPr id="147" name="object 147"/>
            <p:cNvSpPr/>
            <p:nvPr/>
          </p:nvSpPr>
          <p:spPr>
            <a:xfrm>
              <a:off x="2874030" y="1529250"/>
              <a:ext cx="49530" cy="52705"/>
            </a:xfrm>
            <a:custGeom>
              <a:avLst/>
              <a:gdLst/>
              <a:ahLst/>
              <a:cxnLst/>
              <a:rect l="l" t="t" r="r" b="b"/>
              <a:pathLst>
                <a:path w="49530" h="52705">
                  <a:moveTo>
                    <a:pt x="48958" y="0"/>
                  </a:moveTo>
                  <a:lnTo>
                    <a:pt x="32143" y="0"/>
                  </a:lnTo>
                  <a:lnTo>
                    <a:pt x="32143" y="35306"/>
                  </a:lnTo>
                  <a:lnTo>
                    <a:pt x="31368" y="36423"/>
                  </a:lnTo>
                  <a:lnTo>
                    <a:pt x="30340" y="37376"/>
                  </a:lnTo>
                  <a:lnTo>
                    <a:pt x="27749" y="38912"/>
                  </a:lnTo>
                  <a:lnTo>
                    <a:pt x="26225" y="39293"/>
                  </a:lnTo>
                  <a:lnTo>
                    <a:pt x="21716" y="39293"/>
                  </a:lnTo>
                  <a:lnTo>
                    <a:pt x="19773" y="38303"/>
                  </a:lnTo>
                  <a:lnTo>
                    <a:pt x="17398" y="34315"/>
                  </a:lnTo>
                  <a:lnTo>
                    <a:pt x="16802" y="31178"/>
                  </a:lnTo>
                  <a:lnTo>
                    <a:pt x="16802" y="0"/>
                  </a:lnTo>
                  <a:lnTo>
                    <a:pt x="0" y="0"/>
                  </a:lnTo>
                  <a:lnTo>
                    <a:pt x="0" y="30010"/>
                  </a:lnTo>
                  <a:lnTo>
                    <a:pt x="304" y="33299"/>
                  </a:lnTo>
                  <a:lnTo>
                    <a:pt x="14935" y="52539"/>
                  </a:lnTo>
                  <a:lnTo>
                    <a:pt x="21120" y="52539"/>
                  </a:lnTo>
                  <a:lnTo>
                    <a:pt x="23698" y="51981"/>
                  </a:lnTo>
                  <a:lnTo>
                    <a:pt x="28587" y="49745"/>
                  </a:lnTo>
                  <a:lnTo>
                    <a:pt x="30810" y="47701"/>
                  </a:lnTo>
                  <a:lnTo>
                    <a:pt x="32778" y="44754"/>
                  </a:lnTo>
                  <a:lnTo>
                    <a:pt x="32778" y="51485"/>
                  </a:lnTo>
                  <a:lnTo>
                    <a:pt x="48958" y="51485"/>
                  </a:lnTo>
                  <a:lnTo>
                    <a:pt x="489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" name="object 14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950623" y="1506549"/>
              <a:ext cx="82171" cy="75247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3055899" y="1504759"/>
              <a:ext cx="610235" cy="77470"/>
            </a:xfrm>
            <a:custGeom>
              <a:avLst/>
              <a:gdLst/>
              <a:ahLst/>
              <a:cxnLst/>
              <a:rect l="l" t="t" r="r" b="b"/>
              <a:pathLst>
                <a:path w="610235" h="77469">
                  <a:moveTo>
                    <a:pt x="17856" y="24498"/>
                  </a:moveTo>
                  <a:lnTo>
                    <a:pt x="1054" y="24498"/>
                  </a:lnTo>
                  <a:lnTo>
                    <a:pt x="1054" y="75984"/>
                  </a:lnTo>
                  <a:lnTo>
                    <a:pt x="17856" y="75984"/>
                  </a:lnTo>
                  <a:lnTo>
                    <a:pt x="17856" y="24498"/>
                  </a:lnTo>
                  <a:close/>
                </a:path>
                <a:path w="610235" h="77469">
                  <a:moveTo>
                    <a:pt x="18923" y="6807"/>
                  </a:moveTo>
                  <a:lnTo>
                    <a:pt x="18046" y="4559"/>
                  </a:lnTo>
                  <a:lnTo>
                    <a:pt x="14541" y="914"/>
                  </a:lnTo>
                  <a:lnTo>
                    <a:pt x="12268" y="0"/>
                  </a:lnTo>
                  <a:lnTo>
                    <a:pt x="6667" y="0"/>
                  </a:lnTo>
                  <a:lnTo>
                    <a:pt x="4381" y="914"/>
                  </a:lnTo>
                  <a:lnTo>
                    <a:pt x="889" y="4559"/>
                  </a:lnTo>
                  <a:lnTo>
                    <a:pt x="0" y="6807"/>
                  </a:lnTo>
                  <a:lnTo>
                    <a:pt x="0" y="12128"/>
                  </a:lnTo>
                  <a:lnTo>
                    <a:pt x="889" y="14363"/>
                  </a:lnTo>
                  <a:lnTo>
                    <a:pt x="4381" y="18008"/>
                  </a:lnTo>
                  <a:lnTo>
                    <a:pt x="6667" y="18923"/>
                  </a:lnTo>
                  <a:lnTo>
                    <a:pt x="12268" y="18923"/>
                  </a:lnTo>
                  <a:lnTo>
                    <a:pt x="14541" y="18008"/>
                  </a:lnTo>
                  <a:lnTo>
                    <a:pt x="18046" y="14363"/>
                  </a:lnTo>
                  <a:lnTo>
                    <a:pt x="18923" y="12128"/>
                  </a:lnTo>
                  <a:lnTo>
                    <a:pt x="18923" y="6807"/>
                  </a:lnTo>
                  <a:close/>
                </a:path>
                <a:path w="610235" h="77469">
                  <a:moveTo>
                    <a:pt x="112356" y="42049"/>
                  </a:moveTo>
                  <a:lnTo>
                    <a:pt x="83540" y="42049"/>
                  </a:lnTo>
                  <a:lnTo>
                    <a:pt x="83540" y="55499"/>
                  </a:lnTo>
                  <a:lnTo>
                    <a:pt x="112356" y="55499"/>
                  </a:lnTo>
                  <a:lnTo>
                    <a:pt x="112356" y="42049"/>
                  </a:lnTo>
                  <a:close/>
                </a:path>
                <a:path w="610235" h="77469">
                  <a:moveTo>
                    <a:pt x="233413" y="8801"/>
                  </a:moveTo>
                  <a:lnTo>
                    <a:pt x="230746" y="7480"/>
                  </a:lnTo>
                  <a:lnTo>
                    <a:pt x="227571" y="6477"/>
                  </a:lnTo>
                  <a:lnTo>
                    <a:pt x="220218" y="5080"/>
                  </a:lnTo>
                  <a:lnTo>
                    <a:pt x="216560" y="4737"/>
                  </a:lnTo>
                  <a:lnTo>
                    <a:pt x="212928" y="4737"/>
                  </a:lnTo>
                  <a:lnTo>
                    <a:pt x="206756" y="4737"/>
                  </a:lnTo>
                  <a:lnTo>
                    <a:pt x="176110" y="30911"/>
                  </a:lnTo>
                  <a:lnTo>
                    <a:pt x="175298" y="35737"/>
                  </a:lnTo>
                  <a:lnTo>
                    <a:pt x="175298" y="46240"/>
                  </a:lnTo>
                  <a:lnTo>
                    <a:pt x="201320" y="76327"/>
                  </a:lnTo>
                  <a:lnTo>
                    <a:pt x="206756" y="77241"/>
                  </a:lnTo>
                  <a:lnTo>
                    <a:pt x="216560" y="77241"/>
                  </a:lnTo>
                  <a:lnTo>
                    <a:pt x="220218" y="76898"/>
                  </a:lnTo>
                  <a:lnTo>
                    <a:pt x="227571" y="75501"/>
                  </a:lnTo>
                  <a:lnTo>
                    <a:pt x="230746" y="74498"/>
                  </a:lnTo>
                  <a:lnTo>
                    <a:pt x="233413" y="73177"/>
                  </a:lnTo>
                  <a:lnTo>
                    <a:pt x="230886" y="60553"/>
                  </a:lnTo>
                  <a:lnTo>
                    <a:pt x="228790" y="61379"/>
                  </a:lnTo>
                  <a:lnTo>
                    <a:pt x="226390" y="62103"/>
                  </a:lnTo>
                  <a:lnTo>
                    <a:pt x="221005" y="63284"/>
                  </a:lnTo>
                  <a:lnTo>
                    <a:pt x="218313" y="63588"/>
                  </a:lnTo>
                  <a:lnTo>
                    <a:pt x="208508" y="63588"/>
                  </a:lnTo>
                  <a:lnTo>
                    <a:pt x="202869" y="61722"/>
                  </a:lnTo>
                  <a:lnTo>
                    <a:pt x="194602" y="54254"/>
                  </a:lnTo>
                  <a:lnTo>
                    <a:pt x="192544" y="48590"/>
                  </a:lnTo>
                  <a:lnTo>
                    <a:pt x="192544" y="33388"/>
                  </a:lnTo>
                  <a:lnTo>
                    <a:pt x="194602" y="27736"/>
                  </a:lnTo>
                  <a:lnTo>
                    <a:pt x="202869" y="20269"/>
                  </a:lnTo>
                  <a:lnTo>
                    <a:pt x="208508" y="18402"/>
                  </a:lnTo>
                  <a:lnTo>
                    <a:pt x="218313" y="18402"/>
                  </a:lnTo>
                  <a:lnTo>
                    <a:pt x="221005" y="18694"/>
                  </a:lnTo>
                  <a:lnTo>
                    <a:pt x="226390" y="19888"/>
                  </a:lnTo>
                  <a:lnTo>
                    <a:pt x="228790" y="20612"/>
                  </a:lnTo>
                  <a:lnTo>
                    <a:pt x="230886" y="21437"/>
                  </a:lnTo>
                  <a:lnTo>
                    <a:pt x="233413" y="8801"/>
                  </a:lnTo>
                  <a:close/>
                </a:path>
                <a:path w="610235" h="77469">
                  <a:moveTo>
                    <a:pt x="307911" y="24498"/>
                  </a:moveTo>
                  <a:lnTo>
                    <a:pt x="291096" y="24498"/>
                  </a:lnTo>
                  <a:lnTo>
                    <a:pt x="291096" y="59804"/>
                  </a:lnTo>
                  <a:lnTo>
                    <a:pt x="290322" y="60921"/>
                  </a:lnTo>
                  <a:lnTo>
                    <a:pt x="289293" y="61874"/>
                  </a:lnTo>
                  <a:lnTo>
                    <a:pt x="286702" y="63411"/>
                  </a:lnTo>
                  <a:lnTo>
                    <a:pt x="285178" y="63792"/>
                  </a:lnTo>
                  <a:lnTo>
                    <a:pt x="280695" y="63792"/>
                  </a:lnTo>
                  <a:lnTo>
                    <a:pt x="278726" y="62801"/>
                  </a:lnTo>
                  <a:lnTo>
                    <a:pt x="276352" y="58813"/>
                  </a:lnTo>
                  <a:lnTo>
                    <a:pt x="275755" y="55676"/>
                  </a:lnTo>
                  <a:lnTo>
                    <a:pt x="275755" y="24498"/>
                  </a:lnTo>
                  <a:lnTo>
                    <a:pt x="258953" y="24498"/>
                  </a:lnTo>
                  <a:lnTo>
                    <a:pt x="258953" y="54508"/>
                  </a:lnTo>
                  <a:lnTo>
                    <a:pt x="259257" y="57797"/>
                  </a:lnTo>
                  <a:lnTo>
                    <a:pt x="273900" y="77038"/>
                  </a:lnTo>
                  <a:lnTo>
                    <a:pt x="280073" y="77038"/>
                  </a:lnTo>
                  <a:lnTo>
                    <a:pt x="282663" y="76479"/>
                  </a:lnTo>
                  <a:lnTo>
                    <a:pt x="287540" y="74244"/>
                  </a:lnTo>
                  <a:lnTo>
                    <a:pt x="289763" y="72199"/>
                  </a:lnTo>
                  <a:lnTo>
                    <a:pt x="291731" y="69253"/>
                  </a:lnTo>
                  <a:lnTo>
                    <a:pt x="291731" y="75984"/>
                  </a:lnTo>
                  <a:lnTo>
                    <a:pt x="307911" y="75984"/>
                  </a:lnTo>
                  <a:lnTo>
                    <a:pt x="307911" y="24498"/>
                  </a:lnTo>
                  <a:close/>
                </a:path>
                <a:path w="610235" h="77469">
                  <a:moveTo>
                    <a:pt x="353085" y="24498"/>
                  </a:moveTo>
                  <a:lnTo>
                    <a:pt x="336283" y="24498"/>
                  </a:lnTo>
                  <a:lnTo>
                    <a:pt x="336283" y="75984"/>
                  </a:lnTo>
                  <a:lnTo>
                    <a:pt x="353085" y="75984"/>
                  </a:lnTo>
                  <a:lnTo>
                    <a:pt x="353085" y="24498"/>
                  </a:lnTo>
                  <a:close/>
                </a:path>
                <a:path w="610235" h="77469">
                  <a:moveTo>
                    <a:pt x="354139" y="6807"/>
                  </a:moveTo>
                  <a:lnTo>
                    <a:pt x="353275" y="4559"/>
                  </a:lnTo>
                  <a:lnTo>
                    <a:pt x="349745" y="914"/>
                  </a:lnTo>
                  <a:lnTo>
                    <a:pt x="347484" y="0"/>
                  </a:lnTo>
                  <a:lnTo>
                    <a:pt x="341884" y="0"/>
                  </a:lnTo>
                  <a:lnTo>
                    <a:pt x="339610" y="914"/>
                  </a:lnTo>
                  <a:lnTo>
                    <a:pt x="336092" y="4559"/>
                  </a:lnTo>
                  <a:lnTo>
                    <a:pt x="335229" y="6807"/>
                  </a:lnTo>
                  <a:lnTo>
                    <a:pt x="335229" y="12128"/>
                  </a:lnTo>
                  <a:lnTo>
                    <a:pt x="336092" y="14363"/>
                  </a:lnTo>
                  <a:lnTo>
                    <a:pt x="339610" y="18008"/>
                  </a:lnTo>
                  <a:lnTo>
                    <a:pt x="341884" y="18923"/>
                  </a:lnTo>
                  <a:lnTo>
                    <a:pt x="347484" y="18923"/>
                  </a:lnTo>
                  <a:lnTo>
                    <a:pt x="349745" y="18008"/>
                  </a:lnTo>
                  <a:lnTo>
                    <a:pt x="353275" y="14363"/>
                  </a:lnTo>
                  <a:lnTo>
                    <a:pt x="354139" y="12128"/>
                  </a:lnTo>
                  <a:lnTo>
                    <a:pt x="354139" y="6807"/>
                  </a:lnTo>
                  <a:close/>
                </a:path>
                <a:path w="610235" h="77469">
                  <a:moveTo>
                    <a:pt x="418147" y="56654"/>
                  </a:moveTo>
                  <a:lnTo>
                    <a:pt x="395579" y="40525"/>
                  </a:lnTo>
                  <a:lnTo>
                    <a:pt x="394931" y="39674"/>
                  </a:lnTo>
                  <a:lnTo>
                    <a:pt x="394931" y="37287"/>
                  </a:lnTo>
                  <a:lnTo>
                    <a:pt x="395465" y="36499"/>
                  </a:lnTo>
                  <a:lnTo>
                    <a:pt x="397637" y="35725"/>
                  </a:lnTo>
                  <a:lnTo>
                    <a:pt x="399199" y="35534"/>
                  </a:lnTo>
                  <a:lnTo>
                    <a:pt x="403542" y="35534"/>
                  </a:lnTo>
                  <a:lnTo>
                    <a:pt x="405726" y="35801"/>
                  </a:lnTo>
                  <a:lnTo>
                    <a:pt x="409943" y="36855"/>
                  </a:lnTo>
                  <a:lnTo>
                    <a:pt x="411949" y="37528"/>
                  </a:lnTo>
                  <a:lnTo>
                    <a:pt x="413842" y="38366"/>
                  </a:lnTo>
                  <a:lnTo>
                    <a:pt x="416153" y="27343"/>
                  </a:lnTo>
                  <a:lnTo>
                    <a:pt x="413677" y="25933"/>
                  </a:lnTo>
                  <a:lnTo>
                    <a:pt x="411137" y="24942"/>
                  </a:lnTo>
                  <a:lnTo>
                    <a:pt x="405815" y="23749"/>
                  </a:lnTo>
                  <a:lnTo>
                    <a:pt x="402882" y="23456"/>
                  </a:lnTo>
                  <a:lnTo>
                    <a:pt x="393547" y="23456"/>
                  </a:lnTo>
                  <a:lnTo>
                    <a:pt x="388620" y="24790"/>
                  </a:lnTo>
                  <a:lnTo>
                    <a:pt x="381050" y="30111"/>
                  </a:lnTo>
                  <a:lnTo>
                    <a:pt x="379171" y="34239"/>
                  </a:lnTo>
                  <a:lnTo>
                    <a:pt x="379171" y="42087"/>
                  </a:lnTo>
                  <a:lnTo>
                    <a:pt x="401828" y="58915"/>
                  </a:lnTo>
                  <a:lnTo>
                    <a:pt x="402501" y="59804"/>
                  </a:lnTo>
                  <a:lnTo>
                    <a:pt x="402501" y="62471"/>
                  </a:lnTo>
                  <a:lnTo>
                    <a:pt x="401739" y="63474"/>
                  </a:lnTo>
                  <a:lnTo>
                    <a:pt x="398729" y="64668"/>
                  </a:lnTo>
                  <a:lnTo>
                    <a:pt x="396951" y="64960"/>
                  </a:lnTo>
                  <a:lnTo>
                    <a:pt x="392963" y="64960"/>
                  </a:lnTo>
                  <a:lnTo>
                    <a:pt x="390664" y="64731"/>
                  </a:lnTo>
                  <a:lnTo>
                    <a:pt x="385419" y="63817"/>
                  </a:lnTo>
                  <a:lnTo>
                    <a:pt x="382993" y="63144"/>
                  </a:lnTo>
                  <a:lnTo>
                    <a:pt x="380834" y="62230"/>
                  </a:lnTo>
                  <a:lnTo>
                    <a:pt x="378536" y="73888"/>
                  </a:lnTo>
                  <a:lnTo>
                    <a:pt x="381050" y="74942"/>
                  </a:lnTo>
                  <a:lnTo>
                    <a:pt x="383857" y="75730"/>
                  </a:lnTo>
                  <a:lnTo>
                    <a:pt x="390017" y="76784"/>
                  </a:lnTo>
                  <a:lnTo>
                    <a:pt x="392963" y="77050"/>
                  </a:lnTo>
                  <a:lnTo>
                    <a:pt x="399059" y="77050"/>
                  </a:lnTo>
                  <a:lnTo>
                    <a:pt x="418147" y="62052"/>
                  </a:lnTo>
                  <a:lnTo>
                    <a:pt x="418147" y="59182"/>
                  </a:lnTo>
                  <a:lnTo>
                    <a:pt x="418147" y="56654"/>
                  </a:lnTo>
                  <a:close/>
                </a:path>
                <a:path w="610235" h="77469">
                  <a:moveTo>
                    <a:pt x="459727" y="24498"/>
                  </a:moveTo>
                  <a:lnTo>
                    <a:pt x="442937" y="24498"/>
                  </a:lnTo>
                  <a:lnTo>
                    <a:pt x="442937" y="75984"/>
                  </a:lnTo>
                  <a:lnTo>
                    <a:pt x="459727" y="75984"/>
                  </a:lnTo>
                  <a:lnTo>
                    <a:pt x="459727" y="24498"/>
                  </a:lnTo>
                  <a:close/>
                </a:path>
                <a:path w="610235" h="77469">
                  <a:moveTo>
                    <a:pt x="460806" y="6807"/>
                  </a:moveTo>
                  <a:lnTo>
                    <a:pt x="459917" y="4559"/>
                  </a:lnTo>
                  <a:lnTo>
                    <a:pt x="456425" y="914"/>
                  </a:lnTo>
                  <a:lnTo>
                    <a:pt x="454139" y="0"/>
                  </a:lnTo>
                  <a:lnTo>
                    <a:pt x="448538" y="0"/>
                  </a:lnTo>
                  <a:lnTo>
                    <a:pt x="446265" y="914"/>
                  </a:lnTo>
                  <a:lnTo>
                    <a:pt x="442760" y="4559"/>
                  </a:lnTo>
                  <a:lnTo>
                    <a:pt x="441883" y="6807"/>
                  </a:lnTo>
                  <a:lnTo>
                    <a:pt x="441883" y="12128"/>
                  </a:lnTo>
                  <a:lnTo>
                    <a:pt x="442760" y="14363"/>
                  </a:lnTo>
                  <a:lnTo>
                    <a:pt x="446265" y="18008"/>
                  </a:lnTo>
                  <a:lnTo>
                    <a:pt x="448538" y="18923"/>
                  </a:lnTo>
                  <a:lnTo>
                    <a:pt x="454139" y="18923"/>
                  </a:lnTo>
                  <a:lnTo>
                    <a:pt x="456425" y="18008"/>
                  </a:lnTo>
                  <a:lnTo>
                    <a:pt x="459917" y="14363"/>
                  </a:lnTo>
                  <a:lnTo>
                    <a:pt x="460806" y="12128"/>
                  </a:lnTo>
                  <a:lnTo>
                    <a:pt x="460806" y="6807"/>
                  </a:lnTo>
                  <a:close/>
                </a:path>
                <a:path w="610235" h="77469">
                  <a:moveTo>
                    <a:pt x="537514" y="45974"/>
                  </a:moveTo>
                  <a:lnTo>
                    <a:pt x="522135" y="23456"/>
                  </a:lnTo>
                  <a:lnTo>
                    <a:pt x="515835" y="23456"/>
                  </a:lnTo>
                  <a:lnTo>
                    <a:pt x="513118" y="24053"/>
                  </a:lnTo>
                  <a:lnTo>
                    <a:pt x="507987" y="26428"/>
                  </a:lnTo>
                  <a:lnTo>
                    <a:pt x="505904" y="28435"/>
                  </a:lnTo>
                  <a:lnTo>
                    <a:pt x="504291" y="31229"/>
                  </a:lnTo>
                  <a:lnTo>
                    <a:pt x="504291" y="24511"/>
                  </a:lnTo>
                  <a:lnTo>
                    <a:pt x="488124" y="24511"/>
                  </a:lnTo>
                  <a:lnTo>
                    <a:pt x="488124" y="75996"/>
                  </a:lnTo>
                  <a:lnTo>
                    <a:pt x="504939" y="75996"/>
                  </a:lnTo>
                  <a:lnTo>
                    <a:pt x="504939" y="40690"/>
                  </a:lnTo>
                  <a:lnTo>
                    <a:pt x="505714" y="39573"/>
                  </a:lnTo>
                  <a:lnTo>
                    <a:pt x="506742" y="38620"/>
                  </a:lnTo>
                  <a:lnTo>
                    <a:pt x="509333" y="37084"/>
                  </a:lnTo>
                  <a:lnTo>
                    <a:pt x="510857" y="36703"/>
                  </a:lnTo>
                  <a:lnTo>
                    <a:pt x="515340" y="36703"/>
                  </a:lnTo>
                  <a:lnTo>
                    <a:pt x="517372" y="37693"/>
                  </a:lnTo>
                  <a:lnTo>
                    <a:pt x="520039" y="41681"/>
                  </a:lnTo>
                  <a:lnTo>
                    <a:pt x="520687" y="44818"/>
                  </a:lnTo>
                  <a:lnTo>
                    <a:pt x="520687" y="75996"/>
                  </a:lnTo>
                  <a:lnTo>
                    <a:pt x="537514" y="75996"/>
                  </a:lnTo>
                  <a:lnTo>
                    <a:pt x="537514" y="45974"/>
                  </a:lnTo>
                  <a:close/>
                </a:path>
                <a:path w="610235" h="77469">
                  <a:moveTo>
                    <a:pt x="609828" y="38836"/>
                  </a:moveTo>
                  <a:lnTo>
                    <a:pt x="608126" y="34175"/>
                  </a:lnTo>
                  <a:lnTo>
                    <a:pt x="607834" y="33350"/>
                  </a:lnTo>
                  <a:lnTo>
                    <a:pt x="600011" y="25438"/>
                  </a:lnTo>
                  <a:lnTo>
                    <a:pt x="594690" y="23456"/>
                  </a:lnTo>
                  <a:lnTo>
                    <a:pt x="594271" y="23456"/>
                  </a:lnTo>
                  <a:lnTo>
                    <a:pt x="594271" y="39814"/>
                  </a:lnTo>
                  <a:lnTo>
                    <a:pt x="594194" y="43281"/>
                  </a:lnTo>
                  <a:lnTo>
                    <a:pt x="594055" y="43840"/>
                  </a:lnTo>
                  <a:lnTo>
                    <a:pt x="579145" y="43840"/>
                  </a:lnTo>
                  <a:lnTo>
                    <a:pt x="579145" y="40830"/>
                  </a:lnTo>
                  <a:lnTo>
                    <a:pt x="579843" y="38468"/>
                  </a:lnTo>
                  <a:lnTo>
                    <a:pt x="582726" y="35026"/>
                  </a:lnTo>
                  <a:lnTo>
                    <a:pt x="584771" y="34175"/>
                  </a:lnTo>
                  <a:lnTo>
                    <a:pt x="589610" y="34175"/>
                  </a:lnTo>
                  <a:lnTo>
                    <a:pt x="591286" y="34925"/>
                  </a:lnTo>
                  <a:lnTo>
                    <a:pt x="592467" y="36436"/>
                  </a:lnTo>
                  <a:lnTo>
                    <a:pt x="593674" y="37934"/>
                  </a:lnTo>
                  <a:lnTo>
                    <a:pt x="594271" y="39814"/>
                  </a:lnTo>
                  <a:lnTo>
                    <a:pt x="594271" y="23456"/>
                  </a:lnTo>
                  <a:lnTo>
                    <a:pt x="583971" y="23456"/>
                  </a:lnTo>
                  <a:lnTo>
                    <a:pt x="561771" y="46469"/>
                  </a:lnTo>
                  <a:lnTo>
                    <a:pt x="561771" y="54597"/>
                  </a:lnTo>
                  <a:lnTo>
                    <a:pt x="584847" y="77050"/>
                  </a:lnTo>
                  <a:lnTo>
                    <a:pt x="592899" y="77050"/>
                  </a:lnTo>
                  <a:lnTo>
                    <a:pt x="596353" y="76695"/>
                  </a:lnTo>
                  <a:lnTo>
                    <a:pt x="603008" y="75298"/>
                  </a:lnTo>
                  <a:lnTo>
                    <a:pt x="606005" y="74282"/>
                  </a:lnTo>
                  <a:lnTo>
                    <a:pt x="608672" y="72948"/>
                  </a:lnTo>
                  <a:lnTo>
                    <a:pt x="607098" y="64858"/>
                  </a:lnTo>
                  <a:lnTo>
                    <a:pt x="606564" y="62128"/>
                  </a:lnTo>
                  <a:lnTo>
                    <a:pt x="604532" y="63030"/>
                  </a:lnTo>
                  <a:lnTo>
                    <a:pt x="602132" y="63728"/>
                  </a:lnTo>
                  <a:lnTo>
                    <a:pt x="596595" y="64630"/>
                  </a:lnTo>
                  <a:lnTo>
                    <a:pt x="593953" y="64858"/>
                  </a:lnTo>
                  <a:lnTo>
                    <a:pt x="587286" y="64858"/>
                  </a:lnTo>
                  <a:lnTo>
                    <a:pt x="584225" y="63893"/>
                  </a:lnTo>
                  <a:lnTo>
                    <a:pt x="582244" y="61963"/>
                  </a:lnTo>
                  <a:lnTo>
                    <a:pt x="580237" y="60045"/>
                  </a:lnTo>
                  <a:lnTo>
                    <a:pt x="579170" y="57505"/>
                  </a:lnTo>
                  <a:lnTo>
                    <a:pt x="579031" y="54343"/>
                  </a:lnTo>
                  <a:lnTo>
                    <a:pt x="608863" y="54343"/>
                  </a:lnTo>
                  <a:lnTo>
                    <a:pt x="609498" y="51346"/>
                  </a:lnTo>
                  <a:lnTo>
                    <a:pt x="609828" y="48501"/>
                  </a:lnTo>
                  <a:lnTo>
                    <a:pt x="609828" y="43840"/>
                  </a:lnTo>
                  <a:lnTo>
                    <a:pt x="609828" y="388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" name="object 15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729931" y="1509504"/>
              <a:ext cx="1036552" cy="72504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385948" y="514325"/>
              <a:ext cx="2810846" cy="905890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934501" y="2051601"/>
              <a:ext cx="592263" cy="126138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556645" y="2054899"/>
              <a:ext cx="699744" cy="337680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5928245" y="2180831"/>
              <a:ext cx="602615" cy="12065"/>
            </a:xfrm>
            <a:custGeom>
              <a:avLst/>
              <a:gdLst/>
              <a:ahLst/>
              <a:cxnLst/>
              <a:rect l="l" t="t" r="r" b="b"/>
              <a:pathLst>
                <a:path w="602615" h="12064">
                  <a:moveTo>
                    <a:pt x="602589" y="0"/>
                  </a:moveTo>
                  <a:lnTo>
                    <a:pt x="0" y="0"/>
                  </a:lnTo>
                  <a:lnTo>
                    <a:pt x="0" y="12065"/>
                  </a:lnTo>
                  <a:lnTo>
                    <a:pt x="602589" y="12065"/>
                  </a:lnTo>
                  <a:lnTo>
                    <a:pt x="6025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5" name="object 15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901046" y="2266523"/>
              <a:ext cx="1079130" cy="124573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901046" y="2484135"/>
              <a:ext cx="1251982" cy="156536"/>
            </a:xfrm>
            <a:prstGeom prst="rect">
              <a:avLst/>
            </a:prstGeom>
          </p:spPr>
        </p:pic>
        <p:pic>
          <p:nvPicPr>
            <p:cNvPr id="157" name="object 15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562293" y="2479625"/>
              <a:ext cx="72059" cy="124053"/>
            </a:xfrm>
            <a:prstGeom prst="rect">
              <a:avLst/>
            </a:prstGeom>
          </p:spPr>
        </p:pic>
        <p:sp>
          <p:nvSpPr>
            <p:cNvPr id="158" name="object 158"/>
            <p:cNvSpPr/>
            <p:nvPr/>
          </p:nvSpPr>
          <p:spPr>
            <a:xfrm>
              <a:off x="4665258" y="2482492"/>
              <a:ext cx="50800" cy="119380"/>
            </a:xfrm>
            <a:custGeom>
              <a:avLst/>
              <a:gdLst/>
              <a:ahLst/>
              <a:cxnLst/>
              <a:rect l="l" t="t" r="r" b="b"/>
              <a:pathLst>
                <a:path w="50800" h="119380">
                  <a:moveTo>
                    <a:pt x="32905" y="0"/>
                  </a:moveTo>
                  <a:lnTo>
                    <a:pt x="31864" y="0"/>
                  </a:lnTo>
                  <a:lnTo>
                    <a:pt x="0" y="16230"/>
                  </a:lnTo>
                  <a:lnTo>
                    <a:pt x="0" y="18656"/>
                  </a:lnTo>
                  <a:lnTo>
                    <a:pt x="9131" y="15176"/>
                  </a:lnTo>
                  <a:lnTo>
                    <a:pt x="11087" y="14757"/>
                  </a:lnTo>
                  <a:lnTo>
                    <a:pt x="14909" y="14757"/>
                  </a:lnTo>
                  <a:lnTo>
                    <a:pt x="16408" y="15481"/>
                  </a:lnTo>
                  <a:lnTo>
                    <a:pt x="17792" y="18376"/>
                  </a:lnTo>
                  <a:lnTo>
                    <a:pt x="18148" y="20485"/>
                  </a:lnTo>
                  <a:lnTo>
                    <a:pt x="18148" y="108864"/>
                  </a:lnTo>
                  <a:lnTo>
                    <a:pt x="17081" y="112255"/>
                  </a:lnTo>
                  <a:lnTo>
                    <a:pt x="12788" y="115379"/>
                  </a:lnTo>
                  <a:lnTo>
                    <a:pt x="8216" y="116332"/>
                  </a:lnTo>
                  <a:lnTo>
                    <a:pt x="1219" y="116674"/>
                  </a:lnTo>
                  <a:lnTo>
                    <a:pt x="1219" y="119278"/>
                  </a:lnTo>
                  <a:lnTo>
                    <a:pt x="50266" y="119278"/>
                  </a:lnTo>
                  <a:lnTo>
                    <a:pt x="50266" y="116852"/>
                  </a:lnTo>
                  <a:lnTo>
                    <a:pt x="43751" y="116624"/>
                  </a:lnTo>
                  <a:lnTo>
                    <a:pt x="39306" y="115900"/>
                  </a:lnTo>
                  <a:lnTo>
                    <a:pt x="34531" y="113461"/>
                  </a:lnTo>
                  <a:lnTo>
                    <a:pt x="33337" y="110629"/>
                  </a:lnTo>
                  <a:lnTo>
                    <a:pt x="33299" y="647"/>
                  </a:lnTo>
                  <a:lnTo>
                    <a:pt x="32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9" name="object 159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739746" y="2481620"/>
              <a:ext cx="183878" cy="124322"/>
            </a:xfrm>
            <a:prstGeom prst="rect">
              <a:avLst/>
            </a:prstGeom>
          </p:spPr>
        </p:pic>
        <p:pic>
          <p:nvPicPr>
            <p:cNvPr id="160" name="object 160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905380" y="2711253"/>
              <a:ext cx="3167359" cy="135652"/>
            </a:xfrm>
            <a:prstGeom prst="rect">
              <a:avLst/>
            </a:prstGeom>
          </p:spPr>
        </p:pic>
        <p:pic>
          <p:nvPicPr>
            <p:cNvPr id="161" name="object 16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97624" y="2924461"/>
              <a:ext cx="3277054" cy="135808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97624" y="3137818"/>
              <a:ext cx="2936163" cy="135582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99050" y="3351175"/>
              <a:ext cx="2043479" cy="135808"/>
            </a:xfrm>
            <a:prstGeom prst="rect">
              <a:avLst/>
            </a:prstGeom>
          </p:spPr>
        </p:pic>
        <p:pic>
          <p:nvPicPr>
            <p:cNvPr id="164" name="object 16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901049" y="3550938"/>
              <a:ext cx="898979" cy="120322"/>
            </a:xfrm>
            <a:prstGeom prst="rect">
              <a:avLst/>
            </a:prstGeom>
          </p:spPr>
        </p:pic>
        <p:pic>
          <p:nvPicPr>
            <p:cNvPr id="165" name="object 16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562293" y="3546425"/>
              <a:ext cx="72059" cy="124053"/>
            </a:xfrm>
            <a:prstGeom prst="rect">
              <a:avLst/>
            </a:prstGeom>
          </p:spPr>
        </p:pic>
        <p:sp>
          <p:nvSpPr>
            <p:cNvPr id="166" name="object 166"/>
            <p:cNvSpPr/>
            <p:nvPr/>
          </p:nvSpPr>
          <p:spPr>
            <a:xfrm>
              <a:off x="4665258" y="3549292"/>
              <a:ext cx="50800" cy="119380"/>
            </a:xfrm>
            <a:custGeom>
              <a:avLst/>
              <a:gdLst/>
              <a:ahLst/>
              <a:cxnLst/>
              <a:rect l="l" t="t" r="r" b="b"/>
              <a:pathLst>
                <a:path w="50800" h="119379">
                  <a:moveTo>
                    <a:pt x="32905" y="0"/>
                  </a:moveTo>
                  <a:lnTo>
                    <a:pt x="31864" y="0"/>
                  </a:lnTo>
                  <a:lnTo>
                    <a:pt x="0" y="16230"/>
                  </a:lnTo>
                  <a:lnTo>
                    <a:pt x="0" y="18656"/>
                  </a:lnTo>
                  <a:lnTo>
                    <a:pt x="9131" y="15176"/>
                  </a:lnTo>
                  <a:lnTo>
                    <a:pt x="11087" y="14757"/>
                  </a:lnTo>
                  <a:lnTo>
                    <a:pt x="14909" y="14757"/>
                  </a:lnTo>
                  <a:lnTo>
                    <a:pt x="16408" y="15481"/>
                  </a:lnTo>
                  <a:lnTo>
                    <a:pt x="17792" y="18376"/>
                  </a:lnTo>
                  <a:lnTo>
                    <a:pt x="18148" y="20485"/>
                  </a:lnTo>
                  <a:lnTo>
                    <a:pt x="18148" y="108864"/>
                  </a:lnTo>
                  <a:lnTo>
                    <a:pt x="17081" y="112255"/>
                  </a:lnTo>
                  <a:lnTo>
                    <a:pt x="12788" y="115379"/>
                  </a:lnTo>
                  <a:lnTo>
                    <a:pt x="8216" y="116332"/>
                  </a:lnTo>
                  <a:lnTo>
                    <a:pt x="1219" y="116674"/>
                  </a:lnTo>
                  <a:lnTo>
                    <a:pt x="1219" y="119278"/>
                  </a:lnTo>
                  <a:lnTo>
                    <a:pt x="50266" y="119278"/>
                  </a:lnTo>
                  <a:lnTo>
                    <a:pt x="50266" y="116852"/>
                  </a:lnTo>
                  <a:lnTo>
                    <a:pt x="43751" y="116624"/>
                  </a:lnTo>
                  <a:lnTo>
                    <a:pt x="39306" y="115900"/>
                  </a:lnTo>
                  <a:lnTo>
                    <a:pt x="34531" y="113461"/>
                  </a:lnTo>
                  <a:lnTo>
                    <a:pt x="33337" y="110629"/>
                  </a:lnTo>
                  <a:lnTo>
                    <a:pt x="33299" y="647"/>
                  </a:lnTo>
                  <a:lnTo>
                    <a:pt x="32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7" name="object 16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739746" y="3548420"/>
              <a:ext cx="183878" cy="124322"/>
            </a:xfrm>
            <a:prstGeom prst="rect">
              <a:avLst/>
            </a:prstGeom>
          </p:spPr>
        </p:pic>
        <p:pic>
          <p:nvPicPr>
            <p:cNvPr id="168" name="object 16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905380" y="3779979"/>
              <a:ext cx="3150442" cy="133727"/>
            </a:xfrm>
            <a:prstGeom prst="rect">
              <a:avLst/>
            </a:prstGeom>
          </p:spPr>
        </p:pic>
        <p:pic>
          <p:nvPicPr>
            <p:cNvPr id="169" name="object 16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906788" y="3990896"/>
              <a:ext cx="3436219" cy="135947"/>
            </a:xfrm>
            <a:prstGeom prst="rect">
              <a:avLst/>
            </a:prstGeom>
          </p:spPr>
        </p:pic>
        <p:pic>
          <p:nvPicPr>
            <p:cNvPr id="170" name="object 17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97624" y="4204990"/>
              <a:ext cx="2161735" cy="319705"/>
            </a:xfrm>
            <a:prstGeom prst="rect">
              <a:avLst/>
            </a:prstGeom>
          </p:spPr>
        </p:pic>
        <p:pic>
          <p:nvPicPr>
            <p:cNvPr id="171" name="object 17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562293" y="4399861"/>
              <a:ext cx="72059" cy="124053"/>
            </a:xfrm>
            <a:prstGeom prst="rect">
              <a:avLst/>
            </a:prstGeom>
          </p:spPr>
        </p:pic>
        <p:sp>
          <p:nvSpPr>
            <p:cNvPr id="172" name="object 172"/>
            <p:cNvSpPr/>
            <p:nvPr/>
          </p:nvSpPr>
          <p:spPr>
            <a:xfrm>
              <a:off x="4665258" y="4402728"/>
              <a:ext cx="50800" cy="119380"/>
            </a:xfrm>
            <a:custGeom>
              <a:avLst/>
              <a:gdLst/>
              <a:ahLst/>
              <a:cxnLst/>
              <a:rect l="l" t="t" r="r" b="b"/>
              <a:pathLst>
                <a:path w="50800" h="119379">
                  <a:moveTo>
                    <a:pt x="32905" y="0"/>
                  </a:moveTo>
                  <a:lnTo>
                    <a:pt x="31864" y="0"/>
                  </a:lnTo>
                  <a:lnTo>
                    <a:pt x="0" y="16230"/>
                  </a:lnTo>
                  <a:lnTo>
                    <a:pt x="0" y="18656"/>
                  </a:lnTo>
                  <a:lnTo>
                    <a:pt x="9131" y="15176"/>
                  </a:lnTo>
                  <a:lnTo>
                    <a:pt x="11087" y="14757"/>
                  </a:lnTo>
                  <a:lnTo>
                    <a:pt x="14909" y="14757"/>
                  </a:lnTo>
                  <a:lnTo>
                    <a:pt x="16408" y="15481"/>
                  </a:lnTo>
                  <a:lnTo>
                    <a:pt x="17792" y="18376"/>
                  </a:lnTo>
                  <a:lnTo>
                    <a:pt x="18148" y="20485"/>
                  </a:lnTo>
                  <a:lnTo>
                    <a:pt x="18148" y="108864"/>
                  </a:lnTo>
                  <a:lnTo>
                    <a:pt x="17081" y="112255"/>
                  </a:lnTo>
                  <a:lnTo>
                    <a:pt x="12788" y="115379"/>
                  </a:lnTo>
                  <a:lnTo>
                    <a:pt x="8216" y="116331"/>
                  </a:lnTo>
                  <a:lnTo>
                    <a:pt x="1219" y="116674"/>
                  </a:lnTo>
                  <a:lnTo>
                    <a:pt x="1219" y="119278"/>
                  </a:lnTo>
                  <a:lnTo>
                    <a:pt x="50266" y="119278"/>
                  </a:lnTo>
                  <a:lnTo>
                    <a:pt x="50266" y="116852"/>
                  </a:lnTo>
                  <a:lnTo>
                    <a:pt x="43751" y="116624"/>
                  </a:lnTo>
                  <a:lnTo>
                    <a:pt x="39306" y="115900"/>
                  </a:lnTo>
                  <a:lnTo>
                    <a:pt x="34531" y="113461"/>
                  </a:lnTo>
                  <a:lnTo>
                    <a:pt x="33337" y="110629"/>
                  </a:lnTo>
                  <a:lnTo>
                    <a:pt x="33299" y="647"/>
                  </a:lnTo>
                  <a:lnTo>
                    <a:pt x="32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" name="object 173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739746" y="4401857"/>
              <a:ext cx="183878" cy="124322"/>
            </a:xfrm>
            <a:prstGeom prst="rect">
              <a:avLst/>
            </a:prstGeom>
          </p:spPr>
        </p:pic>
        <p:pic>
          <p:nvPicPr>
            <p:cNvPr id="174" name="object 174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562293" y="4613225"/>
              <a:ext cx="72059" cy="124053"/>
            </a:xfrm>
            <a:prstGeom prst="rect">
              <a:avLst/>
            </a:prstGeom>
          </p:spPr>
        </p:pic>
        <p:sp>
          <p:nvSpPr>
            <p:cNvPr id="175" name="object 175"/>
            <p:cNvSpPr/>
            <p:nvPr/>
          </p:nvSpPr>
          <p:spPr>
            <a:xfrm>
              <a:off x="4665258" y="4616092"/>
              <a:ext cx="50800" cy="119380"/>
            </a:xfrm>
            <a:custGeom>
              <a:avLst/>
              <a:gdLst/>
              <a:ahLst/>
              <a:cxnLst/>
              <a:rect l="l" t="t" r="r" b="b"/>
              <a:pathLst>
                <a:path w="50800" h="119379">
                  <a:moveTo>
                    <a:pt x="32905" y="0"/>
                  </a:moveTo>
                  <a:lnTo>
                    <a:pt x="31864" y="0"/>
                  </a:lnTo>
                  <a:lnTo>
                    <a:pt x="0" y="16230"/>
                  </a:lnTo>
                  <a:lnTo>
                    <a:pt x="0" y="18656"/>
                  </a:lnTo>
                  <a:lnTo>
                    <a:pt x="9131" y="15176"/>
                  </a:lnTo>
                  <a:lnTo>
                    <a:pt x="11087" y="14757"/>
                  </a:lnTo>
                  <a:lnTo>
                    <a:pt x="14909" y="14757"/>
                  </a:lnTo>
                  <a:lnTo>
                    <a:pt x="16408" y="15481"/>
                  </a:lnTo>
                  <a:lnTo>
                    <a:pt x="17792" y="18376"/>
                  </a:lnTo>
                  <a:lnTo>
                    <a:pt x="18148" y="20485"/>
                  </a:lnTo>
                  <a:lnTo>
                    <a:pt x="18148" y="108864"/>
                  </a:lnTo>
                  <a:lnTo>
                    <a:pt x="17081" y="112255"/>
                  </a:lnTo>
                  <a:lnTo>
                    <a:pt x="12788" y="115379"/>
                  </a:lnTo>
                  <a:lnTo>
                    <a:pt x="8216" y="116331"/>
                  </a:lnTo>
                  <a:lnTo>
                    <a:pt x="1219" y="116674"/>
                  </a:lnTo>
                  <a:lnTo>
                    <a:pt x="1219" y="119278"/>
                  </a:lnTo>
                  <a:lnTo>
                    <a:pt x="50266" y="119278"/>
                  </a:lnTo>
                  <a:lnTo>
                    <a:pt x="50266" y="116852"/>
                  </a:lnTo>
                  <a:lnTo>
                    <a:pt x="43751" y="116624"/>
                  </a:lnTo>
                  <a:lnTo>
                    <a:pt x="39306" y="115900"/>
                  </a:lnTo>
                  <a:lnTo>
                    <a:pt x="34531" y="113461"/>
                  </a:lnTo>
                  <a:lnTo>
                    <a:pt x="33337" y="110629"/>
                  </a:lnTo>
                  <a:lnTo>
                    <a:pt x="33299" y="647"/>
                  </a:lnTo>
                  <a:lnTo>
                    <a:pt x="32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6" name="object 176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901046" y="4615655"/>
              <a:ext cx="1079216" cy="335762"/>
            </a:xfrm>
            <a:prstGeom prst="rect">
              <a:avLst/>
            </a:prstGeom>
          </p:spPr>
        </p:pic>
        <p:pic>
          <p:nvPicPr>
            <p:cNvPr id="177" name="object 177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739746" y="4615220"/>
              <a:ext cx="183878" cy="124322"/>
            </a:xfrm>
            <a:prstGeom prst="rect">
              <a:avLst/>
            </a:prstGeom>
          </p:spPr>
        </p:pic>
        <p:pic>
          <p:nvPicPr>
            <p:cNvPr id="178" name="object 17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562293" y="4826583"/>
              <a:ext cx="72059" cy="124053"/>
            </a:xfrm>
            <a:prstGeom prst="rect">
              <a:avLst/>
            </a:prstGeom>
          </p:spPr>
        </p:pic>
        <p:sp>
          <p:nvSpPr>
            <p:cNvPr id="179" name="object 179"/>
            <p:cNvSpPr/>
            <p:nvPr/>
          </p:nvSpPr>
          <p:spPr>
            <a:xfrm>
              <a:off x="4665258" y="4829449"/>
              <a:ext cx="50800" cy="119380"/>
            </a:xfrm>
            <a:custGeom>
              <a:avLst/>
              <a:gdLst/>
              <a:ahLst/>
              <a:cxnLst/>
              <a:rect l="l" t="t" r="r" b="b"/>
              <a:pathLst>
                <a:path w="50800" h="119379">
                  <a:moveTo>
                    <a:pt x="32905" y="0"/>
                  </a:moveTo>
                  <a:lnTo>
                    <a:pt x="31864" y="0"/>
                  </a:lnTo>
                  <a:lnTo>
                    <a:pt x="0" y="16230"/>
                  </a:lnTo>
                  <a:lnTo>
                    <a:pt x="0" y="18656"/>
                  </a:lnTo>
                  <a:lnTo>
                    <a:pt x="9131" y="15176"/>
                  </a:lnTo>
                  <a:lnTo>
                    <a:pt x="11087" y="14757"/>
                  </a:lnTo>
                  <a:lnTo>
                    <a:pt x="14909" y="14757"/>
                  </a:lnTo>
                  <a:lnTo>
                    <a:pt x="16408" y="15481"/>
                  </a:lnTo>
                  <a:lnTo>
                    <a:pt x="17792" y="18376"/>
                  </a:lnTo>
                  <a:lnTo>
                    <a:pt x="18148" y="20485"/>
                  </a:lnTo>
                  <a:lnTo>
                    <a:pt x="18148" y="108864"/>
                  </a:lnTo>
                  <a:lnTo>
                    <a:pt x="17081" y="112255"/>
                  </a:lnTo>
                  <a:lnTo>
                    <a:pt x="12788" y="115379"/>
                  </a:lnTo>
                  <a:lnTo>
                    <a:pt x="8216" y="116331"/>
                  </a:lnTo>
                  <a:lnTo>
                    <a:pt x="1219" y="116674"/>
                  </a:lnTo>
                  <a:lnTo>
                    <a:pt x="1219" y="119278"/>
                  </a:lnTo>
                  <a:lnTo>
                    <a:pt x="50266" y="119278"/>
                  </a:lnTo>
                  <a:lnTo>
                    <a:pt x="50266" y="116852"/>
                  </a:lnTo>
                  <a:lnTo>
                    <a:pt x="43751" y="116624"/>
                  </a:lnTo>
                  <a:lnTo>
                    <a:pt x="39306" y="115900"/>
                  </a:lnTo>
                  <a:lnTo>
                    <a:pt x="34531" y="113461"/>
                  </a:lnTo>
                  <a:lnTo>
                    <a:pt x="33337" y="110629"/>
                  </a:lnTo>
                  <a:lnTo>
                    <a:pt x="33299" y="647"/>
                  </a:lnTo>
                  <a:lnTo>
                    <a:pt x="32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" name="object 180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739746" y="4828578"/>
              <a:ext cx="183878" cy="124322"/>
            </a:xfrm>
            <a:prstGeom prst="rect">
              <a:avLst/>
            </a:prstGeom>
          </p:spPr>
        </p:pic>
        <p:pic>
          <p:nvPicPr>
            <p:cNvPr id="181" name="object 181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901046" y="5040208"/>
              <a:ext cx="1627028" cy="124573"/>
            </a:xfrm>
            <a:prstGeom prst="rect">
              <a:avLst/>
            </a:prstGeom>
          </p:spPr>
        </p:pic>
        <p:pic>
          <p:nvPicPr>
            <p:cNvPr id="182" name="object 182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562293" y="5039946"/>
              <a:ext cx="72059" cy="124053"/>
            </a:xfrm>
            <a:prstGeom prst="rect">
              <a:avLst/>
            </a:prstGeom>
          </p:spPr>
        </p:pic>
        <p:sp>
          <p:nvSpPr>
            <p:cNvPr id="183" name="object 183"/>
            <p:cNvSpPr/>
            <p:nvPr/>
          </p:nvSpPr>
          <p:spPr>
            <a:xfrm>
              <a:off x="4665258" y="5042813"/>
              <a:ext cx="50800" cy="119380"/>
            </a:xfrm>
            <a:custGeom>
              <a:avLst/>
              <a:gdLst/>
              <a:ahLst/>
              <a:cxnLst/>
              <a:rect l="l" t="t" r="r" b="b"/>
              <a:pathLst>
                <a:path w="50800" h="119379">
                  <a:moveTo>
                    <a:pt x="32905" y="0"/>
                  </a:moveTo>
                  <a:lnTo>
                    <a:pt x="31864" y="0"/>
                  </a:lnTo>
                  <a:lnTo>
                    <a:pt x="0" y="16230"/>
                  </a:lnTo>
                  <a:lnTo>
                    <a:pt x="0" y="18656"/>
                  </a:lnTo>
                  <a:lnTo>
                    <a:pt x="9131" y="15176"/>
                  </a:lnTo>
                  <a:lnTo>
                    <a:pt x="11087" y="14757"/>
                  </a:lnTo>
                  <a:lnTo>
                    <a:pt x="14909" y="14757"/>
                  </a:lnTo>
                  <a:lnTo>
                    <a:pt x="16408" y="15481"/>
                  </a:lnTo>
                  <a:lnTo>
                    <a:pt x="17792" y="18376"/>
                  </a:lnTo>
                  <a:lnTo>
                    <a:pt x="18148" y="20485"/>
                  </a:lnTo>
                  <a:lnTo>
                    <a:pt x="18148" y="108864"/>
                  </a:lnTo>
                  <a:lnTo>
                    <a:pt x="17081" y="112255"/>
                  </a:lnTo>
                  <a:lnTo>
                    <a:pt x="12788" y="115379"/>
                  </a:lnTo>
                  <a:lnTo>
                    <a:pt x="8216" y="116331"/>
                  </a:lnTo>
                  <a:lnTo>
                    <a:pt x="1219" y="116674"/>
                  </a:lnTo>
                  <a:lnTo>
                    <a:pt x="1219" y="119278"/>
                  </a:lnTo>
                  <a:lnTo>
                    <a:pt x="50266" y="119278"/>
                  </a:lnTo>
                  <a:lnTo>
                    <a:pt x="50266" y="116852"/>
                  </a:lnTo>
                  <a:lnTo>
                    <a:pt x="43751" y="116624"/>
                  </a:lnTo>
                  <a:lnTo>
                    <a:pt x="39306" y="115900"/>
                  </a:lnTo>
                  <a:lnTo>
                    <a:pt x="34531" y="113461"/>
                  </a:lnTo>
                  <a:lnTo>
                    <a:pt x="33337" y="110629"/>
                  </a:lnTo>
                  <a:lnTo>
                    <a:pt x="33299" y="647"/>
                  </a:lnTo>
                  <a:lnTo>
                    <a:pt x="32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" name="object 18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739746" y="5041942"/>
              <a:ext cx="183878" cy="124322"/>
            </a:xfrm>
            <a:prstGeom prst="rect">
              <a:avLst/>
            </a:prstGeom>
          </p:spPr>
        </p:pic>
        <p:pic>
          <p:nvPicPr>
            <p:cNvPr id="185" name="object 185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901910" y="5253565"/>
              <a:ext cx="1631889" cy="160784"/>
            </a:xfrm>
            <a:prstGeom prst="rect">
              <a:avLst/>
            </a:prstGeom>
          </p:spPr>
        </p:pic>
        <p:pic>
          <p:nvPicPr>
            <p:cNvPr id="186" name="object 186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934329" y="5253911"/>
              <a:ext cx="360894" cy="125710"/>
            </a:xfrm>
            <a:prstGeom prst="rect">
              <a:avLst/>
            </a:prstGeom>
          </p:spPr>
        </p:pic>
        <p:pic>
          <p:nvPicPr>
            <p:cNvPr id="187" name="object 187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315283" y="5255299"/>
              <a:ext cx="64592" cy="73101"/>
            </a:xfrm>
            <a:prstGeom prst="rect">
              <a:avLst/>
            </a:prstGeom>
          </p:spPr>
        </p:pic>
        <p:pic>
          <p:nvPicPr>
            <p:cNvPr id="188" name="object 188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905380" y="5484782"/>
              <a:ext cx="3842212" cy="135802"/>
            </a:xfrm>
            <a:prstGeom prst="rect">
              <a:avLst/>
            </a:prstGeom>
          </p:spPr>
        </p:pic>
        <p:pic>
          <p:nvPicPr>
            <p:cNvPr id="189" name="object 189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907454" y="5698139"/>
              <a:ext cx="3921324" cy="135577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901910" y="5911509"/>
              <a:ext cx="2387278" cy="356283"/>
            </a:xfrm>
            <a:prstGeom prst="rect">
              <a:avLst/>
            </a:prstGeom>
          </p:spPr>
        </p:pic>
        <p:pic>
          <p:nvPicPr>
            <p:cNvPr id="191" name="object 191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5934329" y="6107354"/>
              <a:ext cx="360894" cy="125710"/>
            </a:xfrm>
            <a:prstGeom prst="rect">
              <a:avLst/>
            </a:prstGeom>
          </p:spPr>
        </p:pic>
        <p:pic>
          <p:nvPicPr>
            <p:cNvPr id="192" name="object 192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6315283" y="6108742"/>
              <a:ext cx="64592" cy="73101"/>
            </a:xfrm>
            <a:prstGeom prst="rect">
              <a:avLst/>
            </a:prstGeom>
          </p:spPr>
        </p:pic>
        <p:pic>
          <p:nvPicPr>
            <p:cNvPr id="193" name="object 193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905380" y="6338224"/>
              <a:ext cx="3504902" cy="135802"/>
            </a:xfrm>
            <a:prstGeom prst="rect">
              <a:avLst/>
            </a:prstGeom>
          </p:spPr>
        </p:pic>
        <p:pic>
          <p:nvPicPr>
            <p:cNvPr id="194" name="object 194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897624" y="6551211"/>
              <a:ext cx="4368932" cy="320100"/>
            </a:xfrm>
            <a:prstGeom prst="rect">
              <a:avLst/>
            </a:prstGeom>
          </p:spPr>
        </p:pic>
        <p:pic>
          <p:nvPicPr>
            <p:cNvPr id="195" name="object 195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5934329" y="6747426"/>
              <a:ext cx="360894" cy="125710"/>
            </a:xfrm>
            <a:prstGeom prst="rect">
              <a:avLst/>
            </a:prstGeom>
          </p:spPr>
        </p:pic>
        <p:pic>
          <p:nvPicPr>
            <p:cNvPr id="196" name="object 196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6315283" y="6748814"/>
              <a:ext cx="64592" cy="73101"/>
            </a:xfrm>
            <a:prstGeom prst="rect">
              <a:avLst/>
            </a:prstGeom>
          </p:spPr>
        </p:pic>
        <p:pic>
          <p:nvPicPr>
            <p:cNvPr id="197" name="object 197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905380" y="6977926"/>
              <a:ext cx="3902364" cy="136173"/>
            </a:xfrm>
            <a:prstGeom prst="rect">
              <a:avLst/>
            </a:prstGeom>
          </p:spPr>
        </p:pic>
        <p:pic>
          <p:nvPicPr>
            <p:cNvPr id="198" name="object 198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901910" y="7191667"/>
              <a:ext cx="3357004" cy="319034"/>
            </a:xfrm>
            <a:prstGeom prst="rect">
              <a:avLst/>
            </a:prstGeom>
          </p:spPr>
        </p:pic>
        <p:pic>
          <p:nvPicPr>
            <p:cNvPr id="199" name="object 199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5934329" y="7387511"/>
              <a:ext cx="360894" cy="125710"/>
            </a:xfrm>
            <a:prstGeom prst="rect">
              <a:avLst/>
            </a:prstGeom>
          </p:spPr>
        </p:pic>
        <p:pic>
          <p:nvPicPr>
            <p:cNvPr id="200" name="object 200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6315283" y="7388899"/>
              <a:ext cx="64592" cy="73101"/>
            </a:xfrm>
            <a:prstGeom prst="rect">
              <a:avLst/>
            </a:prstGeom>
          </p:spPr>
        </p:pic>
        <p:pic>
          <p:nvPicPr>
            <p:cNvPr id="201" name="object 201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905380" y="7618382"/>
              <a:ext cx="4024087" cy="135577"/>
            </a:xfrm>
            <a:prstGeom prst="rect">
              <a:avLst/>
            </a:prstGeom>
          </p:spPr>
        </p:pic>
        <p:pic>
          <p:nvPicPr>
            <p:cNvPr id="202" name="object 202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897624" y="7831739"/>
              <a:ext cx="1336484" cy="135577"/>
            </a:xfrm>
            <a:prstGeom prst="rect">
              <a:avLst/>
            </a:prstGeom>
          </p:spPr>
        </p:pic>
        <p:pic>
          <p:nvPicPr>
            <p:cNvPr id="203" name="object 203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3593137" y="8324842"/>
              <a:ext cx="372343" cy="201923"/>
            </a:xfrm>
            <a:prstGeom prst="rect">
              <a:avLst/>
            </a:prstGeom>
          </p:spPr>
        </p:pic>
        <p:sp>
          <p:nvSpPr>
            <p:cNvPr id="204" name="object 204"/>
            <p:cNvSpPr/>
            <p:nvPr/>
          </p:nvSpPr>
          <p:spPr>
            <a:xfrm>
              <a:off x="3589451" y="8486737"/>
              <a:ext cx="381635" cy="15875"/>
            </a:xfrm>
            <a:custGeom>
              <a:avLst/>
              <a:gdLst/>
              <a:ahLst/>
              <a:cxnLst/>
              <a:rect l="l" t="t" r="r" b="b"/>
              <a:pathLst>
                <a:path w="381635" h="15875">
                  <a:moveTo>
                    <a:pt x="381076" y="0"/>
                  </a:moveTo>
                  <a:lnTo>
                    <a:pt x="0" y="0"/>
                  </a:lnTo>
                  <a:lnTo>
                    <a:pt x="0" y="15532"/>
                  </a:lnTo>
                  <a:lnTo>
                    <a:pt x="381076" y="15532"/>
                  </a:lnTo>
                  <a:lnTo>
                    <a:pt x="3810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5" name="object 205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4556645" y="8587772"/>
              <a:ext cx="699744" cy="337693"/>
            </a:xfrm>
            <a:prstGeom prst="rect">
              <a:avLst/>
            </a:prstGeom>
          </p:spPr>
        </p:pic>
        <p:pic>
          <p:nvPicPr>
            <p:cNvPr id="206" name="object 206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902173" y="8799408"/>
              <a:ext cx="796458" cy="337767"/>
            </a:xfrm>
            <a:prstGeom prst="rect">
              <a:avLst/>
            </a:prstGeom>
          </p:spPr>
        </p:pic>
        <p:sp>
          <p:nvSpPr>
            <p:cNvPr id="207" name="object 207"/>
            <p:cNvSpPr/>
            <p:nvPr/>
          </p:nvSpPr>
          <p:spPr>
            <a:xfrm>
              <a:off x="4576358" y="9015364"/>
              <a:ext cx="50800" cy="119380"/>
            </a:xfrm>
            <a:custGeom>
              <a:avLst/>
              <a:gdLst/>
              <a:ahLst/>
              <a:cxnLst/>
              <a:rect l="l" t="t" r="r" b="b"/>
              <a:pathLst>
                <a:path w="50800" h="119379">
                  <a:moveTo>
                    <a:pt x="32905" y="0"/>
                  </a:moveTo>
                  <a:lnTo>
                    <a:pt x="31864" y="0"/>
                  </a:lnTo>
                  <a:lnTo>
                    <a:pt x="0" y="16243"/>
                  </a:lnTo>
                  <a:lnTo>
                    <a:pt x="0" y="18669"/>
                  </a:lnTo>
                  <a:lnTo>
                    <a:pt x="2082" y="17741"/>
                  </a:lnTo>
                  <a:lnTo>
                    <a:pt x="9131" y="15189"/>
                  </a:lnTo>
                  <a:lnTo>
                    <a:pt x="11087" y="14757"/>
                  </a:lnTo>
                  <a:lnTo>
                    <a:pt x="14909" y="14757"/>
                  </a:lnTo>
                  <a:lnTo>
                    <a:pt x="16408" y="15481"/>
                  </a:lnTo>
                  <a:lnTo>
                    <a:pt x="17792" y="18376"/>
                  </a:lnTo>
                  <a:lnTo>
                    <a:pt x="18148" y="20485"/>
                  </a:lnTo>
                  <a:lnTo>
                    <a:pt x="18148" y="108864"/>
                  </a:lnTo>
                  <a:lnTo>
                    <a:pt x="17081" y="112255"/>
                  </a:lnTo>
                  <a:lnTo>
                    <a:pt x="12788" y="115379"/>
                  </a:lnTo>
                  <a:lnTo>
                    <a:pt x="8216" y="116332"/>
                  </a:lnTo>
                  <a:lnTo>
                    <a:pt x="1219" y="116687"/>
                  </a:lnTo>
                  <a:lnTo>
                    <a:pt x="1219" y="119291"/>
                  </a:lnTo>
                  <a:lnTo>
                    <a:pt x="50266" y="119291"/>
                  </a:lnTo>
                  <a:lnTo>
                    <a:pt x="50266" y="116852"/>
                  </a:lnTo>
                  <a:lnTo>
                    <a:pt x="43751" y="116624"/>
                  </a:lnTo>
                  <a:lnTo>
                    <a:pt x="39306" y="115900"/>
                  </a:lnTo>
                  <a:lnTo>
                    <a:pt x="34531" y="113474"/>
                  </a:lnTo>
                  <a:lnTo>
                    <a:pt x="33337" y="110629"/>
                  </a:lnTo>
                  <a:lnTo>
                    <a:pt x="33299" y="647"/>
                  </a:lnTo>
                  <a:lnTo>
                    <a:pt x="32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8" name="object 208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4651193" y="9012498"/>
              <a:ext cx="272431" cy="126324"/>
            </a:xfrm>
            <a:prstGeom prst="rect">
              <a:avLst/>
            </a:prstGeom>
          </p:spPr>
        </p:pic>
        <p:sp>
          <p:nvSpPr>
            <p:cNvPr id="209" name="object 209"/>
            <p:cNvSpPr/>
            <p:nvPr/>
          </p:nvSpPr>
          <p:spPr>
            <a:xfrm>
              <a:off x="4576358" y="9228722"/>
              <a:ext cx="50800" cy="119380"/>
            </a:xfrm>
            <a:custGeom>
              <a:avLst/>
              <a:gdLst/>
              <a:ahLst/>
              <a:cxnLst/>
              <a:rect l="l" t="t" r="r" b="b"/>
              <a:pathLst>
                <a:path w="50800" h="119379">
                  <a:moveTo>
                    <a:pt x="32905" y="0"/>
                  </a:moveTo>
                  <a:lnTo>
                    <a:pt x="31864" y="0"/>
                  </a:lnTo>
                  <a:lnTo>
                    <a:pt x="0" y="16243"/>
                  </a:lnTo>
                  <a:lnTo>
                    <a:pt x="0" y="18669"/>
                  </a:lnTo>
                  <a:lnTo>
                    <a:pt x="2082" y="17741"/>
                  </a:lnTo>
                  <a:lnTo>
                    <a:pt x="9131" y="15189"/>
                  </a:lnTo>
                  <a:lnTo>
                    <a:pt x="11087" y="14757"/>
                  </a:lnTo>
                  <a:lnTo>
                    <a:pt x="14909" y="14757"/>
                  </a:lnTo>
                  <a:lnTo>
                    <a:pt x="16408" y="15481"/>
                  </a:lnTo>
                  <a:lnTo>
                    <a:pt x="17792" y="18376"/>
                  </a:lnTo>
                  <a:lnTo>
                    <a:pt x="18148" y="20485"/>
                  </a:lnTo>
                  <a:lnTo>
                    <a:pt x="18148" y="108864"/>
                  </a:lnTo>
                  <a:lnTo>
                    <a:pt x="17081" y="112255"/>
                  </a:lnTo>
                  <a:lnTo>
                    <a:pt x="12788" y="115379"/>
                  </a:lnTo>
                  <a:lnTo>
                    <a:pt x="8216" y="116332"/>
                  </a:lnTo>
                  <a:lnTo>
                    <a:pt x="1219" y="116687"/>
                  </a:lnTo>
                  <a:lnTo>
                    <a:pt x="1219" y="119291"/>
                  </a:lnTo>
                  <a:lnTo>
                    <a:pt x="50266" y="119291"/>
                  </a:lnTo>
                  <a:lnTo>
                    <a:pt x="50266" y="116852"/>
                  </a:lnTo>
                  <a:lnTo>
                    <a:pt x="43751" y="116624"/>
                  </a:lnTo>
                  <a:lnTo>
                    <a:pt x="39306" y="115900"/>
                  </a:lnTo>
                  <a:lnTo>
                    <a:pt x="34531" y="113474"/>
                  </a:lnTo>
                  <a:lnTo>
                    <a:pt x="33337" y="110629"/>
                  </a:lnTo>
                  <a:lnTo>
                    <a:pt x="33299" y="647"/>
                  </a:lnTo>
                  <a:lnTo>
                    <a:pt x="32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0" name="object 210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4655013" y="9227857"/>
              <a:ext cx="268611" cy="124322"/>
            </a:xfrm>
            <a:prstGeom prst="rect">
              <a:avLst/>
            </a:prstGeom>
          </p:spPr>
        </p:pic>
        <p:pic>
          <p:nvPicPr>
            <p:cNvPr id="211" name="object 211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901046" y="9226809"/>
              <a:ext cx="1262219" cy="373456"/>
            </a:xfrm>
            <a:prstGeom prst="rect">
              <a:avLst/>
            </a:prstGeom>
          </p:spPr>
        </p:pic>
        <p:pic>
          <p:nvPicPr>
            <p:cNvPr id="212" name="object 212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4561946" y="9441214"/>
              <a:ext cx="361678" cy="12432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17765" cy="10692130"/>
            <a:chOff x="0" y="0"/>
            <a:chExt cx="7517765" cy="106921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6103" y="257340"/>
              <a:ext cx="1224914" cy="159597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0989" y="677601"/>
              <a:ext cx="755141" cy="75514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6818" y="512212"/>
              <a:ext cx="1044439" cy="106501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3315" y="862978"/>
              <a:ext cx="296531" cy="37066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58282" y="862977"/>
              <a:ext cx="160040" cy="20753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285773" y="913548"/>
              <a:ext cx="67945" cy="90170"/>
            </a:xfrm>
            <a:custGeom>
              <a:avLst/>
              <a:gdLst/>
              <a:ahLst/>
              <a:cxnLst/>
              <a:rect l="l" t="t" r="r" b="b"/>
              <a:pathLst>
                <a:path w="67944" h="90169">
                  <a:moveTo>
                    <a:pt x="56832" y="55486"/>
                  </a:moveTo>
                  <a:lnTo>
                    <a:pt x="49288" y="48628"/>
                  </a:lnTo>
                  <a:lnTo>
                    <a:pt x="41783" y="45326"/>
                  </a:lnTo>
                  <a:lnTo>
                    <a:pt x="26835" y="45415"/>
                  </a:lnTo>
                  <a:lnTo>
                    <a:pt x="19240" y="48895"/>
                  </a:lnTo>
                  <a:lnTo>
                    <a:pt x="11595" y="55575"/>
                  </a:lnTo>
                  <a:lnTo>
                    <a:pt x="21577" y="69672"/>
                  </a:lnTo>
                  <a:lnTo>
                    <a:pt x="26009" y="76073"/>
                  </a:lnTo>
                  <a:lnTo>
                    <a:pt x="30441" y="82842"/>
                  </a:lnTo>
                  <a:lnTo>
                    <a:pt x="34874" y="90119"/>
                  </a:lnTo>
                  <a:lnTo>
                    <a:pt x="38328" y="84328"/>
                  </a:lnTo>
                  <a:lnTo>
                    <a:pt x="45732" y="72631"/>
                  </a:lnTo>
                  <a:lnTo>
                    <a:pt x="56832" y="55486"/>
                  </a:lnTo>
                  <a:close/>
                </a:path>
                <a:path w="67944" h="90169">
                  <a:moveTo>
                    <a:pt x="67767" y="21666"/>
                  </a:moveTo>
                  <a:lnTo>
                    <a:pt x="33883" y="0"/>
                  </a:lnTo>
                  <a:lnTo>
                    <a:pt x="27025" y="609"/>
                  </a:lnTo>
                  <a:lnTo>
                    <a:pt x="0" y="21666"/>
                  </a:lnTo>
                  <a:lnTo>
                    <a:pt x="0" y="32397"/>
                  </a:lnTo>
                  <a:lnTo>
                    <a:pt x="9537" y="52565"/>
                  </a:lnTo>
                  <a:lnTo>
                    <a:pt x="15697" y="47891"/>
                  </a:lnTo>
                  <a:lnTo>
                    <a:pt x="21882" y="44513"/>
                  </a:lnTo>
                  <a:lnTo>
                    <a:pt x="28105" y="42456"/>
                  </a:lnTo>
                  <a:lnTo>
                    <a:pt x="34340" y="41744"/>
                  </a:lnTo>
                  <a:lnTo>
                    <a:pt x="40474" y="42367"/>
                  </a:lnTo>
                  <a:lnTo>
                    <a:pt x="46596" y="44335"/>
                  </a:lnTo>
                  <a:lnTo>
                    <a:pt x="52692" y="47675"/>
                  </a:lnTo>
                  <a:lnTo>
                    <a:pt x="58788" y="52374"/>
                  </a:lnTo>
                  <a:lnTo>
                    <a:pt x="62699" y="45961"/>
                  </a:lnTo>
                  <a:lnTo>
                    <a:pt x="65443" y="41008"/>
                  </a:lnTo>
                  <a:lnTo>
                    <a:pt x="66319" y="38862"/>
                  </a:lnTo>
                  <a:lnTo>
                    <a:pt x="67462" y="34480"/>
                  </a:lnTo>
                  <a:lnTo>
                    <a:pt x="67767" y="32219"/>
                  </a:lnTo>
                  <a:lnTo>
                    <a:pt x="67767" y="21666"/>
                  </a:lnTo>
                  <a:close/>
                </a:path>
              </a:pathLst>
            </a:custGeom>
            <a:solidFill>
              <a:srgbClr val="F0B2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80160" y="926578"/>
              <a:ext cx="474345" cy="906780"/>
            </a:xfrm>
            <a:custGeom>
              <a:avLst/>
              <a:gdLst/>
              <a:ahLst/>
              <a:cxnLst/>
              <a:rect l="l" t="t" r="r" b="b"/>
              <a:pathLst>
                <a:path w="474344" h="906780">
                  <a:moveTo>
                    <a:pt x="210578" y="806284"/>
                  </a:moveTo>
                  <a:lnTo>
                    <a:pt x="197370" y="788123"/>
                  </a:lnTo>
                  <a:lnTo>
                    <a:pt x="174599" y="787514"/>
                  </a:lnTo>
                  <a:lnTo>
                    <a:pt x="178803" y="793369"/>
                  </a:lnTo>
                  <a:lnTo>
                    <a:pt x="184835" y="799096"/>
                  </a:lnTo>
                  <a:lnTo>
                    <a:pt x="189064" y="806538"/>
                  </a:lnTo>
                  <a:lnTo>
                    <a:pt x="187921" y="817537"/>
                  </a:lnTo>
                  <a:lnTo>
                    <a:pt x="183146" y="824306"/>
                  </a:lnTo>
                  <a:lnTo>
                    <a:pt x="175729" y="828001"/>
                  </a:lnTo>
                  <a:lnTo>
                    <a:pt x="166649" y="828395"/>
                  </a:lnTo>
                  <a:lnTo>
                    <a:pt x="156946" y="825258"/>
                  </a:lnTo>
                  <a:lnTo>
                    <a:pt x="143179" y="807897"/>
                  </a:lnTo>
                  <a:lnTo>
                    <a:pt x="146342" y="788758"/>
                  </a:lnTo>
                  <a:lnTo>
                    <a:pt x="121640" y="788771"/>
                  </a:lnTo>
                  <a:lnTo>
                    <a:pt x="120789" y="791184"/>
                  </a:lnTo>
                  <a:lnTo>
                    <a:pt x="119672" y="799465"/>
                  </a:lnTo>
                  <a:lnTo>
                    <a:pt x="120383" y="808329"/>
                  </a:lnTo>
                  <a:lnTo>
                    <a:pt x="144500" y="846010"/>
                  </a:lnTo>
                  <a:lnTo>
                    <a:pt x="170103" y="853262"/>
                  </a:lnTo>
                  <a:lnTo>
                    <a:pt x="184861" y="850480"/>
                  </a:lnTo>
                  <a:lnTo>
                    <a:pt x="208368" y="830795"/>
                  </a:lnTo>
                  <a:lnTo>
                    <a:pt x="208584" y="828395"/>
                  </a:lnTo>
                  <a:lnTo>
                    <a:pt x="210578" y="806284"/>
                  </a:lnTo>
                  <a:close/>
                </a:path>
                <a:path w="474344" h="906780">
                  <a:moveTo>
                    <a:pt x="224472" y="30226"/>
                  </a:moveTo>
                  <a:lnTo>
                    <a:pt x="224383" y="29768"/>
                  </a:lnTo>
                  <a:lnTo>
                    <a:pt x="223964" y="27432"/>
                  </a:lnTo>
                  <a:lnTo>
                    <a:pt x="223443" y="25552"/>
                  </a:lnTo>
                  <a:lnTo>
                    <a:pt x="222783" y="23774"/>
                  </a:lnTo>
                  <a:lnTo>
                    <a:pt x="222783" y="29083"/>
                  </a:lnTo>
                  <a:lnTo>
                    <a:pt x="220649" y="29489"/>
                  </a:lnTo>
                  <a:lnTo>
                    <a:pt x="209194" y="19926"/>
                  </a:lnTo>
                  <a:lnTo>
                    <a:pt x="209537" y="17957"/>
                  </a:lnTo>
                  <a:lnTo>
                    <a:pt x="212331" y="11811"/>
                  </a:lnTo>
                  <a:lnTo>
                    <a:pt x="213677" y="12941"/>
                  </a:lnTo>
                  <a:lnTo>
                    <a:pt x="214757" y="13957"/>
                  </a:lnTo>
                  <a:lnTo>
                    <a:pt x="215887" y="15214"/>
                  </a:lnTo>
                  <a:lnTo>
                    <a:pt x="214998" y="16332"/>
                  </a:lnTo>
                  <a:lnTo>
                    <a:pt x="213690" y="18732"/>
                  </a:lnTo>
                  <a:lnTo>
                    <a:pt x="213004" y="23050"/>
                  </a:lnTo>
                  <a:lnTo>
                    <a:pt x="215963" y="27876"/>
                  </a:lnTo>
                  <a:lnTo>
                    <a:pt x="220116" y="27546"/>
                  </a:lnTo>
                  <a:lnTo>
                    <a:pt x="222326" y="27076"/>
                  </a:lnTo>
                  <a:lnTo>
                    <a:pt x="222465" y="27533"/>
                  </a:lnTo>
                  <a:lnTo>
                    <a:pt x="222783" y="29083"/>
                  </a:lnTo>
                  <a:lnTo>
                    <a:pt x="222783" y="23774"/>
                  </a:lnTo>
                  <a:lnTo>
                    <a:pt x="214630" y="11811"/>
                  </a:lnTo>
                  <a:lnTo>
                    <a:pt x="214210" y="11417"/>
                  </a:lnTo>
                  <a:lnTo>
                    <a:pt x="207708" y="19926"/>
                  </a:lnTo>
                  <a:lnTo>
                    <a:pt x="207759" y="24345"/>
                  </a:lnTo>
                  <a:lnTo>
                    <a:pt x="207962" y="25552"/>
                  </a:lnTo>
                  <a:lnTo>
                    <a:pt x="210312" y="29349"/>
                  </a:lnTo>
                  <a:lnTo>
                    <a:pt x="212915" y="30530"/>
                  </a:lnTo>
                  <a:lnTo>
                    <a:pt x="218452" y="31267"/>
                  </a:lnTo>
                  <a:lnTo>
                    <a:pt x="221373" y="30886"/>
                  </a:lnTo>
                  <a:lnTo>
                    <a:pt x="224472" y="30226"/>
                  </a:lnTo>
                  <a:close/>
                </a:path>
                <a:path w="474344" h="906780">
                  <a:moveTo>
                    <a:pt x="230886" y="28549"/>
                  </a:moveTo>
                  <a:lnTo>
                    <a:pt x="229768" y="16891"/>
                  </a:lnTo>
                  <a:lnTo>
                    <a:pt x="225044" y="8547"/>
                  </a:lnTo>
                  <a:lnTo>
                    <a:pt x="218948" y="3073"/>
                  </a:lnTo>
                  <a:lnTo>
                    <a:pt x="213690" y="0"/>
                  </a:lnTo>
                  <a:lnTo>
                    <a:pt x="218833" y="5676"/>
                  </a:lnTo>
                  <a:lnTo>
                    <a:pt x="223888" y="11988"/>
                  </a:lnTo>
                  <a:lnTo>
                    <a:pt x="228130" y="19443"/>
                  </a:lnTo>
                  <a:lnTo>
                    <a:pt x="230886" y="28549"/>
                  </a:lnTo>
                  <a:close/>
                </a:path>
                <a:path w="474344" h="906780">
                  <a:moveTo>
                    <a:pt x="237401" y="70421"/>
                  </a:moveTo>
                  <a:lnTo>
                    <a:pt x="237159" y="61442"/>
                  </a:lnTo>
                  <a:lnTo>
                    <a:pt x="234873" y="54622"/>
                  </a:lnTo>
                  <a:lnTo>
                    <a:pt x="231749" y="49834"/>
                  </a:lnTo>
                  <a:lnTo>
                    <a:pt x="229006" y="46951"/>
                  </a:lnTo>
                  <a:lnTo>
                    <a:pt x="232371" y="53225"/>
                  </a:lnTo>
                  <a:lnTo>
                    <a:pt x="236550" y="59944"/>
                  </a:lnTo>
                  <a:lnTo>
                    <a:pt x="237401" y="70421"/>
                  </a:lnTo>
                  <a:close/>
                </a:path>
                <a:path w="474344" h="906780">
                  <a:moveTo>
                    <a:pt x="252082" y="46951"/>
                  </a:moveTo>
                  <a:lnTo>
                    <a:pt x="249339" y="49834"/>
                  </a:lnTo>
                  <a:lnTo>
                    <a:pt x="246214" y="54622"/>
                  </a:lnTo>
                  <a:lnTo>
                    <a:pt x="243928" y="61442"/>
                  </a:lnTo>
                  <a:lnTo>
                    <a:pt x="243687" y="70421"/>
                  </a:lnTo>
                  <a:lnTo>
                    <a:pt x="244551" y="59944"/>
                  </a:lnTo>
                  <a:lnTo>
                    <a:pt x="248729" y="53225"/>
                  </a:lnTo>
                  <a:lnTo>
                    <a:pt x="252082" y="46951"/>
                  </a:lnTo>
                  <a:close/>
                </a:path>
                <a:path w="474344" h="906780">
                  <a:moveTo>
                    <a:pt x="265734" y="0"/>
                  </a:moveTo>
                  <a:lnTo>
                    <a:pt x="260477" y="3073"/>
                  </a:lnTo>
                  <a:lnTo>
                    <a:pt x="254381" y="8547"/>
                  </a:lnTo>
                  <a:lnTo>
                    <a:pt x="249656" y="16891"/>
                  </a:lnTo>
                  <a:lnTo>
                    <a:pt x="248539" y="28549"/>
                  </a:lnTo>
                  <a:lnTo>
                    <a:pt x="251294" y="19443"/>
                  </a:lnTo>
                  <a:lnTo>
                    <a:pt x="255536" y="11988"/>
                  </a:lnTo>
                  <a:lnTo>
                    <a:pt x="260578" y="5676"/>
                  </a:lnTo>
                  <a:lnTo>
                    <a:pt x="265734" y="0"/>
                  </a:lnTo>
                  <a:close/>
                </a:path>
                <a:path w="474344" h="906780">
                  <a:moveTo>
                    <a:pt x="271640" y="23837"/>
                  </a:moveTo>
                  <a:lnTo>
                    <a:pt x="271602" y="19926"/>
                  </a:lnTo>
                  <a:lnTo>
                    <a:pt x="271208" y="17653"/>
                  </a:lnTo>
                  <a:lnTo>
                    <a:pt x="270192" y="14351"/>
                  </a:lnTo>
                  <a:lnTo>
                    <a:pt x="270141" y="23837"/>
                  </a:lnTo>
                  <a:lnTo>
                    <a:pt x="269938" y="25031"/>
                  </a:lnTo>
                  <a:lnTo>
                    <a:pt x="268020" y="28143"/>
                  </a:lnTo>
                  <a:lnTo>
                    <a:pt x="265798" y="29133"/>
                  </a:lnTo>
                  <a:lnTo>
                    <a:pt x="261124" y="29768"/>
                  </a:lnTo>
                  <a:lnTo>
                    <a:pt x="258660" y="29489"/>
                  </a:lnTo>
                  <a:lnTo>
                    <a:pt x="256527" y="29083"/>
                  </a:lnTo>
                  <a:lnTo>
                    <a:pt x="256857" y="27432"/>
                  </a:lnTo>
                  <a:lnTo>
                    <a:pt x="256959" y="27076"/>
                  </a:lnTo>
                  <a:lnTo>
                    <a:pt x="259194" y="27546"/>
                  </a:lnTo>
                  <a:lnTo>
                    <a:pt x="263334" y="27876"/>
                  </a:lnTo>
                  <a:lnTo>
                    <a:pt x="266306" y="23050"/>
                  </a:lnTo>
                  <a:lnTo>
                    <a:pt x="265620" y="18732"/>
                  </a:lnTo>
                  <a:lnTo>
                    <a:pt x="264299" y="16332"/>
                  </a:lnTo>
                  <a:lnTo>
                    <a:pt x="263410" y="15214"/>
                  </a:lnTo>
                  <a:lnTo>
                    <a:pt x="264553" y="13957"/>
                  </a:lnTo>
                  <a:lnTo>
                    <a:pt x="265722" y="12852"/>
                  </a:lnTo>
                  <a:lnTo>
                    <a:pt x="266979" y="11811"/>
                  </a:lnTo>
                  <a:lnTo>
                    <a:pt x="267830" y="12941"/>
                  </a:lnTo>
                  <a:lnTo>
                    <a:pt x="270141" y="23837"/>
                  </a:lnTo>
                  <a:lnTo>
                    <a:pt x="270141" y="14236"/>
                  </a:lnTo>
                  <a:lnTo>
                    <a:pt x="269849" y="13525"/>
                  </a:lnTo>
                  <a:lnTo>
                    <a:pt x="268973" y="11988"/>
                  </a:lnTo>
                  <a:lnTo>
                    <a:pt x="268833" y="11811"/>
                  </a:lnTo>
                  <a:lnTo>
                    <a:pt x="267220" y="9740"/>
                  </a:lnTo>
                  <a:lnTo>
                    <a:pt x="254825" y="30226"/>
                  </a:lnTo>
                  <a:lnTo>
                    <a:pt x="257937" y="30886"/>
                  </a:lnTo>
                  <a:lnTo>
                    <a:pt x="260858" y="31267"/>
                  </a:lnTo>
                  <a:lnTo>
                    <a:pt x="266395" y="30530"/>
                  </a:lnTo>
                  <a:lnTo>
                    <a:pt x="268071" y="29768"/>
                  </a:lnTo>
                  <a:lnTo>
                    <a:pt x="268998" y="29349"/>
                  </a:lnTo>
                  <a:lnTo>
                    <a:pt x="271348" y="25552"/>
                  </a:lnTo>
                  <a:lnTo>
                    <a:pt x="271640" y="23837"/>
                  </a:lnTo>
                  <a:close/>
                </a:path>
                <a:path w="474344" h="906780">
                  <a:moveTo>
                    <a:pt x="473798" y="757974"/>
                  </a:moveTo>
                  <a:lnTo>
                    <a:pt x="470725" y="740498"/>
                  </a:lnTo>
                  <a:lnTo>
                    <a:pt x="464908" y="733907"/>
                  </a:lnTo>
                  <a:lnTo>
                    <a:pt x="457479" y="725487"/>
                  </a:lnTo>
                  <a:lnTo>
                    <a:pt x="443852" y="726554"/>
                  </a:lnTo>
                  <a:lnTo>
                    <a:pt x="434174" y="737133"/>
                  </a:lnTo>
                  <a:lnTo>
                    <a:pt x="432765" y="750646"/>
                  </a:lnTo>
                  <a:lnTo>
                    <a:pt x="433590" y="753224"/>
                  </a:lnTo>
                  <a:lnTo>
                    <a:pt x="439432" y="756704"/>
                  </a:lnTo>
                  <a:lnTo>
                    <a:pt x="449224" y="762660"/>
                  </a:lnTo>
                  <a:lnTo>
                    <a:pt x="453313" y="765213"/>
                  </a:lnTo>
                  <a:lnTo>
                    <a:pt x="453491" y="766826"/>
                  </a:lnTo>
                  <a:lnTo>
                    <a:pt x="454050" y="765733"/>
                  </a:lnTo>
                  <a:lnTo>
                    <a:pt x="443623" y="738987"/>
                  </a:lnTo>
                  <a:lnTo>
                    <a:pt x="443420" y="737209"/>
                  </a:lnTo>
                  <a:lnTo>
                    <a:pt x="451027" y="733907"/>
                  </a:lnTo>
                  <a:lnTo>
                    <a:pt x="455053" y="736307"/>
                  </a:lnTo>
                  <a:lnTo>
                    <a:pt x="460400" y="742378"/>
                  </a:lnTo>
                  <a:lnTo>
                    <a:pt x="463042" y="751522"/>
                  </a:lnTo>
                  <a:lnTo>
                    <a:pt x="462673" y="761885"/>
                  </a:lnTo>
                  <a:lnTo>
                    <a:pt x="431025" y="793115"/>
                  </a:lnTo>
                  <a:lnTo>
                    <a:pt x="418960" y="796150"/>
                  </a:lnTo>
                  <a:lnTo>
                    <a:pt x="419671" y="774966"/>
                  </a:lnTo>
                  <a:lnTo>
                    <a:pt x="413283" y="765225"/>
                  </a:lnTo>
                  <a:lnTo>
                    <a:pt x="404647" y="764044"/>
                  </a:lnTo>
                  <a:lnTo>
                    <a:pt x="398627" y="768515"/>
                  </a:lnTo>
                  <a:lnTo>
                    <a:pt x="395897" y="774103"/>
                  </a:lnTo>
                  <a:lnTo>
                    <a:pt x="402729" y="778052"/>
                  </a:lnTo>
                  <a:lnTo>
                    <a:pt x="405980" y="795235"/>
                  </a:lnTo>
                  <a:lnTo>
                    <a:pt x="405726" y="796290"/>
                  </a:lnTo>
                  <a:lnTo>
                    <a:pt x="398729" y="797661"/>
                  </a:lnTo>
                  <a:lnTo>
                    <a:pt x="388289" y="796899"/>
                  </a:lnTo>
                  <a:lnTo>
                    <a:pt x="349567" y="780389"/>
                  </a:lnTo>
                  <a:lnTo>
                    <a:pt x="344411" y="776732"/>
                  </a:lnTo>
                  <a:lnTo>
                    <a:pt x="345630" y="776554"/>
                  </a:lnTo>
                  <a:lnTo>
                    <a:pt x="335407" y="768057"/>
                  </a:lnTo>
                  <a:lnTo>
                    <a:pt x="334530" y="767321"/>
                  </a:lnTo>
                  <a:lnTo>
                    <a:pt x="313156" y="755700"/>
                  </a:lnTo>
                  <a:lnTo>
                    <a:pt x="290309" y="753402"/>
                  </a:lnTo>
                  <a:lnTo>
                    <a:pt x="268262" y="759739"/>
                  </a:lnTo>
                  <a:lnTo>
                    <a:pt x="249326" y="774039"/>
                  </a:lnTo>
                  <a:lnTo>
                    <a:pt x="244792" y="778979"/>
                  </a:lnTo>
                  <a:lnTo>
                    <a:pt x="240626" y="785749"/>
                  </a:lnTo>
                  <a:lnTo>
                    <a:pt x="238518" y="787895"/>
                  </a:lnTo>
                  <a:lnTo>
                    <a:pt x="238518" y="887793"/>
                  </a:lnTo>
                  <a:lnTo>
                    <a:pt x="238518" y="896099"/>
                  </a:lnTo>
                  <a:lnTo>
                    <a:pt x="237794" y="899464"/>
                  </a:lnTo>
                  <a:lnTo>
                    <a:pt x="236004" y="899464"/>
                  </a:lnTo>
                  <a:lnTo>
                    <a:pt x="235280" y="896099"/>
                  </a:lnTo>
                  <a:lnTo>
                    <a:pt x="235280" y="887793"/>
                  </a:lnTo>
                  <a:lnTo>
                    <a:pt x="236004" y="884428"/>
                  </a:lnTo>
                  <a:lnTo>
                    <a:pt x="237794" y="884428"/>
                  </a:lnTo>
                  <a:lnTo>
                    <a:pt x="238518" y="887793"/>
                  </a:lnTo>
                  <a:lnTo>
                    <a:pt x="238518" y="787895"/>
                  </a:lnTo>
                  <a:lnTo>
                    <a:pt x="236905" y="789520"/>
                  </a:lnTo>
                  <a:lnTo>
                    <a:pt x="233172" y="785749"/>
                  </a:lnTo>
                  <a:lnTo>
                    <a:pt x="229019" y="778979"/>
                  </a:lnTo>
                  <a:lnTo>
                    <a:pt x="224472" y="774039"/>
                  </a:lnTo>
                  <a:lnTo>
                    <a:pt x="216547" y="768057"/>
                  </a:lnTo>
                  <a:lnTo>
                    <a:pt x="205536" y="759739"/>
                  </a:lnTo>
                  <a:lnTo>
                    <a:pt x="183489" y="753402"/>
                  </a:lnTo>
                  <a:lnTo>
                    <a:pt x="160642" y="755700"/>
                  </a:lnTo>
                  <a:lnTo>
                    <a:pt x="139280" y="767321"/>
                  </a:lnTo>
                  <a:lnTo>
                    <a:pt x="128168" y="776554"/>
                  </a:lnTo>
                  <a:lnTo>
                    <a:pt x="129400" y="776732"/>
                  </a:lnTo>
                  <a:lnTo>
                    <a:pt x="124231" y="780389"/>
                  </a:lnTo>
                  <a:lnTo>
                    <a:pt x="113334" y="786663"/>
                  </a:lnTo>
                  <a:lnTo>
                    <a:pt x="99352" y="792695"/>
                  </a:lnTo>
                  <a:lnTo>
                    <a:pt x="85509" y="796899"/>
                  </a:lnTo>
                  <a:lnTo>
                    <a:pt x="75082" y="797661"/>
                  </a:lnTo>
                  <a:lnTo>
                    <a:pt x="68084" y="796290"/>
                  </a:lnTo>
                  <a:lnTo>
                    <a:pt x="68046" y="796150"/>
                  </a:lnTo>
                  <a:lnTo>
                    <a:pt x="67830" y="795235"/>
                  </a:lnTo>
                  <a:lnTo>
                    <a:pt x="71081" y="778052"/>
                  </a:lnTo>
                  <a:lnTo>
                    <a:pt x="77901" y="774103"/>
                  </a:lnTo>
                  <a:lnTo>
                    <a:pt x="75184" y="768515"/>
                  </a:lnTo>
                  <a:lnTo>
                    <a:pt x="69151" y="764044"/>
                  </a:lnTo>
                  <a:lnTo>
                    <a:pt x="60515" y="765225"/>
                  </a:lnTo>
                  <a:lnTo>
                    <a:pt x="54127" y="774966"/>
                  </a:lnTo>
                  <a:lnTo>
                    <a:pt x="54851" y="796150"/>
                  </a:lnTo>
                  <a:lnTo>
                    <a:pt x="42760" y="793115"/>
                  </a:lnTo>
                  <a:lnTo>
                    <a:pt x="11125" y="761885"/>
                  </a:lnTo>
                  <a:lnTo>
                    <a:pt x="10756" y="751522"/>
                  </a:lnTo>
                  <a:lnTo>
                    <a:pt x="13398" y="742378"/>
                  </a:lnTo>
                  <a:lnTo>
                    <a:pt x="18757" y="736307"/>
                  </a:lnTo>
                  <a:lnTo>
                    <a:pt x="22783" y="733907"/>
                  </a:lnTo>
                  <a:lnTo>
                    <a:pt x="30391" y="737209"/>
                  </a:lnTo>
                  <a:lnTo>
                    <a:pt x="30175" y="738987"/>
                  </a:lnTo>
                  <a:lnTo>
                    <a:pt x="29641" y="739203"/>
                  </a:lnTo>
                  <a:lnTo>
                    <a:pt x="26339" y="740714"/>
                  </a:lnTo>
                  <a:lnTo>
                    <a:pt x="21564" y="747649"/>
                  </a:lnTo>
                  <a:lnTo>
                    <a:pt x="19773" y="757669"/>
                  </a:lnTo>
                  <a:lnTo>
                    <a:pt x="19761" y="765733"/>
                  </a:lnTo>
                  <a:lnTo>
                    <a:pt x="20320" y="766826"/>
                  </a:lnTo>
                  <a:lnTo>
                    <a:pt x="20485" y="765213"/>
                  </a:lnTo>
                  <a:lnTo>
                    <a:pt x="24587" y="762660"/>
                  </a:lnTo>
                  <a:lnTo>
                    <a:pt x="34366" y="756704"/>
                  </a:lnTo>
                  <a:lnTo>
                    <a:pt x="40208" y="753224"/>
                  </a:lnTo>
                  <a:lnTo>
                    <a:pt x="41046" y="750646"/>
                  </a:lnTo>
                  <a:lnTo>
                    <a:pt x="39624" y="737133"/>
                  </a:lnTo>
                  <a:lnTo>
                    <a:pt x="36677" y="733907"/>
                  </a:lnTo>
                  <a:lnTo>
                    <a:pt x="29946" y="726554"/>
                  </a:lnTo>
                  <a:lnTo>
                    <a:pt x="16319" y="725487"/>
                  </a:lnTo>
                  <a:lnTo>
                    <a:pt x="3086" y="740498"/>
                  </a:lnTo>
                  <a:lnTo>
                    <a:pt x="0" y="757974"/>
                  </a:lnTo>
                  <a:lnTo>
                    <a:pt x="5765" y="774179"/>
                  </a:lnTo>
                  <a:lnTo>
                    <a:pt x="18326" y="788073"/>
                  </a:lnTo>
                  <a:lnTo>
                    <a:pt x="35610" y="798626"/>
                  </a:lnTo>
                  <a:lnTo>
                    <a:pt x="58788" y="805548"/>
                  </a:lnTo>
                  <a:lnTo>
                    <a:pt x="79997" y="805180"/>
                  </a:lnTo>
                  <a:lnTo>
                    <a:pt x="100520" y="799058"/>
                  </a:lnTo>
                  <a:lnTo>
                    <a:pt x="103390" y="797661"/>
                  </a:lnTo>
                  <a:lnTo>
                    <a:pt x="121640" y="788771"/>
                  </a:lnTo>
                  <a:lnTo>
                    <a:pt x="146342" y="788758"/>
                  </a:lnTo>
                  <a:lnTo>
                    <a:pt x="146812" y="785964"/>
                  </a:lnTo>
                  <a:lnTo>
                    <a:pt x="166509" y="769378"/>
                  </a:lnTo>
                  <a:lnTo>
                    <a:pt x="201002" y="768057"/>
                  </a:lnTo>
                  <a:lnTo>
                    <a:pt x="208711" y="771296"/>
                  </a:lnTo>
                  <a:lnTo>
                    <a:pt x="215658" y="776579"/>
                  </a:lnTo>
                  <a:lnTo>
                    <a:pt x="221538" y="782777"/>
                  </a:lnTo>
                  <a:lnTo>
                    <a:pt x="226034" y="788771"/>
                  </a:lnTo>
                  <a:lnTo>
                    <a:pt x="232727" y="802957"/>
                  </a:lnTo>
                  <a:lnTo>
                    <a:pt x="231952" y="813244"/>
                  </a:lnTo>
                  <a:lnTo>
                    <a:pt x="228396" y="824979"/>
                  </a:lnTo>
                  <a:lnTo>
                    <a:pt x="226720" y="843483"/>
                  </a:lnTo>
                  <a:lnTo>
                    <a:pt x="227025" y="851916"/>
                  </a:lnTo>
                  <a:lnTo>
                    <a:pt x="230428" y="856843"/>
                  </a:lnTo>
                  <a:lnTo>
                    <a:pt x="231203" y="862545"/>
                  </a:lnTo>
                  <a:lnTo>
                    <a:pt x="221996" y="868680"/>
                  </a:lnTo>
                  <a:lnTo>
                    <a:pt x="217703" y="869048"/>
                  </a:lnTo>
                  <a:lnTo>
                    <a:pt x="207454" y="868159"/>
                  </a:lnTo>
                  <a:lnTo>
                    <a:pt x="205016" y="867778"/>
                  </a:lnTo>
                  <a:lnTo>
                    <a:pt x="203581" y="871677"/>
                  </a:lnTo>
                  <a:lnTo>
                    <a:pt x="204597" y="876935"/>
                  </a:lnTo>
                  <a:lnTo>
                    <a:pt x="206209" y="878078"/>
                  </a:lnTo>
                  <a:lnTo>
                    <a:pt x="212331" y="880338"/>
                  </a:lnTo>
                  <a:lnTo>
                    <a:pt x="219887" y="880529"/>
                  </a:lnTo>
                  <a:lnTo>
                    <a:pt x="227457" y="879221"/>
                  </a:lnTo>
                  <a:lnTo>
                    <a:pt x="233692" y="876960"/>
                  </a:lnTo>
                  <a:lnTo>
                    <a:pt x="231584" y="886028"/>
                  </a:lnTo>
                  <a:lnTo>
                    <a:pt x="230911" y="895781"/>
                  </a:lnTo>
                  <a:lnTo>
                    <a:pt x="232422" y="903541"/>
                  </a:lnTo>
                  <a:lnTo>
                    <a:pt x="236905" y="906602"/>
                  </a:lnTo>
                  <a:lnTo>
                    <a:pt x="241363" y="903541"/>
                  </a:lnTo>
                  <a:lnTo>
                    <a:pt x="242163" y="899464"/>
                  </a:lnTo>
                  <a:lnTo>
                    <a:pt x="242887" y="895781"/>
                  </a:lnTo>
                  <a:lnTo>
                    <a:pt x="242201" y="886028"/>
                  </a:lnTo>
                  <a:lnTo>
                    <a:pt x="241833" y="884428"/>
                  </a:lnTo>
                  <a:lnTo>
                    <a:pt x="240106" y="876960"/>
                  </a:lnTo>
                  <a:lnTo>
                    <a:pt x="246329" y="879221"/>
                  </a:lnTo>
                  <a:lnTo>
                    <a:pt x="253911" y="880529"/>
                  </a:lnTo>
                  <a:lnTo>
                    <a:pt x="261454" y="880338"/>
                  </a:lnTo>
                  <a:lnTo>
                    <a:pt x="267589" y="878078"/>
                  </a:lnTo>
                  <a:lnTo>
                    <a:pt x="269176" y="876960"/>
                  </a:lnTo>
                  <a:lnTo>
                    <a:pt x="270230" y="871677"/>
                  </a:lnTo>
                  <a:lnTo>
                    <a:pt x="269252" y="869048"/>
                  </a:lnTo>
                  <a:lnTo>
                    <a:pt x="268795" y="867778"/>
                  </a:lnTo>
                  <a:lnTo>
                    <a:pt x="266357" y="868159"/>
                  </a:lnTo>
                  <a:lnTo>
                    <a:pt x="256095" y="869048"/>
                  </a:lnTo>
                  <a:lnTo>
                    <a:pt x="251815" y="868680"/>
                  </a:lnTo>
                  <a:lnTo>
                    <a:pt x="242595" y="862545"/>
                  </a:lnTo>
                  <a:lnTo>
                    <a:pt x="243382" y="856843"/>
                  </a:lnTo>
                  <a:lnTo>
                    <a:pt x="246786" y="851916"/>
                  </a:lnTo>
                  <a:lnTo>
                    <a:pt x="247078" y="843483"/>
                  </a:lnTo>
                  <a:lnTo>
                    <a:pt x="245402" y="824979"/>
                  </a:lnTo>
                  <a:lnTo>
                    <a:pt x="241833" y="813244"/>
                  </a:lnTo>
                  <a:lnTo>
                    <a:pt x="241058" y="802957"/>
                  </a:lnTo>
                  <a:lnTo>
                    <a:pt x="247408" y="789520"/>
                  </a:lnTo>
                  <a:lnTo>
                    <a:pt x="247764" y="788758"/>
                  </a:lnTo>
                  <a:lnTo>
                    <a:pt x="252260" y="782777"/>
                  </a:lnTo>
                  <a:lnTo>
                    <a:pt x="258178" y="776554"/>
                  </a:lnTo>
                  <a:lnTo>
                    <a:pt x="265087" y="771296"/>
                  </a:lnTo>
                  <a:lnTo>
                    <a:pt x="272796" y="768057"/>
                  </a:lnTo>
                  <a:lnTo>
                    <a:pt x="307276" y="769378"/>
                  </a:lnTo>
                  <a:lnTo>
                    <a:pt x="326986" y="785964"/>
                  </a:lnTo>
                  <a:lnTo>
                    <a:pt x="330606" y="807897"/>
                  </a:lnTo>
                  <a:lnTo>
                    <a:pt x="316852" y="825258"/>
                  </a:lnTo>
                  <a:lnTo>
                    <a:pt x="307149" y="828395"/>
                  </a:lnTo>
                  <a:lnTo>
                    <a:pt x="298069" y="828001"/>
                  </a:lnTo>
                  <a:lnTo>
                    <a:pt x="294982" y="793369"/>
                  </a:lnTo>
                  <a:lnTo>
                    <a:pt x="299199" y="787514"/>
                  </a:lnTo>
                  <a:lnTo>
                    <a:pt x="276428" y="788123"/>
                  </a:lnTo>
                  <a:lnTo>
                    <a:pt x="263220" y="806284"/>
                  </a:lnTo>
                  <a:lnTo>
                    <a:pt x="265430" y="830795"/>
                  </a:lnTo>
                  <a:lnTo>
                    <a:pt x="288950" y="850480"/>
                  </a:lnTo>
                  <a:lnTo>
                    <a:pt x="303695" y="853262"/>
                  </a:lnTo>
                  <a:lnTo>
                    <a:pt x="317398" y="851306"/>
                  </a:lnTo>
                  <a:lnTo>
                    <a:pt x="349783" y="822502"/>
                  </a:lnTo>
                  <a:lnTo>
                    <a:pt x="354139" y="799465"/>
                  </a:lnTo>
                  <a:lnTo>
                    <a:pt x="353021" y="791184"/>
                  </a:lnTo>
                  <a:lnTo>
                    <a:pt x="352158" y="788758"/>
                  </a:lnTo>
                  <a:lnTo>
                    <a:pt x="373278" y="799058"/>
                  </a:lnTo>
                  <a:lnTo>
                    <a:pt x="393801" y="805180"/>
                  </a:lnTo>
                  <a:lnTo>
                    <a:pt x="415010" y="805548"/>
                  </a:lnTo>
                  <a:lnTo>
                    <a:pt x="438200" y="798626"/>
                  </a:lnTo>
                  <a:lnTo>
                    <a:pt x="439775" y="797661"/>
                  </a:lnTo>
                  <a:lnTo>
                    <a:pt x="442252" y="796150"/>
                  </a:lnTo>
                  <a:lnTo>
                    <a:pt x="455472" y="788073"/>
                  </a:lnTo>
                  <a:lnTo>
                    <a:pt x="468020" y="774179"/>
                  </a:lnTo>
                  <a:lnTo>
                    <a:pt x="473798" y="757974"/>
                  </a:lnTo>
                  <a:close/>
                </a:path>
              </a:pathLst>
            </a:custGeom>
            <a:solidFill>
              <a:srgbClr val="4A17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13994" y="1746285"/>
              <a:ext cx="6350" cy="33020"/>
            </a:xfrm>
            <a:custGeom>
              <a:avLst/>
              <a:gdLst/>
              <a:ahLst/>
              <a:cxnLst/>
              <a:rect l="l" t="t" r="r" b="b"/>
              <a:pathLst>
                <a:path w="6350" h="33019">
                  <a:moveTo>
                    <a:pt x="4762" y="0"/>
                  </a:moveTo>
                  <a:lnTo>
                    <a:pt x="3073" y="0"/>
                  </a:lnTo>
                  <a:lnTo>
                    <a:pt x="1371" y="0"/>
                  </a:lnTo>
                  <a:lnTo>
                    <a:pt x="0" y="7315"/>
                  </a:lnTo>
                  <a:lnTo>
                    <a:pt x="0" y="25349"/>
                  </a:lnTo>
                  <a:lnTo>
                    <a:pt x="1371" y="32651"/>
                  </a:lnTo>
                  <a:lnTo>
                    <a:pt x="4762" y="32651"/>
                  </a:lnTo>
                  <a:lnTo>
                    <a:pt x="6134" y="25349"/>
                  </a:lnTo>
                  <a:lnTo>
                    <a:pt x="6134" y="7315"/>
                  </a:lnTo>
                  <a:lnTo>
                    <a:pt x="4762" y="0"/>
                  </a:lnTo>
                  <a:close/>
                </a:path>
              </a:pathLst>
            </a:custGeom>
            <a:solidFill>
              <a:srgbClr val="E089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80171" y="277465"/>
              <a:ext cx="474345" cy="181610"/>
            </a:xfrm>
            <a:custGeom>
              <a:avLst/>
              <a:gdLst/>
              <a:ahLst/>
              <a:cxnLst/>
              <a:rect l="l" t="t" r="r" b="b"/>
              <a:pathLst>
                <a:path w="474344" h="181609">
                  <a:moveTo>
                    <a:pt x="236895" y="0"/>
                  </a:moveTo>
                  <a:lnTo>
                    <a:pt x="232421" y="3065"/>
                  </a:lnTo>
                  <a:lnTo>
                    <a:pt x="230907" y="10815"/>
                  </a:lnTo>
                  <a:lnTo>
                    <a:pt x="231584" y="20568"/>
                  </a:lnTo>
                  <a:lnTo>
                    <a:pt x="233682" y="29641"/>
                  </a:lnTo>
                  <a:lnTo>
                    <a:pt x="227457" y="27384"/>
                  </a:lnTo>
                  <a:lnTo>
                    <a:pt x="219879" y="26074"/>
                  </a:lnTo>
                  <a:lnTo>
                    <a:pt x="212331" y="26271"/>
                  </a:lnTo>
                  <a:lnTo>
                    <a:pt x="206199" y="28536"/>
                  </a:lnTo>
                  <a:lnTo>
                    <a:pt x="204587" y="29679"/>
                  </a:lnTo>
                  <a:lnTo>
                    <a:pt x="203571" y="34937"/>
                  </a:lnTo>
                  <a:lnTo>
                    <a:pt x="205006" y="38836"/>
                  </a:lnTo>
                  <a:lnTo>
                    <a:pt x="217693" y="37566"/>
                  </a:lnTo>
                  <a:lnTo>
                    <a:pt x="221986" y="37934"/>
                  </a:lnTo>
                  <a:lnTo>
                    <a:pt x="231193" y="44069"/>
                  </a:lnTo>
                  <a:lnTo>
                    <a:pt x="230418" y="49771"/>
                  </a:lnTo>
                  <a:lnTo>
                    <a:pt x="227015" y="54698"/>
                  </a:lnTo>
                  <a:lnTo>
                    <a:pt x="226710" y="63131"/>
                  </a:lnTo>
                  <a:lnTo>
                    <a:pt x="228387" y="81636"/>
                  </a:lnTo>
                  <a:lnTo>
                    <a:pt x="231953" y="93359"/>
                  </a:lnTo>
                  <a:lnTo>
                    <a:pt x="232727" y="103645"/>
                  </a:lnTo>
                  <a:lnTo>
                    <a:pt x="208701" y="135315"/>
                  </a:lnTo>
                  <a:lnTo>
                    <a:pt x="200992" y="138557"/>
                  </a:lnTo>
                  <a:lnTo>
                    <a:pt x="166511" y="137238"/>
                  </a:lnTo>
                  <a:lnTo>
                    <a:pt x="146803" y="120653"/>
                  </a:lnTo>
                  <a:lnTo>
                    <a:pt x="143176" y="98719"/>
                  </a:lnTo>
                  <a:lnTo>
                    <a:pt x="156936" y="81356"/>
                  </a:lnTo>
                  <a:lnTo>
                    <a:pt x="166645" y="78219"/>
                  </a:lnTo>
                  <a:lnTo>
                    <a:pt x="175719" y="78616"/>
                  </a:lnTo>
                  <a:lnTo>
                    <a:pt x="178801" y="113234"/>
                  </a:lnTo>
                  <a:lnTo>
                    <a:pt x="174589" y="119087"/>
                  </a:lnTo>
                  <a:lnTo>
                    <a:pt x="197361" y="118490"/>
                  </a:lnTo>
                  <a:lnTo>
                    <a:pt x="210576" y="100331"/>
                  </a:lnTo>
                  <a:lnTo>
                    <a:pt x="208363" y="75812"/>
                  </a:lnTo>
                  <a:lnTo>
                    <a:pt x="184851" y="56134"/>
                  </a:lnTo>
                  <a:lnTo>
                    <a:pt x="170099" y="53344"/>
                  </a:lnTo>
                  <a:lnTo>
                    <a:pt x="156387" y="55300"/>
                  </a:lnTo>
                  <a:lnTo>
                    <a:pt x="124015" y="84100"/>
                  </a:lnTo>
                  <a:lnTo>
                    <a:pt x="119662" y="107149"/>
                  </a:lnTo>
                  <a:lnTo>
                    <a:pt x="120779" y="115430"/>
                  </a:lnTo>
                  <a:lnTo>
                    <a:pt x="121643" y="117856"/>
                  </a:lnTo>
                  <a:lnTo>
                    <a:pt x="100510" y="107550"/>
                  </a:lnTo>
                  <a:lnTo>
                    <a:pt x="79988" y="101439"/>
                  </a:lnTo>
                  <a:lnTo>
                    <a:pt x="58783" y="101069"/>
                  </a:lnTo>
                  <a:lnTo>
                    <a:pt x="35600" y="107988"/>
                  </a:lnTo>
                  <a:lnTo>
                    <a:pt x="18317" y="118538"/>
                  </a:lnTo>
                  <a:lnTo>
                    <a:pt x="5765" y="132430"/>
                  </a:lnTo>
                  <a:lnTo>
                    <a:pt x="0" y="148630"/>
                  </a:lnTo>
                  <a:lnTo>
                    <a:pt x="3076" y="166103"/>
                  </a:lnTo>
                  <a:lnTo>
                    <a:pt x="16313" y="181111"/>
                  </a:lnTo>
                  <a:lnTo>
                    <a:pt x="29938" y="180047"/>
                  </a:lnTo>
                  <a:lnTo>
                    <a:pt x="39621" y="169478"/>
                  </a:lnTo>
                  <a:lnTo>
                    <a:pt x="41036" y="155968"/>
                  </a:lnTo>
                  <a:lnTo>
                    <a:pt x="40198" y="153390"/>
                  </a:lnTo>
                  <a:lnTo>
                    <a:pt x="20475" y="141401"/>
                  </a:lnTo>
                  <a:lnTo>
                    <a:pt x="20310" y="139788"/>
                  </a:lnTo>
                  <a:lnTo>
                    <a:pt x="19752" y="140873"/>
                  </a:lnTo>
                  <a:lnTo>
                    <a:pt x="19771" y="148944"/>
                  </a:lnTo>
                  <a:lnTo>
                    <a:pt x="21565" y="158964"/>
                  </a:lnTo>
                  <a:lnTo>
                    <a:pt x="26329" y="165900"/>
                  </a:lnTo>
                  <a:lnTo>
                    <a:pt x="30165" y="167614"/>
                  </a:lnTo>
                  <a:lnTo>
                    <a:pt x="30381" y="169392"/>
                  </a:lnTo>
                  <a:lnTo>
                    <a:pt x="22773" y="172694"/>
                  </a:lnTo>
                  <a:lnTo>
                    <a:pt x="18747" y="170307"/>
                  </a:lnTo>
                  <a:lnTo>
                    <a:pt x="13392" y="164232"/>
                  </a:lnTo>
                  <a:lnTo>
                    <a:pt x="10753" y="155087"/>
                  </a:lnTo>
                  <a:lnTo>
                    <a:pt x="11114" y="144716"/>
                  </a:lnTo>
                  <a:lnTo>
                    <a:pt x="42761" y="113501"/>
                  </a:lnTo>
                  <a:lnTo>
                    <a:pt x="54841" y="110464"/>
                  </a:lnTo>
                  <a:lnTo>
                    <a:pt x="54119" y="131643"/>
                  </a:lnTo>
                  <a:lnTo>
                    <a:pt x="60507" y="141382"/>
                  </a:lnTo>
                  <a:lnTo>
                    <a:pt x="69144" y="142568"/>
                  </a:lnTo>
                  <a:lnTo>
                    <a:pt x="75174" y="138087"/>
                  </a:lnTo>
                  <a:lnTo>
                    <a:pt x="77891" y="132511"/>
                  </a:lnTo>
                  <a:lnTo>
                    <a:pt x="71071" y="128562"/>
                  </a:lnTo>
                  <a:lnTo>
                    <a:pt x="67820" y="111379"/>
                  </a:lnTo>
                  <a:lnTo>
                    <a:pt x="68074" y="110324"/>
                  </a:lnTo>
                  <a:lnTo>
                    <a:pt x="75072" y="108953"/>
                  </a:lnTo>
                  <a:lnTo>
                    <a:pt x="85509" y="109717"/>
                  </a:lnTo>
                  <a:lnTo>
                    <a:pt x="99342" y="113917"/>
                  </a:lnTo>
                  <a:lnTo>
                    <a:pt x="113327" y="119952"/>
                  </a:lnTo>
                  <a:lnTo>
                    <a:pt x="124221" y="126225"/>
                  </a:lnTo>
                  <a:lnTo>
                    <a:pt x="129390" y="129882"/>
                  </a:lnTo>
                  <a:lnTo>
                    <a:pt x="128158" y="130060"/>
                  </a:lnTo>
                  <a:lnTo>
                    <a:pt x="139270" y="139293"/>
                  </a:lnTo>
                  <a:lnTo>
                    <a:pt x="160634" y="150914"/>
                  </a:lnTo>
                  <a:lnTo>
                    <a:pt x="183490" y="153215"/>
                  </a:lnTo>
                  <a:lnTo>
                    <a:pt x="205534" y="146873"/>
                  </a:lnTo>
                  <a:lnTo>
                    <a:pt x="224462" y="132562"/>
                  </a:lnTo>
                  <a:lnTo>
                    <a:pt x="229009" y="127635"/>
                  </a:lnTo>
                  <a:lnTo>
                    <a:pt x="233162" y="120865"/>
                  </a:lnTo>
                  <a:lnTo>
                    <a:pt x="236895" y="117094"/>
                  </a:lnTo>
                  <a:lnTo>
                    <a:pt x="240616" y="120865"/>
                  </a:lnTo>
                  <a:lnTo>
                    <a:pt x="244782" y="127635"/>
                  </a:lnTo>
                  <a:lnTo>
                    <a:pt x="249316" y="132562"/>
                  </a:lnTo>
                  <a:lnTo>
                    <a:pt x="268251" y="146873"/>
                  </a:lnTo>
                  <a:lnTo>
                    <a:pt x="290299" y="153215"/>
                  </a:lnTo>
                  <a:lnTo>
                    <a:pt x="313156" y="150914"/>
                  </a:lnTo>
                  <a:lnTo>
                    <a:pt x="334520" y="139293"/>
                  </a:lnTo>
                  <a:lnTo>
                    <a:pt x="345620" y="130060"/>
                  </a:lnTo>
                  <a:lnTo>
                    <a:pt x="344401" y="129882"/>
                  </a:lnTo>
                  <a:lnTo>
                    <a:pt x="349557" y="126225"/>
                  </a:lnTo>
                  <a:lnTo>
                    <a:pt x="360453" y="119952"/>
                  </a:lnTo>
                  <a:lnTo>
                    <a:pt x="374443" y="113917"/>
                  </a:lnTo>
                  <a:lnTo>
                    <a:pt x="388280" y="109717"/>
                  </a:lnTo>
                  <a:lnTo>
                    <a:pt x="398719" y="108953"/>
                  </a:lnTo>
                  <a:lnTo>
                    <a:pt x="405716" y="110324"/>
                  </a:lnTo>
                  <a:lnTo>
                    <a:pt x="405970" y="111379"/>
                  </a:lnTo>
                  <a:lnTo>
                    <a:pt x="402719" y="128562"/>
                  </a:lnTo>
                  <a:lnTo>
                    <a:pt x="395887" y="132511"/>
                  </a:lnTo>
                  <a:lnTo>
                    <a:pt x="398617" y="138087"/>
                  </a:lnTo>
                  <a:lnTo>
                    <a:pt x="404646" y="142568"/>
                  </a:lnTo>
                  <a:lnTo>
                    <a:pt x="413284" y="141382"/>
                  </a:lnTo>
                  <a:lnTo>
                    <a:pt x="419672" y="131643"/>
                  </a:lnTo>
                  <a:lnTo>
                    <a:pt x="418950" y="110464"/>
                  </a:lnTo>
                  <a:lnTo>
                    <a:pt x="431024" y="113501"/>
                  </a:lnTo>
                  <a:lnTo>
                    <a:pt x="462675" y="144716"/>
                  </a:lnTo>
                  <a:lnTo>
                    <a:pt x="463033" y="155087"/>
                  </a:lnTo>
                  <a:lnTo>
                    <a:pt x="460394" y="164232"/>
                  </a:lnTo>
                  <a:lnTo>
                    <a:pt x="455043" y="170307"/>
                  </a:lnTo>
                  <a:lnTo>
                    <a:pt x="451017" y="172694"/>
                  </a:lnTo>
                  <a:lnTo>
                    <a:pt x="443410" y="169392"/>
                  </a:lnTo>
                  <a:lnTo>
                    <a:pt x="443613" y="167678"/>
                  </a:lnTo>
                  <a:lnTo>
                    <a:pt x="447461" y="165900"/>
                  </a:lnTo>
                  <a:lnTo>
                    <a:pt x="452226" y="158964"/>
                  </a:lnTo>
                  <a:lnTo>
                    <a:pt x="454019" y="148944"/>
                  </a:lnTo>
                  <a:lnTo>
                    <a:pt x="454039" y="140873"/>
                  </a:lnTo>
                  <a:lnTo>
                    <a:pt x="453481" y="139788"/>
                  </a:lnTo>
                  <a:lnTo>
                    <a:pt x="453303" y="141401"/>
                  </a:lnTo>
                  <a:lnTo>
                    <a:pt x="433580" y="153390"/>
                  </a:lnTo>
                  <a:lnTo>
                    <a:pt x="432755" y="155968"/>
                  </a:lnTo>
                  <a:lnTo>
                    <a:pt x="434168" y="169478"/>
                  </a:lnTo>
                  <a:lnTo>
                    <a:pt x="443848" y="180047"/>
                  </a:lnTo>
                  <a:lnTo>
                    <a:pt x="457472" y="181111"/>
                  </a:lnTo>
                  <a:lnTo>
                    <a:pt x="470715" y="166103"/>
                  </a:lnTo>
                  <a:lnTo>
                    <a:pt x="473789" y="148630"/>
                  </a:lnTo>
                  <a:lnTo>
                    <a:pt x="468021" y="132430"/>
                  </a:lnTo>
                  <a:lnTo>
                    <a:pt x="455469" y="118538"/>
                  </a:lnTo>
                  <a:lnTo>
                    <a:pt x="438190" y="107988"/>
                  </a:lnTo>
                  <a:lnTo>
                    <a:pt x="415002" y="101069"/>
                  </a:lnTo>
                  <a:lnTo>
                    <a:pt x="393798" y="101439"/>
                  </a:lnTo>
                  <a:lnTo>
                    <a:pt x="373279" y="107550"/>
                  </a:lnTo>
                  <a:lnTo>
                    <a:pt x="352148" y="117856"/>
                  </a:lnTo>
                  <a:lnTo>
                    <a:pt x="353011" y="115430"/>
                  </a:lnTo>
                  <a:lnTo>
                    <a:pt x="354129" y="107149"/>
                  </a:lnTo>
                  <a:lnTo>
                    <a:pt x="353418" y="98285"/>
                  </a:lnTo>
                  <a:lnTo>
                    <a:pt x="352323" y="91499"/>
                  </a:lnTo>
                  <a:lnTo>
                    <a:pt x="329284" y="60597"/>
                  </a:lnTo>
                  <a:lnTo>
                    <a:pt x="303687" y="53344"/>
                  </a:lnTo>
                  <a:lnTo>
                    <a:pt x="288940" y="56134"/>
                  </a:lnTo>
                  <a:lnTo>
                    <a:pt x="265428" y="75812"/>
                  </a:lnTo>
                  <a:lnTo>
                    <a:pt x="263213" y="100331"/>
                  </a:lnTo>
                  <a:lnTo>
                    <a:pt x="276424" y="118490"/>
                  </a:lnTo>
                  <a:lnTo>
                    <a:pt x="299189" y="119087"/>
                  </a:lnTo>
                  <a:lnTo>
                    <a:pt x="294982" y="113234"/>
                  </a:lnTo>
                  <a:lnTo>
                    <a:pt x="288956" y="107511"/>
                  </a:lnTo>
                  <a:lnTo>
                    <a:pt x="284716" y="100074"/>
                  </a:lnTo>
                  <a:lnTo>
                    <a:pt x="285867" y="89077"/>
                  </a:lnTo>
                  <a:lnTo>
                    <a:pt x="290639" y="82313"/>
                  </a:lnTo>
                  <a:lnTo>
                    <a:pt x="298068" y="78616"/>
                  </a:lnTo>
                  <a:lnTo>
                    <a:pt x="307141" y="78219"/>
                  </a:lnTo>
                  <a:lnTo>
                    <a:pt x="316842" y="81356"/>
                  </a:lnTo>
                  <a:lnTo>
                    <a:pt x="330604" y="98719"/>
                  </a:lnTo>
                  <a:lnTo>
                    <a:pt x="326980" y="120653"/>
                  </a:lnTo>
                  <a:lnTo>
                    <a:pt x="307273" y="137238"/>
                  </a:lnTo>
                  <a:lnTo>
                    <a:pt x="272786" y="138557"/>
                  </a:lnTo>
                  <a:lnTo>
                    <a:pt x="265085" y="135315"/>
                  </a:lnTo>
                  <a:lnTo>
                    <a:pt x="258136" y="130033"/>
                  </a:lnTo>
                  <a:lnTo>
                    <a:pt x="252254" y="123835"/>
                  </a:lnTo>
                  <a:lnTo>
                    <a:pt x="247754" y="117843"/>
                  </a:lnTo>
                  <a:lnTo>
                    <a:pt x="241053" y="103645"/>
                  </a:lnTo>
                  <a:lnTo>
                    <a:pt x="241829" y="93359"/>
                  </a:lnTo>
                  <a:lnTo>
                    <a:pt x="245396" y="81636"/>
                  </a:lnTo>
                  <a:lnTo>
                    <a:pt x="247068" y="63131"/>
                  </a:lnTo>
                  <a:lnTo>
                    <a:pt x="246776" y="54698"/>
                  </a:lnTo>
                  <a:lnTo>
                    <a:pt x="243372" y="49771"/>
                  </a:lnTo>
                  <a:lnTo>
                    <a:pt x="242585" y="44069"/>
                  </a:lnTo>
                  <a:lnTo>
                    <a:pt x="251805" y="37934"/>
                  </a:lnTo>
                  <a:lnTo>
                    <a:pt x="256085" y="37566"/>
                  </a:lnTo>
                  <a:lnTo>
                    <a:pt x="266347" y="38455"/>
                  </a:lnTo>
                  <a:lnTo>
                    <a:pt x="268785" y="38836"/>
                  </a:lnTo>
                  <a:lnTo>
                    <a:pt x="270220" y="34937"/>
                  </a:lnTo>
                  <a:lnTo>
                    <a:pt x="269204" y="29679"/>
                  </a:lnTo>
                  <a:lnTo>
                    <a:pt x="267579" y="28536"/>
                  </a:lnTo>
                  <a:lnTo>
                    <a:pt x="261454" y="26271"/>
                  </a:lnTo>
                  <a:lnTo>
                    <a:pt x="253909" y="26074"/>
                  </a:lnTo>
                  <a:lnTo>
                    <a:pt x="246328" y="27384"/>
                  </a:lnTo>
                  <a:lnTo>
                    <a:pt x="240096" y="29641"/>
                  </a:lnTo>
                  <a:lnTo>
                    <a:pt x="242200" y="20568"/>
                  </a:lnTo>
                  <a:lnTo>
                    <a:pt x="242877" y="10815"/>
                  </a:lnTo>
                  <a:lnTo>
                    <a:pt x="241364" y="3065"/>
                  </a:lnTo>
                  <a:lnTo>
                    <a:pt x="236895" y="0"/>
                  </a:lnTo>
                  <a:close/>
                </a:path>
              </a:pathLst>
            </a:custGeom>
            <a:solidFill>
              <a:srgbClr val="4A17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13994" y="331333"/>
              <a:ext cx="6350" cy="33020"/>
            </a:xfrm>
            <a:custGeom>
              <a:avLst/>
              <a:gdLst/>
              <a:ahLst/>
              <a:cxnLst/>
              <a:rect l="l" t="t" r="r" b="b"/>
              <a:pathLst>
                <a:path w="6350" h="33020">
                  <a:moveTo>
                    <a:pt x="4762" y="0"/>
                  </a:moveTo>
                  <a:lnTo>
                    <a:pt x="3073" y="0"/>
                  </a:lnTo>
                  <a:lnTo>
                    <a:pt x="1371" y="0"/>
                  </a:lnTo>
                  <a:lnTo>
                    <a:pt x="0" y="7302"/>
                  </a:lnTo>
                  <a:lnTo>
                    <a:pt x="0" y="25336"/>
                  </a:lnTo>
                  <a:lnTo>
                    <a:pt x="1371" y="32651"/>
                  </a:lnTo>
                  <a:lnTo>
                    <a:pt x="4762" y="32651"/>
                  </a:lnTo>
                  <a:lnTo>
                    <a:pt x="6134" y="25336"/>
                  </a:lnTo>
                  <a:lnTo>
                    <a:pt x="6134" y="7302"/>
                  </a:lnTo>
                  <a:lnTo>
                    <a:pt x="4762" y="0"/>
                  </a:lnTo>
                  <a:close/>
                </a:path>
              </a:pathLst>
            </a:custGeom>
            <a:solidFill>
              <a:srgbClr val="E089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82665" y="2050200"/>
              <a:ext cx="791063" cy="16118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41929" y="2053665"/>
              <a:ext cx="283735" cy="15771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91191" y="2053665"/>
              <a:ext cx="868071" cy="15771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378989" y="2049424"/>
              <a:ext cx="2724150" cy="197485"/>
            </a:xfrm>
            <a:custGeom>
              <a:avLst/>
              <a:gdLst/>
              <a:ahLst/>
              <a:cxnLst/>
              <a:rect l="l" t="t" r="r" b="b"/>
              <a:pathLst>
                <a:path w="2724150" h="197485">
                  <a:moveTo>
                    <a:pt x="2378189" y="153263"/>
                  </a:moveTo>
                  <a:lnTo>
                    <a:pt x="2368918" y="148691"/>
                  </a:lnTo>
                  <a:lnTo>
                    <a:pt x="2323096" y="87299"/>
                  </a:lnTo>
                  <a:lnTo>
                    <a:pt x="2320353" y="83616"/>
                  </a:lnTo>
                  <a:lnTo>
                    <a:pt x="2326398" y="82130"/>
                  </a:lnTo>
                  <a:lnTo>
                    <a:pt x="2332278" y="79933"/>
                  </a:lnTo>
                  <a:lnTo>
                    <a:pt x="2338032" y="77000"/>
                  </a:lnTo>
                  <a:lnTo>
                    <a:pt x="2343620" y="73342"/>
                  </a:lnTo>
                  <a:lnTo>
                    <a:pt x="2349893" y="67487"/>
                  </a:lnTo>
                  <a:lnTo>
                    <a:pt x="2354389" y="60642"/>
                  </a:lnTo>
                  <a:lnTo>
                    <a:pt x="2357094" y="52806"/>
                  </a:lnTo>
                  <a:lnTo>
                    <a:pt x="2357996" y="43992"/>
                  </a:lnTo>
                  <a:lnTo>
                    <a:pt x="2356269" y="32346"/>
                  </a:lnTo>
                  <a:lnTo>
                    <a:pt x="2351125" y="22631"/>
                  </a:lnTo>
                  <a:lnTo>
                    <a:pt x="2342540" y="14871"/>
                  </a:lnTo>
                  <a:lnTo>
                    <a:pt x="2336508" y="11950"/>
                  </a:lnTo>
                  <a:lnTo>
                    <a:pt x="2330539" y="9055"/>
                  </a:lnTo>
                  <a:lnTo>
                    <a:pt x="2322893" y="6946"/>
                  </a:lnTo>
                  <a:lnTo>
                    <a:pt x="2318816" y="6248"/>
                  </a:lnTo>
                  <a:lnTo>
                    <a:pt x="2318816" y="37134"/>
                  </a:lnTo>
                  <a:lnTo>
                    <a:pt x="2318816" y="45999"/>
                  </a:lnTo>
                  <a:lnTo>
                    <a:pt x="2296299" y="78181"/>
                  </a:lnTo>
                  <a:lnTo>
                    <a:pt x="2277072" y="79933"/>
                  </a:lnTo>
                  <a:lnTo>
                    <a:pt x="2277072" y="18275"/>
                  </a:lnTo>
                  <a:lnTo>
                    <a:pt x="2278024" y="15760"/>
                  </a:lnTo>
                  <a:lnTo>
                    <a:pt x="2281821" y="12712"/>
                  </a:lnTo>
                  <a:lnTo>
                    <a:pt x="2285809" y="11950"/>
                  </a:lnTo>
                  <a:lnTo>
                    <a:pt x="2291918" y="11950"/>
                  </a:lnTo>
                  <a:lnTo>
                    <a:pt x="2318816" y="37134"/>
                  </a:lnTo>
                  <a:lnTo>
                    <a:pt x="2318816" y="6248"/>
                  </a:lnTo>
                  <a:lnTo>
                    <a:pt x="2314181" y="5448"/>
                  </a:lnTo>
                  <a:lnTo>
                    <a:pt x="2304364" y="4546"/>
                  </a:lnTo>
                  <a:lnTo>
                    <a:pt x="2293480" y="4254"/>
                  </a:lnTo>
                  <a:lnTo>
                    <a:pt x="2219922" y="4254"/>
                  </a:lnTo>
                  <a:lnTo>
                    <a:pt x="2219922" y="10058"/>
                  </a:lnTo>
                  <a:lnTo>
                    <a:pt x="2227732" y="10718"/>
                  </a:lnTo>
                  <a:lnTo>
                    <a:pt x="2232749" y="11950"/>
                  </a:lnTo>
                  <a:lnTo>
                    <a:pt x="2238337" y="16383"/>
                  </a:lnTo>
                  <a:lnTo>
                    <a:pt x="2240013" y="22123"/>
                  </a:lnTo>
                  <a:lnTo>
                    <a:pt x="2240013" y="140538"/>
                  </a:lnTo>
                  <a:lnTo>
                    <a:pt x="2238591" y="146050"/>
                  </a:lnTo>
                  <a:lnTo>
                    <a:pt x="2232939" y="151104"/>
                  </a:lnTo>
                  <a:lnTo>
                    <a:pt x="2227656" y="152552"/>
                  </a:lnTo>
                  <a:lnTo>
                    <a:pt x="2219922" y="152933"/>
                  </a:lnTo>
                  <a:lnTo>
                    <a:pt x="2219922" y="158737"/>
                  </a:lnTo>
                  <a:lnTo>
                    <a:pt x="2297163" y="158737"/>
                  </a:lnTo>
                  <a:lnTo>
                    <a:pt x="2297163" y="152933"/>
                  </a:lnTo>
                  <a:lnTo>
                    <a:pt x="2289124" y="152628"/>
                  </a:lnTo>
                  <a:lnTo>
                    <a:pt x="2283764" y="151091"/>
                  </a:lnTo>
                  <a:lnTo>
                    <a:pt x="2278405" y="145503"/>
                  </a:lnTo>
                  <a:lnTo>
                    <a:pt x="2277173" y="140538"/>
                  </a:lnTo>
                  <a:lnTo>
                    <a:pt x="2277072" y="87299"/>
                  </a:lnTo>
                  <a:lnTo>
                    <a:pt x="2330488" y="158737"/>
                  </a:lnTo>
                  <a:lnTo>
                    <a:pt x="2378189" y="158737"/>
                  </a:lnTo>
                  <a:lnTo>
                    <a:pt x="2378189" y="153263"/>
                  </a:lnTo>
                  <a:close/>
                </a:path>
                <a:path w="2724150" h="197485">
                  <a:moveTo>
                    <a:pt x="2430424" y="13627"/>
                  </a:moveTo>
                  <a:lnTo>
                    <a:pt x="2428684" y="9436"/>
                  </a:lnTo>
                  <a:lnTo>
                    <a:pt x="2425242" y="5981"/>
                  </a:lnTo>
                  <a:lnTo>
                    <a:pt x="2421763" y="2527"/>
                  </a:lnTo>
                  <a:lnTo>
                    <a:pt x="2417622" y="787"/>
                  </a:lnTo>
                  <a:lnTo>
                    <a:pt x="2407882" y="787"/>
                  </a:lnTo>
                  <a:lnTo>
                    <a:pt x="2403678" y="2527"/>
                  </a:lnTo>
                  <a:lnTo>
                    <a:pt x="2396769" y="9436"/>
                  </a:lnTo>
                  <a:lnTo>
                    <a:pt x="2395042" y="13627"/>
                  </a:lnTo>
                  <a:lnTo>
                    <a:pt x="2395042" y="23444"/>
                  </a:lnTo>
                  <a:lnTo>
                    <a:pt x="2396769" y="27635"/>
                  </a:lnTo>
                  <a:lnTo>
                    <a:pt x="2403678" y="34556"/>
                  </a:lnTo>
                  <a:lnTo>
                    <a:pt x="2407882" y="36283"/>
                  </a:lnTo>
                  <a:lnTo>
                    <a:pt x="2417622" y="36283"/>
                  </a:lnTo>
                  <a:lnTo>
                    <a:pt x="2421763" y="34556"/>
                  </a:lnTo>
                  <a:lnTo>
                    <a:pt x="2425242" y="31102"/>
                  </a:lnTo>
                  <a:lnTo>
                    <a:pt x="2428684" y="27635"/>
                  </a:lnTo>
                  <a:lnTo>
                    <a:pt x="2430424" y="23444"/>
                  </a:lnTo>
                  <a:lnTo>
                    <a:pt x="2430424" y="13627"/>
                  </a:lnTo>
                  <a:close/>
                </a:path>
                <a:path w="2724150" h="197485">
                  <a:moveTo>
                    <a:pt x="2439466" y="153263"/>
                  </a:moveTo>
                  <a:lnTo>
                    <a:pt x="2435377" y="152450"/>
                  </a:lnTo>
                  <a:lnTo>
                    <a:pt x="2432583" y="151333"/>
                  </a:lnTo>
                  <a:lnTo>
                    <a:pt x="2429611" y="148501"/>
                  </a:lnTo>
                  <a:lnTo>
                    <a:pt x="2428862" y="145300"/>
                  </a:lnTo>
                  <a:lnTo>
                    <a:pt x="2428862" y="53479"/>
                  </a:lnTo>
                  <a:lnTo>
                    <a:pt x="2384996" y="53479"/>
                  </a:lnTo>
                  <a:lnTo>
                    <a:pt x="2384996" y="58940"/>
                  </a:lnTo>
                  <a:lnTo>
                    <a:pt x="2389606" y="59766"/>
                  </a:lnTo>
                  <a:lnTo>
                    <a:pt x="2392692" y="61023"/>
                  </a:lnTo>
                  <a:lnTo>
                    <a:pt x="2395817" y="64401"/>
                  </a:lnTo>
                  <a:lnTo>
                    <a:pt x="2396604" y="67576"/>
                  </a:lnTo>
                  <a:lnTo>
                    <a:pt x="2396604" y="144627"/>
                  </a:lnTo>
                  <a:lnTo>
                    <a:pt x="2395486" y="148247"/>
                  </a:lnTo>
                  <a:lnTo>
                    <a:pt x="2391765" y="151587"/>
                  </a:lnTo>
                  <a:lnTo>
                    <a:pt x="2389009" y="152590"/>
                  </a:lnTo>
                  <a:lnTo>
                    <a:pt x="2384996" y="153263"/>
                  </a:lnTo>
                  <a:lnTo>
                    <a:pt x="2384996" y="158737"/>
                  </a:lnTo>
                  <a:lnTo>
                    <a:pt x="2439466" y="158737"/>
                  </a:lnTo>
                  <a:lnTo>
                    <a:pt x="2439466" y="153263"/>
                  </a:lnTo>
                  <a:close/>
                </a:path>
                <a:path w="2724150" h="197485">
                  <a:moveTo>
                    <a:pt x="2542387" y="137858"/>
                  </a:moveTo>
                  <a:lnTo>
                    <a:pt x="2538145" y="133959"/>
                  </a:lnTo>
                  <a:lnTo>
                    <a:pt x="2534424" y="138125"/>
                  </a:lnTo>
                  <a:lnTo>
                    <a:pt x="2531300" y="140982"/>
                  </a:lnTo>
                  <a:lnTo>
                    <a:pt x="2524531" y="145224"/>
                  </a:lnTo>
                  <a:lnTo>
                    <a:pt x="2519400" y="146570"/>
                  </a:lnTo>
                  <a:lnTo>
                    <a:pt x="2513368" y="146570"/>
                  </a:lnTo>
                  <a:lnTo>
                    <a:pt x="2484120" y="115811"/>
                  </a:lnTo>
                  <a:lnTo>
                    <a:pt x="2481999" y="96113"/>
                  </a:lnTo>
                  <a:lnTo>
                    <a:pt x="2482278" y="88785"/>
                  </a:lnTo>
                  <a:lnTo>
                    <a:pt x="2494470" y="57721"/>
                  </a:lnTo>
                  <a:lnTo>
                    <a:pt x="2503995" y="57721"/>
                  </a:lnTo>
                  <a:lnTo>
                    <a:pt x="2506192" y="58458"/>
                  </a:lnTo>
                  <a:lnTo>
                    <a:pt x="2509977" y="61442"/>
                  </a:lnTo>
                  <a:lnTo>
                    <a:pt x="2510917" y="64198"/>
                  </a:lnTo>
                  <a:lnTo>
                    <a:pt x="2510688" y="81610"/>
                  </a:lnTo>
                  <a:lnTo>
                    <a:pt x="2512733" y="85915"/>
                  </a:lnTo>
                  <a:lnTo>
                    <a:pt x="2539263" y="79629"/>
                  </a:lnTo>
                  <a:lnTo>
                    <a:pt x="2539263" y="68326"/>
                  </a:lnTo>
                  <a:lnTo>
                    <a:pt x="2503767" y="50571"/>
                  </a:lnTo>
                  <a:lnTo>
                    <a:pt x="2492044" y="51612"/>
                  </a:lnTo>
                  <a:lnTo>
                    <a:pt x="2457831" y="76212"/>
                  </a:lnTo>
                  <a:lnTo>
                    <a:pt x="2449525" y="108064"/>
                  </a:lnTo>
                  <a:lnTo>
                    <a:pt x="2450388" y="118948"/>
                  </a:lnTo>
                  <a:lnTo>
                    <a:pt x="2470950" y="153339"/>
                  </a:lnTo>
                  <a:lnTo>
                    <a:pt x="2499410" y="162191"/>
                  </a:lnTo>
                  <a:lnTo>
                    <a:pt x="2505367" y="162191"/>
                  </a:lnTo>
                  <a:lnTo>
                    <a:pt x="2542387" y="137858"/>
                  </a:lnTo>
                  <a:close/>
                </a:path>
                <a:path w="2724150" h="197485">
                  <a:moveTo>
                    <a:pt x="2643073" y="133388"/>
                  </a:moveTo>
                  <a:lnTo>
                    <a:pt x="2637828" y="130149"/>
                  </a:lnTo>
                  <a:lnTo>
                    <a:pt x="2633497" y="134912"/>
                  </a:lnTo>
                  <a:lnTo>
                    <a:pt x="2629890" y="138303"/>
                  </a:lnTo>
                  <a:lnTo>
                    <a:pt x="2626969" y="140309"/>
                  </a:lnTo>
                  <a:lnTo>
                    <a:pt x="2622194" y="143662"/>
                  </a:lnTo>
                  <a:lnTo>
                    <a:pt x="2617127" y="145326"/>
                  </a:lnTo>
                  <a:lnTo>
                    <a:pt x="2611767" y="145326"/>
                  </a:lnTo>
                  <a:lnTo>
                    <a:pt x="2603944" y="144157"/>
                  </a:lnTo>
                  <a:lnTo>
                    <a:pt x="2583688" y="102692"/>
                  </a:lnTo>
                  <a:lnTo>
                    <a:pt x="2642070" y="102692"/>
                  </a:lnTo>
                  <a:lnTo>
                    <a:pt x="2642070" y="100609"/>
                  </a:lnTo>
                  <a:lnTo>
                    <a:pt x="2641803" y="97599"/>
                  </a:lnTo>
                  <a:lnTo>
                    <a:pt x="2641346" y="94208"/>
                  </a:lnTo>
                  <a:lnTo>
                    <a:pt x="2640241" y="85242"/>
                  </a:lnTo>
                  <a:lnTo>
                    <a:pt x="2638387" y="78397"/>
                  </a:lnTo>
                  <a:lnTo>
                    <a:pt x="2632125" y="66116"/>
                  </a:lnTo>
                  <a:lnTo>
                    <a:pt x="2627020" y="60642"/>
                  </a:lnTo>
                  <a:lnTo>
                    <a:pt x="2622461" y="57937"/>
                  </a:lnTo>
                  <a:lnTo>
                    <a:pt x="2613939" y="52870"/>
                  </a:lnTo>
                  <a:lnTo>
                    <a:pt x="2613939" y="94208"/>
                  </a:lnTo>
                  <a:lnTo>
                    <a:pt x="2583129" y="94208"/>
                  </a:lnTo>
                  <a:lnTo>
                    <a:pt x="2604973" y="57937"/>
                  </a:lnTo>
                  <a:lnTo>
                    <a:pt x="2613939" y="94208"/>
                  </a:lnTo>
                  <a:lnTo>
                    <a:pt x="2613939" y="52870"/>
                  </a:lnTo>
                  <a:lnTo>
                    <a:pt x="2613749" y="52755"/>
                  </a:lnTo>
                  <a:lnTo>
                    <a:pt x="2606675" y="50787"/>
                  </a:lnTo>
                  <a:lnTo>
                    <a:pt x="2599156" y="50787"/>
                  </a:lnTo>
                  <a:lnTo>
                    <a:pt x="2559202" y="73380"/>
                  </a:lnTo>
                  <a:lnTo>
                    <a:pt x="2551315" y="106260"/>
                  </a:lnTo>
                  <a:lnTo>
                    <a:pt x="2552230" y="119849"/>
                  </a:lnTo>
                  <a:lnTo>
                    <a:pt x="2573566" y="154495"/>
                  </a:lnTo>
                  <a:lnTo>
                    <a:pt x="2597696" y="161963"/>
                  </a:lnTo>
                  <a:lnTo>
                    <a:pt x="2605519" y="161963"/>
                  </a:lnTo>
                  <a:lnTo>
                    <a:pt x="2634107" y="145326"/>
                  </a:lnTo>
                  <a:lnTo>
                    <a:pt x="2637548" y="141439"/>
                  </a:lnTo>
                  <a:lnTo>
                    <a:pt x="2643073" y="133388"/>
                  </a:lnTo>
                  <a:close/>
                </a:path>
                <a:path w="2724150" h="197485">
                  <a:moveTo>
                    <a:pt x="2723883" y="166141"/>
                  </a:moveTo>
                  <a:lnTo>
                    <a:pt x="2689872" y="166141"/>
                  </a:lnTo>
                  <a:lnTo>
                    <a:pt x="2694025" y="160401"/>
                  </a:lnTo>
                  <a:lnTo>
                    <a:pt x="2699169" y="151777"/>
                  </a:lnTo>
                  <a:lnTo>
                    <a:pt x="2711297" y="112433"/>
                  </a:lnTo>
                  <a:lnTo>
                    <a:pt x="2712262" y="100799"/>
                  </a:lnTo>
                  <a:lnTo>
                    <a:pt x="2711399" y="85356"/>
                  </a:lnTo>
                  <a:lnTo>
                    <a:pt x="2698318" y="43865"/>
                  </a:lnTo>
                  <a:lnTo>
                    <a:pt x="2667127" y="8902"/>
                  </a:lnTo>
                  <a:lnTo>
                    <a:pt x="2652992" y="0"/>
                  </a:lnTo>
                  <a:lnTo>
                    <a:pt x="2652992" y="6362"/>
                  </a:lnTo>
                  <a:lnTo>
                    <a:pt x="2661424" y="12865"/>
                  </a:lnTo>
                  <a:lnTo>
                    <a:pt x="2668270" y="19316"/>
                  </a:lnTo>
                  <a:lnTo>
                    <a:pt x="2684081" y="58686"/>
                  </a:lnTo>
                  <a:lnTo>
                    <a:pt x="2686367" y="98679"/>
                  </a:lnTo>
                  <a:lnTo>
                    <a:pt x="2685808" y="120281"/>
                  </a:lnTo>
                  <a:lnTo>
                    <a:pt x="2684119" y="138557"/>
                  </a:lnTo>
                  <a:lnTo>
                    <a:pt x="2681287" y="153492"/>
                  </a:lnTo>
                  <a:lnTo>
                    <a:pt x="2677325" y="165087"/>
                  </a:lnTo>
                  <a:lnTo>
                    <a:pt x="2676715" y="166141"/>
                  </a:lnTo>
                  <a:lnTo>
                    <a:pt x="2186127" y="166141"/>
                  </a:lnTo>
                  <a:lnTo>
                    <a:pt x="2177173" y="120434"/>
                  </a:lnTo>
                  <a:lnTo>
                    <a:pt x="2176602" y="98679"/>
                  </a:lnTo>
                  <a:lnTo>
                    <a:pt x="2177173" y="76974"/>
                  </a:lnTo>
                  <a:lnTo>
                    <a:pt x="2185670" y="32042"/>
                  </a:lnTo>
                  <a:lnTo>
                    <a:pt x="2209977" y="6375"/>
                  </a:lnTo>
                  <a:lnTo>
                    <a:pt x="2209977" y="12"/>
                  </a:lnTo>
                  <a:lnTo>
                    <a:pt x="2172385" y="31813"/>
                  </a:lnTo>
                  <a:lnTo>
                    <a:pt x="2153894" y="71589"/>
                  </a:lnTo>
                  <a:lnTo>
                    <a:pt x="2150592" y="100799"/>
                  </a:lnTo>
                  <a:lnTo>
                    <a:pt x="2152573" y="118681"/>
                  </a:lnTo>
                  <a:lnTo>
                    <a:pt x="2156714" y="135255"/>
                  </a:lnTo>
                  <a:lnTo>
                    <a:pt x="2163026" y="150545"/>
                  </a:lnTo>
                  <a:lnTo>
                    <a:pt x="2171496" y="164541"/>
                  </a:lnTo>
                  <a:lnTo>
                    <a:pt x="2172792" y="166141"/>
                  </a:lnTo>
                  <a:lnTo>
                    <a:pt x="0" y="166141"/>
                  </a:lnTo>
                  <a:lnTo>
                    <a:pt x="0" y="181660"/>
                  </a:lnTo>
                  <a:lnTo>
                    <a:pt x="2187003" y="181660"/>
                  </a:lnTo>
                  <a:lnTo>
                    <a:pt x="2188667" y="183261"/>
                  </a:lnTo>
                  <a:lnTo>
                    <a:pt x="2198814" y="190931"/>
                  </a:lnTo>
                  <a:lnTo>
                    <a:pt x="2209977" y="197459"/>
                  </a:lnTo>
                  <a:lnTo>
                    <a:pt x="2209977" y="191109"/>
                  </a:lnTo>
                  <a:lnTo>
                    <a:pt x="2201583" y="184696"/>
                  </a:lnTo>
                  <a:lnTo>
                    <a:pt x="2198332" y="181660"/>
                  </a:lnTo>
                  <a:lnTo>
                    <a:pt x="2664549" y="181660"/>
                  </a:lnTo>
                  <a:lnTo>
                    <a:pt x="2661424" y="184619"/>
                  </a:lnTo>
                  <a:lnTo>
                    <a:pt x="2652992" y="191096"/>
                  </a:lnTo>
                  <a:lnTo>
                    <a:pt x="2652992" y="197459"/>
                  </a:lnTo>
                  <a:lnTo>
                    <a:pt x="2653741" y="197459"/>
                  </a:lnTo>
                  <a:lnTo>
                    <a:pt x="2657424" y="195300"/>
                  </a:lnTo>
                  <a:lnTo>
                    <a:pt x="2670670" y="186664"/>
                  </a:lnTo>
                  <a:lnTo>
                    <a:pt x="2676360" y="181940"/>
                  </a:lnTo>
                  <a:lnTo>
                    <a:pt x="2676614" y="181660"/>
                  </a:lnTo>
                  <a:lnTo>
                    <a:pt x="2723883" y="181660"/>
                  </a:lnTo>
                  <a:lnTo>
                    <a:pt x="2723883" y="1661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42690" y="2402951"/>
              <a:ext cx="321222" cy="15704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42543" y="2400096"/>
              <a:ext cx="5767070" cy="476884"/>
            </a:xfrm>
            <a:custGeom>
              <a:avLst/>
              <a:gdLst/>
              <a:ahLst/>
              <a:cxnLst/>
              <a:rect l="l" t="t" r="r" b="b"/>
              <a:pathLst>
                <a:path w="5767070" h="476885">
                  <a:moveTo>
                    <a:pt x="102184" y="397014"/>
                  </a:moveTo>
                  <a:lnTo>
                    <a:pt x="99288" y="390575"/>
                  </a:lnTo>
                  <a:lnTo>
                    <a:pt x="87718" y="381381"/>
                  </a:lnTo>
                  <a:lnTo>
                    <a:pt x="84747" y="379984"/>
                  </a:lnTo>
                  <a:lnTo>
                    <a:pt x="81788" y="378599"/>
                  </a:lnTo>
                  <a:lnTo>
                    <a:pt x="81788" y="395998"/>
                  </a:lnTo>
                  <a:lnTo>
                    <a:pt x="81788" y="415963"/>
                  </a:lnTo>
                  <a:lnTo>
                    <a:pt x="78714" y="422732"/>
                  </a:lnTo>
                  <a:lnTo>
                    <a:pt x="66446" y="429793"/>
                  </a:lnTo>
                  <a:lnTo>
                    <a:pt x="58826" y="431558"/>
                  </a:lnTo>
                  <a:lnTo>
                    <a:pt x="43446" y="431558"/>
                  </a:lnTo>
                  <a:lnTo>
                    <a:pt x="39420" y="431114"/>
                  </a:lnTo>
                  <a:lnTo>
                    <a:pt x="35941" y="429310"/>
                  </a:lnTo>
                  <a:lnTo>
                    <a:pt x="35077" y="427329"/>
                  </a:lnTo>
                  <a:lnTo>
                    <a:pt x="35077" y="379984"/>
                  </a:lnTo>
                  <a:lnTo>
                    <a:pt x="37693" y="380072"/>
                  </a:lnTo>
                  <a:lnTo>
                    <a:pt x="43586" y="380072"/>
                  </a:lnTo>
                  <a:lnTo>
                    <a:pt x="81788" y="395998"/>
                  </a:lnTo>
                  <a:lnTo>
                    <a:pt x="81788" y="378599"/>
                  </a:lnTo>
                  <a:lnTo>
                    <a:pt x="80746" y="378104"/>
                  </a:lnTo>
                  <a:lnTo>
                    <a:pt x="72580" y="376135"/>
                  </a:lnTo>
                  <a:lnTo>
                    <a:pt x="79184" y="374510"/>
                  </a:lnTo>
                  <a:lnTo>
                    <a:pt x="82080" y="373303"/>
                  </a:lnTo>
                  <a:lnTo>
                    <a:pt x="84124" y="372452"/>
                  </a:lnTo>
                  <a:lnTo>
                    <a:pt x="87426" y="369963"/>
                  </a:lnTo>
                  <a:lnTo>
                    <a:pt x="93268" y="365620"/>
                  </a:lnTo>
                  <a:lnTo>
                    <a:pt x="96189" y="359244"/>
                  </a:lnTo>
                  <a:lnTo>
                    <a:pt x="96189" y="350850"/>
                  </a:lnTo>
                  <a:lnTo>
                    <a:pt x="83058" y="326948"/>
                  </a:lnTo>
                  <a:lnTo>
                    <a:pt x="78130" y="324777"/>
                  </a:lnTo>
                  <a:lnTo>
                    <a:pt x="78130" y="340855"/>
                  </a:lnTo>
                  <a:lnTo>
                    <a:pt x="78130" y="360464"/>
                  </a:lnTo>
                  <a:lnTo>
                    <a:pt x="74371" y="366699"/>
                  </a:lnTo>
                  <a:lnTo>
                    <a:pt x="62915" y="371970"/>
                  </a:lnTo>
                  <a:lnTo>
                    <a:pt x="57962" y="372922"/>
                  </a:lnTo>
                  <a:lnTo>
                    <a:pt x="35077" y="373303"/>
                  </a:lnTo>
                  <a:lnTo>
                    <a:pt x="35140" y="329984"/>
                  </a:lnTo>
                  <a:lnTo>
                    <a:pt x="35509" y="328536"/>
                  </a:lnTo>
                  <a:lnTo>
                    <a:pt x="37249" y="327266"/>
                  </a:lnTo>
                  <a:lnTo>
                    <a:pt x="39535" y="326948"/>
                  </a:lnTo>
                  <a:lnTo>
                    <a:pt x="53009" y="326948"/>
                  </a:lnTo>
                  <a:lnTo>
                    <a:pt x="60312" y="327964"/>
                  </a:lnTo>
                  <a:lnTo>
                    <a:pt x="73799" y="333692"/>
                  </a:lnTo>
                  <a:lnTo>
                    <a:pt x="78130" y="340855"/>
                  </a:lnTo>
                  <a:lnTo>
                    <a:pt x="78130" y="324777"/>
                  </a:lnTo>
                  <a:lnTo>
                    <a:pt x="76835" y="324205"/>
                  </a:lnTo>
                  <a:lnTo>
                    <a:pt x="68922" y="322059"/>
                  </a:lnTo>
                  <a:lnTo>
                    <a:pt x="59905" y="320763"/>
                  </a:lnTo>
                  <a:lnTo>
                    <a:pt x="49796" y="320344"/>
                  </a:lnTo>
                  <a:lnTo>
                    <a:pt x="0" y="320344"/>
                  </a:lnTo>
                  <a:lnTo>
                    <a:pt x="0" y="323646"/>
                  </a:lnTo>
                  <a:lnTo>
                    <a:pt x="7150" y="323989"/>
                  </a:lnTo>
                  <a:lnTo>
                    <a:pt x="11760" y="325107"/>
                  </a:lnTo>
                  <a:lnTo>
                    <a:pt x="15963" y="328866"/>
                  </a:lnTo>
                  <a:lnTo>
                    <a:pt x="17018" y="333082"/>
                  </a:lnTo>
                  <a:lnTo>
                    <a:pt x="17018" y="425335"/>
                  </a:lnTo>
                  <a:lnTo>
                    <a:pt x="15963" y="429552"/>
                  </a:lnTo>
                  <a:lnTo>
                    <a:pt x="11760" y="433171"/>
                  </a:lnTo>
                  <a:lnTo>
                    <a:pt x="7150" y="434276"/>
                  </a:lnTo>
                  <a:lnTo>
                    <a:pt x="0" y="434682"/>
                  </a:lnTo>
                  <a:lnTo>
                    <a:pt x="0" y="437984"/>
                  </a:lnTo>
                  <a:lnTo>
                    <a:pt x="67830" y="437984"/>
                  </a:lnTo>
                  <a:lnTo>
                    <a:pt x="76161" y="436626"/>
                  </a:lnTo>
                  <a:lnTo>
                    <a:pt x="102184" y="405282"/>
                  </a:lnTo>
                  <a:lnTo>
                    <a:pt x="102184" y="397014"/>
                  </a:lnTo>
                  <a:close/>
                </a:path>
                <a:path w="5767070" h="476885">
                  <a:moveTo>
                    <a:pt x="148196" y="323316"/>
                  </a:moveTo>
                  <a:lnTo>
                    <a:pt x="147307" y="321170"/>
                  </a:lnTo>
                  <a:lnTo>
                    <a:pt x="143776" y="317652"/>
                  </a:lnTo>
                  <a:lnTo>
                    <a:pt x="141655" y="316776"/>
                  </a:lnTo>
                  <a:lnTo>
                    <a:pt x="136613" y="316776"/>
                  </a:lnTo>
                  <a:lnTo>
                    <a:pt x="134480" y="317665"/>
                  </a:lnTo>
                  <a:lnTo>
                    <a:pt x="131000" y="321246"/>
                  </a:lnTo>
                  <a:lnTo>
                    <a:pt x="130162" y="323316"/>
                  </a:lnTo>
                  <a:lnTo>
                    <a:pt x="130136" y="328320"/>
                  </a:lnTo>
                  <a:lnTo>
                    <a:pt x="131000" y="330441"/>
                  </a:lnTo>
                  <a:lnTo>
                    <a:pt x="134480" y="333959"/>
                  </a:lnTo>
                  <a:lnTo>
                    <a:pt x="136613" y="334835"/>
                  </a:lnTo>
                  <a:lnTo>
                    <a:pt x="141655" y="334835"/>
                  </a:lnTo>
                  <a:lnTo>
                    <a:pt x="143776" y="333959"/>
                  </a:lnTo>
                  <a:lnTo>
                    <a:pt x="147307" y="330441"/>
                  </a:lnTo>
                  <a:lnTo>
                    <a:pt x="148196" y="328320"/>
                  </a:lnTo>
                  <a:lnTo>
                    <a:pt x="148196" y="323316"/>
                  </a:lnTo>
                  <a:close/>
                </a:path>
                <a:path w="5767070" h="476885">
                  <a:moveTo>
                    <a:pt x="161124" y="435546"/>
                  </a:moveTo>
                  <a:lnTo>
                    <a:pt x="147929" y="367131"/>
                  </a:lnTo>
                  <a:lnTo>
                    <a:pt x="147866" y="356628"/>
                  </a:lnTo>
                  <a:lnTo>
                    <a:pt x="147764" y="356273"/>
                  </a:lnTo>
                  <a:lnTo>
                    <a:pt x="147294" y="356273"/>
                  </a:lnTo>
                  <a:lnTo>
                    <a:pt x="146126" y="356679"/>
                  </a:lnTo>
                  <a:lnTo>
                    <a:pt x="140639" y="359003"/>
                  </a:lnTo>
                  <a:lnTo>
                    <a:pt x="133578" y="361492"/>
                  </a:lnTo>
                  <a:lnTo>
                    <a:pt x="119722" y="366001"/>
                  </a:lnTo>
                  <a:lnTo>
                    <a:pt x="119722" y="368693"/>
                  </a:lnTo>
                  <a:lnTo>
                    <a:pt x="122618" y="367880"/>
                  </a:lnTo>
                  <a:lnTo>
                    <a:pt x="124358" y="367423"/>
                  </a:lnTo>
                  <a:lnTo>
                    <a:pt x="125577" y="367182"/>
                  </a:lnTo>
                  <a:lnTo>
                    <a:pt x="126199" y="367131"/>
                  </a:lnTo>
                  <a:lnTo>
                    <a:pt x="129616" y="367131"/>
                  </a:lnTo>
                  <a:lnTo>
                    <a:pt x="131432" y="368312"/>
                  </a:lnTo>
                  <a:lnTo>
                    <a:pt x="132829" y="372135"/>
                  </a:lnTo>
                  <a:lnTo>
                    <a:pt x="133083" y="374738"/>
                  </a:lnTo>
                  <a:lnTo>
                    <a:pt x="133083" y="426681"/>
                  </a:lnTo>
                  <a:lnTo>
                    <a:pt x="132270" y="430847"/>
                  </a:lnTo>
                  <a:lnTo>
                    <a:pt x="129032" y="433908"/>
                  </a:lnTo>
                  <a:lnTo>
                    <a:pt x="125133" y="434962"/>
                  </a:lnTo>
                  <a:lnTo>
                    <a:pt x="118935" y="435546"/>
                  </a:lnTo>
                  <a:lnTo>
                    <a:pt x="118935" y="437972"/>
                  </a:lnTo>
                  <a:lnTo>
                    <a:pt x="161124" y="437972"/>
                  </a:lnTo>
                  <a:lnTo>
                    <a:pt x="161124" y="435546"/>
                  </a:lnTo>
                  <a:close/>
                </a:path>
                <a:path w="5767070" h="476885">
                  <a:moveTo>
                    <a:pt x="224675" y="362826"/>
                  </a:moveTo>
                  <a:lnTo>
                    <a:pt x="223748" y="360616"/>
                  </a:lnTo>
                  <a:lnTo>
                    <a:pt x="220040" y="357073"/>
                  </a:lnTo>
                  <a:lnTo>
                    <a:pt x="217627" y="356196"/>
                  </a:lnTo>
                  <a:lnTo>
                    <a:pt x="210947" y="356196"/>
                  </a:lnTo>
                  <a:lnTo>
                    <a:pt x="207378" y="357644"/>
                  </a:lnTo>
                  <a:lnTo>
                    <a:pt x="200469" y="363435"/>
                  </a:lnTo>
                  <a:lnTo>
                    <a:pt x="196875" y="367449"/>
                  </a:lnTo>
                  <a:lnTo>
                    <a:pt x="193167" y="372605"/>
                  </a:lnTo>
                  <a:lnTo>
                    <a:pt x="193167" y="357441"/>
                  </a:lnTo>
                  <a:lnTo>
                    <a:pt x="192951" y="356260"/>
                  </a:lnTo>
                  <a:lnTo>
                    <a:pt x="192709" y="356108"/>
                  </a:lnTo>
                  <a:lnTo>
                    <a:pt x="192303" y="356108"/>
                  </a:lnTo>
                  <a:lnTo>
                    <a:pt x="186270" y="358749"/>
                  </a:lnTo>
                  <a:lnTo>
                    <a:pt x="166077" y="366014"/>
                  </a:lnTo>
                  <a:lnTo>
                    <a:pt x="166077" y="368871"/>
                  </a:lnTo>
                  <a:lnTo>
                    <a:pt x="170027" y="368173"/>
                  </a:lnTo>
                  <a:lnTo>
                    <a:pt x="174205" y="368096"/>
                  </a:lnTo>
                  <a:lnTo>
                    <a:pt x="176161" y="369316"/>
                  </a:lnTo>
                  <a:lnTo>
                    <a:pt x="178308" y="374243"/>
                  </a:lnTo>
                  <a:lnTo>
                    <a:pt x="178841" y="378333"/>
                  </a:lnTo>
                  <a:lnTo>
                    <a:pt x="178841" y="427850"/>
                  </a:lnTo>
                  <a:lnTo>
                    <a:pt x="177977" y="430872"/>
                  </a:lnTo>
                  <a:lnTo>
                    <a:pt x="174498" y="433717"/>
                  </a:lnTo>
                  <a:lnTo>
                    <a:pt x="170967" y="434644"/>
                  </a:lnTo>
                  <a:lnTo>
                    <a:pt x="165646" y="435114"/>
                  </a:lnTo>
                  <a:lnTo>
                    <a:pt x="165646" y="437984"/>
                  </a:lnTo>
                  <a:lnTo>
                    <a:pt x="208445" y="437984"/>
                  </a:lnTo>
                  <a:lnTo>
                    <a:pt x="208445" y="435114"/>
                  </a:lnTo>
                  <a:lnTo>
                    <a:pt x="203060" y="435229"/>
                  </a:lnTo>
                  <a:lnTo>
                    <a:pt x="199212" y="434327"/>
                  </a:lnTo>
                  <a:lnTo>
                    <a:pt x="194589" y="430441"/>
                  </a:lnTo>
                  <a:lnTo>
                    <a:pt x="193433" y="426986"/>
                  </a:lnTo>
                  <a:lnTo>
                    <a:pt x="193433" y="379374"/>
                  </a:lnTo>
                  <a:lnTo>
                    <a:pt x="194906" y="376008"/>
                  </a:lnTo>
                  <a:lnTo>
                    <a:pt x="200812" y="369468"/>
                  </a:lnTo>
                  <a:lnTo>
                    <a:pt x="203288" y="367830"/>
                  </a:lnTo>
                  <a:lnTo>
                    <a:pt x="206590" y="367830"/>
                  </a:lnTo>
                  <a:lnTo>
                    <a:pt x="208343" y="368846"/>
                  </a:lnTo>
                  <a:lnTo>
                    <a:pt x="212801" y="372897"/>
                  </a:lnTo>
                  <a:lnTo>
                    <a:pt x="215011" y="373913"/>
                  </a:lnTo>
                  <a:lnTo>
                    <a:pt x="219354" y="373913"/>
                  </a:lnTo>
                  <a:lnTo>
                    <a:pt x="221132" y="373100"/>
                  </a:lnTo>
                  <a:lnTo>
                    <a:pt x="223977" y="369862"/>
                  </a:lnTo>
                  <a:lnTo>
                    <a:pt x="224675" y="367868"/>
                  </a:lnTo>
                  <a:lnTo>
                    <a:pt x="224675" y="362826"/>
                  </a:lnTo>
                  <a:close/>
                </a:path>
                <a:path w="5767070" h="476885">
                  <a:moveTo>
                    <a:pt x="308368" y="358190"/>
                  </a:moveTo>
                  <a:lnTo>
                    <a:pt x="284492" y="358190"/>
                  </a:lnTo>
                  <a:lnTo>
                    <a:pt x="284492" y="360616"/>
                  </a:lnTo>
                  <a:lnTo>
                    <a:pt x="288810" y="360921"/>
                  </a:lnTo>
                  <a:lnTo>
                    <a:pt x="290144" y="361340"/>
                  </a:lnTo>
                  <a:lnTo>
                    <a:pt x="292227" y="362750"/>
                  </a:lnTo>
                  <a:lnTo>
                    <a:pt x="292747" y="363880"/>
                  </a:lnTo>
                  <a:lnTo>
                    <a:pt x="292747" y="365417"/>
                  </a:lnTo>
                  <a:lnTo>
                    <a:pt x="291807" y="370459"/>
                  </a:lnTo>
                  <a:lnTo>
                    <a:pt x="274815" y="415798"/>
                  </a:lnTo>
                  <a:lnTo>
                    <a:pt x="253974" y="370624"/>
                  </a:lnTo>
                  <a:lnTo>
                    <a:pt x="252717" y="366776"/>
                  </a:lnTo>
                  <a:lnTo>
                    <a:pt x="252717" y="363702"/>
                  </a:lnTo>
                  <a:lnTo>
                    <a:pt x="254050" y="362191"/>
                  </a:lnTo>
                  <a:lnTo>
                    <a:pt x="258102" y="360946"/>
                  </a:lnTo>
                  <a:lnTo>
                    <a:pt x="260248" y="360680"/>
                  </a:lnTo>
                  <a:lnTo>
                    <a:pt x="263144" y="360616"/>
                  </a:lnTo>
                  <a:lnTo>
                    <a:pt x="263144" y="358190"/>
                  </a:lnTo>
                  <a:lnTo>
                    <a:pt x="226504" y="358190"/>
                  </a:lnTo>
                  <a:lnTo>
                    <a:pt x="226504" y="360616"/>
                  </a:lnTo>
                  <a:lnTo>
                    <a:pt x="229400" y="361022"/>
                  </a:lnTo>
                  <a:lnTo>
                    <a:pt x="231584" y="361911"/>
                  </a:lnTo>
                  <a:lnTo>
                    <a:pt x="265582" y="430898"/>
                  </a:lnTo>
                  <a:lnTo>
                    <a:pt x="266407" y="437273"/>
                  </a:lnTo>
                  <a:lnTo>
                    <a:pt x="264629" y="442455"/>
                  </a:lnTo>
                  <a:lnTo>
                    <a:pt x="257543" y="458177"/>
                  </a:lnTo>
                  <a:lnTo>
                    <a:pt x="254177" y="462114"/>
                  </a:lnTo>
                  <a:lnTo>
                    <a:pt x="249720" y="462114"/>
                  </a:lnTo>
                  <a:lnTo>
                    <a:pt x="247611" y="461556"/>
                  </a:lnTo>
                  <a:lnTo>
                    <a:pt x="241731" y="459359"/>
                  </a:lnTo>
                  <a:lnTo>
                    <a:pt x="239509" y="458812"/>
                  </a:lnTo>
                  <a:lnTo>
                    <a:pt x="235458" y="458812"/>
                  </a:lnTo>
                  <a:lnTo>
                    <a:pt x="233324" y="459549"/>
                  </a:lnTo>
                  <a:lnTo>
                    <a:pt x="229946" y="462495"/>
                  </a:lnTo>
                  <a:lnTo>
                    <a:pt x="229108" y="464400"/>
                  </a:lnTo>
                  <a:lnTo>
                    <a:pt x="229108" y="470242"/>
                  </a:lnTo>
                  <a:lnTo>
                    <a:pt x="230530" y="472821"/>
                  </a:lnTo>
                  <a:lnTo>
                    <a:pt x="236194" y="476059"/>
                  </a:lnTo>
                  <a:lnTo>
                    <a:pt x="239229" y="476872"/>
                  </a:lnTo>
                  <a:lnTo>
                    <a:pt x="249135" y="476872"/>
                  </a:lnTo>
                  <a:lnTo>
                    <a:pt x="272605" y="441274"/>
                  </a:lnTo>
                  <a:lnTo>
                    <a:pt x="300824" y="366420"/>
                  </a:lnTo>
                  <a:lnTo>
                    <a:pt x="301853" y="364502"/>
                  </a:lnTo>
                  <a:lnTo>
                    <a:pt x="304215" y="361759"/>
                  </a:lnTo>
                  <a:lnTo>
                    <a:pt x="305993" y="360921"/>
                  </a:lnTo>
                  <a:lnTo>
                    <a:pt x="308368" y="360616"/>
                  </a:lnTo>
                  <a:lnTo>
                    <a:pt x="308368" y="358190"/>
                  </a:lnTo>
                  <a:close/>
                </a:path>
                <a:path w="5767070" h="476885">
                  <a:moveTo>
                    <a:pt x="391541" y="425640"/>
                  </a:moveTo>
                  <a:lnTo>
                    <a:pt x="389394" y="427202"/>
                  </a:lnTo>
                  <a:lnTo>
                    <a:pt x="387896" y="428193"/>
                  </a:lnTo>
                  <a:lnTo>
                    <a:pt x="386156" y="429006"/>
                  </a:lnTo>
                  <a:lnTo>
                    <a:pt x="385064" y="429209"/>
                  </a:lnTo>
                  <a:lnTo>
                    <a:pt x="381355" y="429209"/>
                  </a:lnTo>
                  <a:lnTo>
                    <a:pt x="379793" y="428078"/>
                  </a:lnTo>
                  <a:lnTo>
                    <a:pt x="379120" y="426085"/>
                  </a:lnTo>
                  <a:lnTo>
                    <a:pt x="378574" y="424548"/>
                  </a:lnTo>
                  <a:lnTo>
                    <a:pt x="378460" y="423418"/>
                  </a:lnTo>
                  <a:lnTo>
                    <a:pt x="378345" y="389877"/>
                  </a:lnTo>
                  <a:lnTo>
                    <a:pt x="378345" y="376415"/>
                  </a:lnTo>
                  <a:lnTo>
                    <a:pt x="377240" y="370560"/>
                  </a:lnTo>
                  <a:lnTo>
                    <a:pt x="375132" y="366610"/>
                  </a:lnTo>
                  <a:lnTo>
                    <a:pt x="371513" y="360006"/>
                  </a:lnTo>
                  <a:lnTo>
                    <a:pt x="371132" y="359321"/>
                  </a:lnTo>
                  <a:lnTo>
                    <a:pt x="363524" y="355676"/>
                  </a:lnTo>
                  <a:lnTo>
                    <a:pt x="342633" y="355676"/>
                  </a:lnTo>
                  <a:lnTo>
                    <a:pt x="335292" y="357886"/>
                  </a:lnTo>
                  <a:lnTo>
                    <a:pt x="325285" y="366737"/>
                  </a:lnTo>
                  <a:lnTo>
                    <a:pt x="322783" y="370979"/>
                  </a:lnTo>
                  <a:lnTo>
                    <a:pt x="322783" y="377113"/>
                  </a:lnTo>
                  <a:lnTo>
                    <a:pt x="323469" y="379018"/>
                  </a:lnTo>
                  <a:lnTo>
                    <a:pt x="326250" y="382422"/>
                  </a:lnTo>
                  <a:lnTo>
                    <a:pt x="328244" y="383273"/>
                  </a:lnTo>
                  <a:lnTo>
                    <a:pt x="332536" y="383273"/>
                  </a:lnTo>
                  <a:lnTo>
                    <a:pt x="333984" y="382905"/>
                  </a:lnTo>
                  <a:lnTo>
                    <a:pt x="335191" y="382155"/>
                  </a:lnTo>
                  <a:lnTo>
                    <a:pt x="337337" y="380885"/>
                  </a:lnTo>
                  <a:lnTo>
                    <a:pt x="338404" y="378625"/>
                  </a:lnTo>
                  <a:lnTo>
                    <a:pt x="338404" y="374916"/>
                  </a:lnTo>
                  <a:lnTo>
                    <a:pt x="338264" y="373862"/>
                  </a:lnTo>
                  <a:lnTo>
                    <a:pt x="337680" y="370560"/>
                  </a:lnTo>
                  <a:lnTo>
                    <a:pt x="337540" y="369392"/>
                  </a:lnTo>
                  <a:lnTo>
                    <a:pt x="337540" y="365975"/>
                  </a:lnTo>
                  <a:lnTo>
                    <a:pt x="338874" y="363829"/>
                  </a:lnTo>
                  <a:lnTo>
                    <a:pt x="341528" y="362267"/>
                  </a:lnTo>
                  <a:lnTo>
                    <a:pt x="344195" y="360768"/>
                  </a:lnTo>
                  <a:lnTo>
                    <a:pt x="347002" y="360006"/>
                  </a:lnTo>
                  <a:lnTo>
                    <a:pt x="356146" y="360006"/>
                  </a:lnTo>
                  <a:lnTo>
                    <a:pt x="360222" y="361950"/>
                  </a:lnTo>
                  <a:lnTo>
                    <a:pt x="363359" y="368147"/>
                  </a:lnTo>
                  <a:lnTo>
                    <a:pt x="363931" y="372249"/>
                  </a:lnTo>
                  <a:lnTo>
                    <a:pt x="363931" y="385533"/>
                  </a:lnTo>
                  <a:lnTo>
                    <a:pt x="363931" y="389877"/>
                  </a:lnTo>
                  <a:lnTo>
                    <a:pt x="363931" y="420700"/>
                  </a:lnTo>
                  <a:lnTo>
                    <a:pt x="362178" y="423418"/>
                  </a:lnTo>
                  <a:lnTo>
                    <a:pt x="355180" y="427697"/>
                  </a:lnTo>
                  <a:lnTo>
                    <a:pt x="351510" y="428777"/>
                  </a:lnTo>
                  <a:lnTo>
                    <a:pt x="344919" y="428777"/>
                  </a:lnTo>
                  <a:lnTo>
                    <a:pt x="342404" y="427964"/>
                  </a:lnTo>
                  <a:lnTo>
                    <a:pt x="336677" y="423849"/>
                  </a:lnTo>
                  <a:lnTo>
                    <a:pt x="334937" y="419976"/>
                  </a:lnTo>
                  <a:lnTo>
                    <a:pt x="334937" y="408165"/>
                  </a:lnTo>
                  <a:lnTo>
                    <a:pt x="339102" y="402323"/>
                  </a:lnTo>
                  <a:lnTo>
                    <a:pt x="351777" y="394512"/>
                  </a:lnTo>
                  <a:lnTo>
                    <a:pt x="357276" y="392074"/>
                  </a:lnTo>
                  <a:lnTo>
                    <a:pt x="363931" y="389877"/>
                  </a:lnTo>
                  <a:lnTo>
                    <a:pt x="363931" y="385533"/>
                  </a:lnTo>
                  <a:lnTo>
                    <a:pt x="323684" y="405295"/>
                  </a:lnTo>
                  <a:lnTo>
                    <a:pt x="319481" y="412305"/>
                  </a:lnTo>
                  <a:lnTo>
                    <a:pt x="319481" y="426085"/>
                  </a:lnTo>
                  <a:lnTo>
                    <a:pt x="321310" y="430517"/>
                  </a:lnTo>
                  <a:lnTo>
                    <a:pt x="328599" y="437527"/>
                  </a:lnTo>
                  <a:lnTo>
                    <a:pt x="332905" y="439280"/>
                  </a:lnTo>
                  <a:lnTo>
                    <a:pt x="342633" y="439280"/>
                  </a:lnTo>
                  <a:lnTo>
                    <a:pt x="364197" y="426085"/>
                  </a:lnTo>
                  <a:lnTo>
                    <a:pt x="364337" y="429006"/>
                  </a:lnTo>
                  <a:lnTo>
                    <a:pt x="364451" y="429895"/>
                  </a:lnTo>
                  <a:lnTo>
                    <a:pt x="365328" y="432650"/>
                  </a:lnTo>
                  <a:lnTo>
                    <a:pt x="368871" y="437743"/>
                  </a:lnTo>
                  <a:lnTo>
                    <a:pt x="371716" y="439013"/>
                  </a:lnTo>
                  <a:lnTo>
                    <a:pt x="379006" y="439013"/>
                  </a:lnTo>
                  <a:lnTo>
                    <a:pt x="382308" y="437921"/>
                  </a:lnTo>
                  <a:lnTo>
                    <a:pt x="385546" y="435711"/>
                  </a:lnTo>
                  <a:lnTo>
                    <a:pt x="387692" y="434276"/>
                  </a:lnTo>
                  <a:lnTo>
                    <a:pt x="389686" y="432422"/>
                  </a:lnTo>
                  <a:lnTo>
                    <a:pt x="391541" y="430161"/>
                  </a:lnTo>
                  <a:lnTo>
                    <a:pt x="391541" y="429209"/>
                  </a:lnTo>
                  <a:lnTo>
                    <a:pt x="391541" y="425640"/>
                  </a:lnTo>
                  <a:close/>
                </a:path>
                <a:path w="5767070" h="476885">
                  <a:moveTo>
                    <a:pt x="478091" y="435546"/>
                  </a:moveTo>
                  <a:lnTo>
                    <a:pt x="474192" y="435495"/>
                  </a:lnTo>
                  <a:lnTo>
                    <a:pt x="471398" y="434530"/>
                  </a:lnTo>
                  <a:lnTo>
                    <a:pt x="468071" y="430822"/>
                  </a:lnTo>
                  <a:lnTo>
                    <a:pt x="467245" y="427824"/>
                  </a:lnTo>
                  <a:lnTo>
                    <a:pt x="467245" y="371817"/>
                  </a:lnTo>
                  <a:lnTo>
                    <a:pt x="464121" y="363982"/>
                  </a:lnTo>
                  <a:lnTo>
                    <a:pt x="454647" y="357327"/>
                  </a:lnTo>
                  <a:lnTo>
                    <a:pt x="451065" y="356196"/>
                  </a:lnTo>
                  <a:lnTo>
                    <a:pt x="442277" y="356196"/>
                  </a:lnTo>
                  <a:lnTo>
                    <a:pt x="437603" y="357619"/>
                  </a:lnTo>
                  <a:lnTo>
                    <a:pt x="430098" y="362305"/>
                  </a:lnTo>
                  <a:lnTo>
                    <a:pt x="425932" y="365709"/>
                  </a:lnTo>
                  <a:lnTo>
                    <a:pt x="420624" y="370700"/>
                  </a:lnTo>
                  <a:lnTo>
                    <a:pt x="420624" y="357936"/>
                  </a:lnTo>
                  <a:lnTo>
                    <a:pt x="420408" y="356425"/>
                  </a:lnTo>
                  <a:lnTo>
                    <a:pt x="420154" y="356285"/>
                  </a:lnTo>
                  <a:lnTo>
                    <a:pt x="419747" y="356285"/>
                  </a:lnTo>
                  <a:lnTo>
                    <a:pt x="394754" y="364363"/>
                  </a:lnTo>
                  <a:lnTo>
                    <a:pt x="394754" y="367398"/>
                  </a:lnTo>
                  <a:lnTo>
                    <a:pt x="401815" y="367042"/>
                  </a:lnTo>
                  <a:lnTo>
                    <a:pt x="404075" y="368134"/>
                  </a:lnTo>
                  <a:lnTo>
                    <a:pt x="405866" y="371817"/>
                  </a:lnTo>
                  <a:lnTo>
                    <a:pt x="406209" y="374408"/>
                  </a:lnTo>
                  <a:lnTo>
                    <a:pt x="406209" y="427507"/>
                  </a:lnTo>
                  <a:lnTo>
                    <a:pt x="405384" y="430936"/>
                  </a:lnTo>
                  <a:lnTo>
                    <a:pt x="402082" y="433997"/>
                  </a:lnTo>
                  <a:lnTo>
                    <a:pt x="399211" y="435025"/>
                  </a:lnTo>
                  <a:lnTo>
                    <a:pt x="395097" y="435546"/>
                  </a:lnTo>
                  <a:lnTo>
                    <a:pt x="395097" y="437972"/>
                  </a:lnTo>
                  <a:lnTo>
                    <a:pt x="433031" y="437972"/>
                  </a:lnTo>
                  <a:lnTo>
                    <a:pt x="433031" y="435546"/>
                  </a:lnTo>
                  <a:lnTo>
                    <a:pt x="429044" y="435432"/>
                  </a:lnTo>
                  <a:lnTo>
                    <a:pt x="426123" y="434670"/>
                  </a:lnTo>
                  <a:lnTo>
                    <a:pt x="422414" y="431825"/>
                  </a:lnTo>
                  <a:lnTo>
                    <a:pt x="421487" y="429031"/>
                  </a:lnTo>
                  <a:lnTo>
                    <a:pt x="421487" y="376250"/>
                  </a:lnTo>
                  <a:lnTo>
                    <a:pt x="424599" y="373176"/>
                  </a:lnTo>
                  <a:lnTo>
                    <a:pt x="427126" y="370992"/>
                  </a:lnTo>
                  <a:lnTo>
                    <a:pt x="432600" y="367334"/>
                  </a:lnTo>
                  <a:lnTo>
                    <a:pt x="436054" y="366179"/>
                  </a:lnTo>
                  <a:lnTo>
                    <a:pt x="444398" y="366179"/>
                  </a:lnTo>
                  <a:lnTo>
                    <a:pt x="447789" y="367817"/>
                  </a:lnTo>
                  <a:lnTo>
                    <a:pt x="451472" y="374357"/>
                  </a:lnTo>
                  <a:lnTo>
                    <a:pt x="452399" y="378472"/>
                  </a:lnTo>
                  <a:lnTo>
                    <a:pt x="452399" y="426427"/>
                  </a:lnTo>
                  <a:lnTo>
                    <a:pt x="451561" y="430263"/>
                  </a:lnTo>
                  <a:lnTo>
                    <a:pt x="448195" y="433793"/>
                  </a:lnTo>
                  <a:lnTo>
                    <a:pt x="445249" y="434975"/>
                  </a:lnTo>
                  <a:lnTo>
                    <a:pt x="441020" y="435546"/>
                  </a:lnTo>
                  <a:lnTo>
                    <a:pt x="441020" y="437972"/>
                  </a:lnTo>
                  <a:lnTo>
                    <a:pt x="478091" y="437972"/>
                  </a:lnTo>
                  <a:lnTo>
                    <a:pt x="478091" y="435546"/>
                  </a:lnTo>
                  <a:close/>
                </a:path>
                <a:path w="5767070" h="476885">
                  <a:moveTo>
                    <a:pt x="513524" y="323316"/>
                  </a:moveTo>
                  <a:lnTo>
                    <a:pt x="512635" y="321170"/>
                  </a:lnTo>
                  <a:lnTo>
                    <a:pt x="509104" y="317652"/>
                  </a:lnTo>
                  <a:lnTo>
                    <a:pt x="506984" y="316776"/>
                  </a:lnTo>
                  <a:lnTo>
                    <a:pt x="501942" y="316776"/>
                  </a:lnTo>
                  <a:lnTo>
                    <a:pt x="499808" y="317665"/>
                  </a:lnTo>
                  <a:lnTo>
                    <a:pt x="496328" y="321246"/>
                  </a:lnTo>
                  <a:lnTo>
                    <a:pt x="495490" y="323316"/>
                  </a:lnTo>
                  <a:lnTo>
                    <a:pt x="495465" y="328320"/>
                  </a:lnTo>
                  <a:lnTo>
                    <a:pt x="496328" y="330441"/>
                  </a:lnTo>
                  <a:lnTo>
                    <a:pt x="499808" y="333959"/>
                  </a:lnTo>
                  <a:lnTo>
                    <a:pt x="501942" y="334835"/>
                  </a:lnTo>
                  <a:lnTo>
                    <a:pt x="506984" y="334835"/>
                  </a:lnTo>
                  <a:lnTo>
                    <a:pt x="509104" y="333959"/>
                  </a:lnTo>
                  <a:lnTo>
                    <a:pt x="512635" y="330441"/>
                  </a:lnTo>
                  <a:lnTo>
                    <a:pt x="513524" y="328320"/>
                  </a:lnTo>
                  <a:lnTo>
                    <a:pt x="513524" y="323316"/>
                  </a:lnTo>
                  <a:close/>
                </a:path>
                <a:path w="5767070" h="476885">
                  <a:moveTo>
                    <a:pt x="526453" y="435546"/>
                  </a:moveTo>
                  <a:lnTo>
                    <a:pt x="513257" y="367131"/>
                  </a:lnTo>
                  <a:lnTo>
                    <a:pt x="513181" y="356628"/>
                  </a:lnTo>
                  <a:lnTo>
                    <a:pt x="513092" y="356273"/>
                  </a:lnTo>
                  <a:lnTo>
                    <a:pt x="512622" y="356273"/>
                  </a:lnTo>
                  <a:lnTo>
                    <a:pt x="511454" y="356679"/>
                  </a:lnTo>
                  <a:lnTo>
                    <a:pt x="505968" y="359003"/>
                  </a:lnTo>
                  <a:lnTo>
                    <a:pt x="498906" y="361492"/>
                  </a:lnTo>
                  <a:lnTo>
                    <a:pt x="485051" y="366001"/>
                  </a:lnTo>
                  <a:lnTo>
                    <a:pt x="485051" y="368693"/>
                  </a:lnTo>
                  <a:lnTo>
                    <a:pt x="487946" y="367880"/>
                  </a:lnTo>
                  <a:lnTo>
                    <a:pt x="489686" y="367423"/>
                  </a:lnTo>
                  <a:lnTo>
                    <a:pt x="490905" y="367182"/>
                  </a:lnTo>
                  <a:lnTo>
                    <a:pt x="491528" y="367131"/>
                  </a:lnTo>
                  <a:lnTo>
                    <a:pt x="494944" y="367131"/>
                  </a:lnTo>
                  <a:lnTo>
                    <a:pt x="496760" y="368312"/>
                  </a:lnTo>
                  <a:lnTo>
                    <a:pt x="498157" y="372135"/>
                  </a:lnTo>
                  <a:lnTo>
                    <a:pt x="498411" y="374738"/>
                  </a:lnTo>
                  <a:lnTo>
                    <a:pt x="498411" y="426681"/>
                  </a:lnTo>
                  <a:lnTo>
                    <a:pt x="497598" y="430847"/>
                  </a:lnTo>
                  <a:lnTo>
                    <a:pt x="494360" y="433908"/>
                  </a:lnTo>
                  <a:lnTo>
                    <a:pt x="490461" y="434962"/>
                  </a:lnTo>
                  <a:lnTo>
                    <a:pt x="484263" y="435546"/>
                  </a:lnTo>
                  <a:lnTo>
                    <a:pt x="484263" y="437972"/>
                  </a:lnTo>
                  <a:lnTo>
                    <a:pt x="526453" y="437972"/>
                  </a:lnTo>
                  <a:lnTo>
                    <a:pt x="526453" y="435546"/>
                  </a:lnTo>
                  <a:close/>
                </a:path>
                <a:path w="5767070" h="476885">
                  <a:moveTo>
                    <a:pt x="3521621" y="128778"/>
                  </a:moveTo>
                  <a:lnTo>
                    <a:pt x="3197275" y="128778"/>
                  </a:lnTo>
                  <a:lnTo>
                    <a:pt x="3197275" y="140855"/>
                  </a:lnTo>
                  <a:lnTo>
                    <a:pt x="3521621" y="140855"/>
                  </a:lnTo>
                  <a:lnTo>
                    <a:pt x="3521621" y="128778"/>
                  </a:lnTo>
                  <a:close/>
                </a:path>
                <a:path w="5767070" h="476885">
                  <a:moveTo>
                    <a:pt x="4231564" y="100444"/>
                  </a:moveTo>
                  <a:lnTo>
                    <a:pt x="4226268" y="96100"/>
                  </a:lnTo>
                  <a:lnTo>
                    <a:pt x="4220134" y="102577"/>
                  </a:lnTo>
                  <a:lnTo>
                    <a:pt x="4214812" y="107302"/>
                  </a:lnTo>
                  <a:lnTo>
                    <a:pt x="4184815" y="117894"/>
                  </a:lnTo>
                  <a:lnTo>
                    <a:pt x="4174515" y="116459"/>
                  </a:lnTo>
                  <a:lnTo>
                    <a:pt x="4150893" y="80772"/>
                  </a:lnTo>
                  <a:lnTo>
                    <a:pt x="4149775" y="63373"/>
                  </a:lnTo>
                  <a:lnTo>
                    <a:pt x="4150245" y="51054"/>
                  </a:lnTo>
                  <a:lnTo>
                    <a:pt x="4167378" y="10439"/>
                  </a:lnTo>
                  <a:lnTo>
                    <a:pt x="4182643" y="6591"/>
                  </a:lnTo>
                  <a:lnTo>
                    <a:pt x="4190327" y="7493"/>
                  </a:lnTo>
                  <a:lnTo>
                    <a:pt x="4219727" y="33324"/>
                  </a:lnTo>
                  <a:lnTo>
                    <a:pt x="4224007" y="42354"/>
                  </a:lnTo>
                  <a:lnTo>
                    <a:pt x="4228528" y="42354"/>
                  </a:lnTo>
                  <a:lnTo>
                    <a:pt x="4228528" y="774"/>
                  </a:lnTo>
                  <a:lnTo>
                    <a:pt x="4223575" y="774"/>
                  </a:lnTo>
                  <a:lnTo>
                    <a:pt x="4223232" y="2679"/>
                  </a:lnTo>
                  <a:lnTo>
                    <a:pt x="4222369" y="4508"/>
                  </a:lnTo>
                  <a:lnTo>
                    <a:pt x="4219651" y="7975"/>
                  </a:lnTo>
                  <a:lnTo>
                    <a:pt x="4217848" y="8851"/>
                  </a:lnTo>
                  <a:lnTo>
                    <a:pt x="4214723" y="8851"/>
                  </a:lnTo>
                  <a:lnTo>
                    <a:pt x="4202912" y="4724"/>
                  </a:lnTo>
                  <a:lnTo>
                    <a:pt x="4195330" y="1981"/>
                  </a:lnTo>
                  <a:lnTo>
                    <a:pt x="4187837" y="596"/>
                  </a:lnTo>
                  <a:lnTo>
                    <a:pt x="4180421" y="596"/>
                  </a:lnTo>
                  <a:lnTo>
                    <a:pt x="4168076" y="1651"/>
                  </a:lnTo>
                  <a:lnTo>
                    <a:pt x="4128782" y="27114"/>
                  </a:lnTo>
                  <a:lnTo>
                    <a:pt x="4118178" y="64414"/>
                  </a:lnTo>
                  <a:lnTo>
                    <a:pt x="4119410" y="78295"/>
                  </a:lnTo>
                  <a:lnTo>
                    <a:pt x="4147324" y="117779"/>
                  </a:lnTo>
                  <a:lnTo>
                    <a:pt x="4181995" y="126568"/>
                  </a:lnTo>
                  <a:lnTo>
                    <a:pt x="4190390" y="125996"/>
                  </a:lnTo>
                  <a:lnTo>
                    <a:pt x="4224617" y="108191"/>
                  </a:lnTo>
                  <a:lnTo>
                    <a:pt x="4231564" y="100444"/>
                  </a:lnTo>
                  <a:close/>
                </a:path>
                <a:path w="5767070" h="476885">
                  <a:moveTo>
                    <a:pt x="4334878" y="118757"/>
                  </a:moveTo>
                  <a:lnTo>
                    <a:pt x="4331690" y="118059"/>
                  </a:lnTo>
                  <a:lnTo>
                    <a:pt x="4329430" y="117094"/>
                  </a:lnTo>
                  <a:lnTo>
                    <a:pt x="4326712" y="114604"/>
                  </a:lnTo>
                  <a:lnTo>
                    <a:pt x="4326026" y="111988"/>
                  </a:lnTo>
                  <a:lnTo>
                    <a:pt x="4326026" y="55727"/>
                  </a:lnTo>
                  <a:lnTo>
                    <a:pt x="4323791" y="48971"/>
                  </a:lnTo>
                  <a:lnTo>
                    <a:pt x="4314888" y="41046"/>
                  </a:lnTo>
                  <a:lnTo>
                    <a:pt x="4309249" y="39065"/>
                  </a:lnTo>
                  <a:lnTo>
                    <a:pt x="4297375" y="39065"/>
                  </a:lnTo>
                  <a:lnTo>
                    <a:pt x="4292854" y="40259"/>
                  </a:lnTo>
                  <a:lnTo>
                    <a:pt x="4284802" y="45059"/>
                  </a:lnTo>
                  <a:lnTo>
                    <a:pt x="4280967" y="48463"/>
                  </a:lnTo>
                  <a:lnTo>
                    <a:pt x="4277322" y="52870"/>
                  </a:lnTo>
                  <a:lnTo>
                    <a:pt x="4277322" y="2857"/>
                  </a:lnTo>
                  <a:lnTo>
                    <a:pt x="4242943" y="2857"/>
                  </a:lnTo>
                  <a:lnTo>
                    <a:pt x="4242943" y="7112"/>
                  </a:lnTo>
                  <a:lnTo>
                    <a:pt x="4246702" y="7581"/>
                  </a:lnTo>
                  <a:lnTo>
                    <a:pt x="4249217" y="8521"/>
                  </a:lnTo>
                  <a:lnTo>
                    <a:pt x="4251769" y="11391"/>
                  </a:lnTo>
                  <a:lnTo>
                    <a:pt x="4252404" y="13881"/>
                  </a:lnTo>
                  <a:lnTo>
                    <a:pt x="4252404" y="112039"/>
                  </a:lnTo>
                  <a:lnTo>
                    <a:pt x="4251642" y="114757"/>
                  </a:lnTo>
                  <a:lnTo>
                    <a:pt x="4248569" y="117462"/>
                  </a:lnTo>
                  <a:lnTo>
                    <a:pt x="4246181" y="118351"/>
                  </a:lnTo>
                  <a:lnTo>
                    <a:pt x="4242943" y="118757"/>
                  </a:lnTo>
                  <a:lnTo>
                    <a:pt x="4242943" y="123012"/>
                  </a:lnTo>
                  <a:lnTo>
                    <a:pt x="4285742" y="123012"/>
                  </a:lnTo>
                  <a:lnTo>
                    <a:pt x="4285742" y="118757"/>
                  </a:lnTo>
                  <a:lnTo>
                    <a:pt x="4282554" y="118122"/>
                  </a:lnTo>
                  <a:lnTo>
                    <a:pt x="4280382" y="117246"/>
                  </a:lnTo>
                  <a:lnTo>
                    <a:pt x="4278084" y="115049"/>
                  </a:lnTo>
                  <a:lnTo>
                    <a:pt x="4277499" y="112560"/>
                  </a:lnTo>
                  <a:lnTo>
                    <a:pt x="4277499" y="60071"/>
                  </a:lnTo>
                  <a:lnTo>
                    <a:pt x="4279138" y="58127"/>
                  </a:lnTo>
                  <a:lnTo>
                    <a:pt x="4285666" y="52463"/>
                  </a:lnTo>
                  <a:lnTo>
                    <a:pt x="4288841" y="51041"/>
                  </a:lnTo>
                  <a:lnTo>
                    <a:pt x="4296016" y="51041"/>
                  </a:lnTo>
                  <a:lnTo>
                    <a:pt x="4298772" y="52870"/>
                  </a:lnTo>
                  <a:lnTo>
                    <a:pt x="4300956" y="58534"/>
                  </a:lnTo>
                  <a:lnTo>
                    <a:pt x="4301375" y="61582"/>
                  </a:lnTo>
                  <a:lnTo>
                    <a:pt x="4301375" y="112560"/>
                  </a:lnTo>
                  <a:lnTo>
                    <a:pt x="4300791" y="115049"/>
                  </a:lnTo>
                  <a:lnTo>
                    <a:pt x="4298480" y="117246"/>
                  </a:lnTo>
                  <a:lnTo>
                    <a:pt x="4296308" y="118122"/>
                  </a:lnTo>
                  <a:lnTo>
                    <a:pt x="4293120" y="118757"/>
                  </a:lnTo>
                  <a:lnTo>
                    <a:pt x="4293120" y="123012"/>
                  </a:lnTo>
                  <a:lnTo>
                    <a:pt x="4334878" y="123012"/>
                  </a:lnTo>
                  <a:lnTo>
                    <a:pt x="4334878" y="118757"/>
                  </a:lnTo>
                  <a:close/>
                </a:path>
                <a:path w="5767070" h="476885">
                  <a:moveTo>
                    <a:pt x="4434370" y="118757"/>
                  </a:moveTo>
                  <a:lnTo>
                    <a:pt x="4433328" y="118579"/>
                  </a:lnTo>
                  <a:lnTo>
                    <a:pt x="4431220" y="117703"/>
                  </a:lnTo>
                  <a:lnTo>
                    <a:pt x="4430547" y="117055"/>
                  </a:lnTo>
                  <a:lnTo>
                    <a:pt x="4395482" y="68745"/>
                  </a:lnTo>
                  <a:lnTo>
                    <a:pt x="4412869" y="51181"/>
                  </a:lnTo>
                  <a:lnTo>
                    <a:pt x="4416577" y="48641"/>
                  </a:lnTo>
                  <a:lnTo>
                    <a:pt x="4422533" y="46316"/>
                  </a:lnTo>
                  <a:lnTo>
                    <a:pt x="4425429" y="45694"/>
                  </a:lnTo>
                  <a:lnTo>
                    <a:pt x="4429074" y="45224"/>
                  </a:lnTo>
                  <a:lnTo>
                    <a:pt x="4429074" y="41148"/>
                  </a:lnTo>
                  <a:lnTo>
                    <a:pt x="4390961" y="41148"/>
                  </a:lnTo>
                  <a:lnTo>
                    <a:pt x="4390961" y="45224"/>
                  </a:lnTo>
                  <a:lnTo>
                    <a:pt x="4394784" y="45567"/>
                  </a:lnTo>
                  <a:lnTo>
                    <a:pt x="4397489" y="46037"/>
                  </a:lnTo>
                  <a:lnTo>
                    <a:pt x="4400677" y="47193"/>
                  </a:lnTo>
                  <a:lnTo>
                    <a:pt x="4401464" y="48374"/>
                  </a:lnTo>
                  <a:lnTo>
                    <a:pt x="4401464" y="50177"/>
                  </a:lnTo>
                  <a:lnTo>
                    <a:pt x="4401185" y="51816"/>
                  </a:lnTo>
                  <a:lnTo>
                    <a:pt x="4400016" y="54178"/>
                  </a:lnTo>
                  <a:lnTo>
                    <a:pt x="4399064" y="55435"/>
                  </a:lnTo>
                  <a:lnTo>
                    <a:pt x="4375162" y="79425"/>
                  </a:lnTo>
                  <a:lnTo>
                    <a:pt x="4375162" y="2857"/>
                  </a:lnTo>
                  <a:lnTo>
                    <a:pt x="4341825" y="2857"/>
                  </a:lnTo>
                  <a:lnTo>
                    <a:pt x="4341825" y="7112"/>
                  </a:lnTo>
                  <a:lnTo>
                    <a:pt x="4345127" y="7874"/>
                  </a:lnTo>
                  <a:lnTo>
                    <a:pt x="4347375" y="8826"/>
                  </a:lnTo>
                  <a:lnTo>
                    <a:pt x="4349813" y="11137"/>
                  </a:lnTo>
                  <a:lnTo>
                    <a:pt x="4350423" y="13601"/>
                  </a:lnTo>
                  <a:lnTo>
                    <a:pt x="4350423" y="111925"/>
                  </a:lnTo>
                  <a:lnTo>
                    <a:pt x="4349775" y="114515"/>
                  </a:lnTo>
                  <a:lnTo>
                    <a:pt x="4347172" y="117005"/>
                  </a:lnTo>
                  <a:lnTo>
                    <a:pt x="4344949" y="118008"/>
                  </a:lnTo>
                  <a:lnTo>
                    <a:pt x="4341825" y="118757"/>
                  </a:lnTo>
                  <a:lnTo>
                    <a:pt x="4341825" y="123012"/>
                  </a:lnTo>
                  <a:lnTo>
                    <a:pt x="4384192" y="123012"/>
                  </a:lnTo>
                  <a:lnTo>
                    <a:pt x="4384192" y="118757"/>
                  </a:lnTo>
                  <a:lnTo>
                    <a:pt x="4380141" y="118237"/>
                  </a:lnTo>
                  <a:lnTo>
                    <a:pt x="4377614" y="117309"/>
                  </a:lnTo>
                  <a:lnTo>
                    <a:pt x="4375658" y="114642"/>
                  </a:lnTo>
                  <a:lnTo>
                    <a:pt x="4375162" y="111988"/>
                  </a:lnTo>
                  <a:lnTo>
                    <a:pt x="4375162" y="87845"/>
                  </a:lnTo>
                  <a:lnTo>
                    <a:pt x="4379074" y="83515"/>
                  </a:lnTo>
                  <a:lnTo>
                    <a:pt x="4399026" y="111975"/>
                  </a:lnTo>
                  <a:lnTo>
                    <a:pt x="4400258" y="114795"/>
                  </a:lnTo>
                  <a:lnTo>
                    <a:pt x="4400258" y="116471"/>
                  </a:lnTo>
                  <a:lnTo>
                    <a:pt x="4399661" y="117284"/>
                  </a:lnTo>
                  <a:lnTo>
                    <a:pt x="4397286" y="118325"/>
                  </a:lnTo>
                  <a:lnTo>
                    <a:pt x="4395419" y="118643"/>
                  </a:lnTo>
                  <a:lnTo>
                    <a:pt x="4392879" y="118757"/>
                  </a:lnTo>
                  <a:lnTo>
                    <a:pt x="4392879" y="123012"/>
                  </a:lnTo>
                  <a:lnTo>
                    <a:pt x="4434370" y="123012"/>
                  </a:lnTo>
                  <a:lnTo>
                    <a:pt x="4434370" y="118757"/>
                  </a:lnTo>
                  <a:close/>
                </a:path>
                <a:path w="5767070" h="476885">
                  <a:moveTo>
                    <a:pt x="4482033" y="106337"/>
                  </a:moveTo>
                  <a:lnTo>
                    <a:pt x="4480560" y="102793"/>
                  </a:lnTo>
                  <a:lnTo>
                    <a:pt x="4474718" y="96951"/>
                  </a:lnTo>
                  <a:lnTo>
                    <a:pt x="4471174" y="95491"/>
                  </a:lnTo>
                  <a:lnTo>
                    <a:pt x="4462843" y="95491"/>
                  </a:lnTo>
                  <a:lnTo>
                    <a:pt x="4459287" y="96951"/>
                  </a:lnTo>
                  <a:lnTo>
                    <a:pt x="4456366" y="99872"/>
                  </a:lnTo>
                  <a:lnTo>
                    <a:pt x="4453458" y="102793"/>
                  </a:lnTo>
                  <a:lnTo>
                    <a:pt x="4451985" y="106337"/>
                  </a:lnTo>
                  <a:lnTo>
                    <a:pt x="4451985" y="114681"/>
                  </a:lnTo>
                  <a:lnTo>
                    <a:pt x="4453458" y="118224"/>
                  </a:lnTo>
                  <a:lnTo>
                    <a:pt x="4459287" y="124066"/>
                  </a:lnTo>
                  <a:lnTo>
                    <a:pt x="4462843" y="125526"/>
                  </a:lnTo>
                  <a:lnTo>
                    <a:pt x="4471174" y="125526"/>
                  </a:lnTo>
                  <a:lnTo>
                    <a:pt x="4474718" y="124066"/>
                  </a:lnTo>
                  <a:lnTo>
                    <a:pt x="4480560" y="118224"/>
                  </a:lnTo>
                  <a:lnTo>
                    <a:pt x="4482033" y="114681"/>
                  </a:lnTo>
                  <a:lnTo>
                    <a:pt x="4482033" y="106337"/>
                  </a:lnTo>
                  <a:close/>
                </a:path>
                <a:path w="5767070" h="476885">
                  <a:moveTo>
                    <a:pt x="4534128" y="0"/>
                  </a:moveTo>
                  <a:lnTo>
                    <a:pt x="4521365" y="0"/>
                  </a:lnTo>
                  <a:lnTo>
                    <a:pt x="4479785" y="125971"/>
                  </a:lnTo>
                  <a:lnTo>
                    <a:pt x="4492536" y="125971"/>
                  </a:lnTo>
                  <a:lnTo>
                    <a:pt x="4534128" y="0"/>
                  </a:lnTo>
                  <a:close/>
                </a:path>
                <a:path w="5767070" h="476885">
                  <a:moveTo>
                    <a:pt x="4695418" y="2870"/>
                  </a:moveTo>
                  <a:lnTo>
                    <a:pt x="4650600" y="2870"/>
                  </a:lnTo>
                  <a:lnTo>
                    <a:pt x="4615815" y="85166"/>
                  </a:lnTo>
                  <a:lnTo>
                    <a:pt x="4614329" y="85166"/>
                  </a:lnTo>
                  <a:lnTo>
                    <a:pt x="4579353" y="2870"/>
                  </a:lnTo>
                  <a:lnTo>
                    <a:pt x="4534547" y="2870"/>
                  </a:lnTo>
                  <a:lnTo>
                    <a:pt x="4534547" y="7378"/>
                  </a:lnTo>
                  <a:lnTo>
                    <a:pt x="4540453" y="7835"/>
                  </a:lnTo>
                  <a:lnTo>
                    <a:pt x="4544555" y="8826"/>
                  </a:lnTo>
                  <a:lnTo>
                    <a:pt x="4549191" y="11874"/>
                  </a:lnTo>
                  <a:lnTo>
                    <a:pt x="4550346" y="15049"/>
                  </a:lnTo>
                  <a:lnTo>
                    <a:pt x="4550346" y="109042"/>
                  </a:lnTo>
                  <a:lnTo>
                    <a:pt x="4549330" y="112560"/>
                  </a:lnTo>
                  <a:lnTo>
                    <a:pt x="4545292" y="117246"/>
                  </a:lnTo>
                  <a:lnTo>
                    <a:pt x="4540885" y="118452"/>
                  </a:lnTo>
                  <a:lnTo>
                    <a:pt x="4534116" y="118503"/>
                  </a:lnTo>
                  <a:lnTo>
                    <a:pt x="4534116" y="123012"/>
                  </a:lnTo>
                  <a:lnTo>
                    <a:pt x="4575695" y="123012"/>
                  </a:lnTo>
                  <a:lnTo>
                    <a:pt x="4575695" y="118503"/>
                  </a:lnTo>
                  <a:lnTo>
                    <a:pt x="4568177" y="118211"/>
                  </a:lnTo>
                  <a:lnTo>
                    <a:pt x="4563313" y="116700"/>
                  </a:lnTo>
                  <a:lnTo>
                    <a:pt x="4558919" y="111239"/>
                  </a:lnTo>
                  <a:lnTo>
                    <a:pt x="4557814" y="106895"/>
                  </a:lnTo>
                  <a:lnTo>
                    <a:pt x="4557814" y="20574"/>
                  </a:lnTo>
                  <a:lnTo>
                    <a:pt x="4558601" y="20574"/>
                  </a:lnTo>
                  <a:lnTo>
                    <a:pt x="4602619" y="123012"/>
                  </a:lnTo>
                  <a:lnTo>
                    <a:pt x="4607395" y="123012"/>
                  </a:lnTo>
                  <a:lnTo>
                    <a:pt x="4650968" y="18491"/>
                  </a:lnTo>
                  <a:lnTo>
                    <a:pt x="4652276" y="18491"/>
                  </a:lnTo>
                  <a:lnTo>
                    <a:pt x="4652276" y="110782"/>
                  </a:lnTo>
                  <a:lnTo>
                    <a:pt x="4650943" y="114261"/>
                  </a:lnTo>
                  <a:lnTo>
                    <a:pt x="4645609" y="117449"/>
                  </a:lnTo>
                  <a:lnTo>
                    <a:pt x="4641659" y="118325"/>
                  </a:lnTo>
                  <a:lnTo>
                    <a:pt x="4636389" y="118503"/>
                  </a:lnTo>
                  <a:lnTo>
                    <a:pt x="4636389" y="123012"/>
                  </a:lnTo>
                  <a:lnTo>
                    <a:pt x="4695418" y="123012"/>
                  </a:lnTo>
                  <a:lnTo>
                    <a:pt x="4695418" y="118503"/>
                  </a:lnTo>
                  <a:lnTo>
                    <a:pt x="4689411" y="118275"/>
                  </a:lnTo>
                  <a:lnTo>
                    <a:pt x="4685284" y="117144"/>
                  </a:lnTo>
                  <a:lnTo>
                    <a:pt x="4680902" y="113093"/>
                  </a:lnTo>
                  <a:lnTo>
                    <a:pt x="4679797" y="108813"/>
                  </a:lnTo>
                  <a:lnTo>
                    <a:pt x="4679797" y="16764"/>
                  </a:lnTo>
                  <a:lnTo>
                    <a:pt x="4680902" y="12458"/>
                  </a:lnTo>
                  <a:lnTo>
                    <a:pt x="4685284" y="8953"/>
                  </a:lnTo>
                  <a:lnTo>
                    <a:pt x="4689411" y="7835"/>
                  </a:lnTo>
                  <a:lnTo>
                    <a:pt x="4695418" y="7378"/>
                  </a:lnTo>
                  <a:lnTo>
                    <a:pt x="4695418" y="2870"/>
                  </a:lnTo>
                  <a:close/>
                </a:path>
                <a:path w="5767070" h="476885">
                  <a:moveTo>
                    <a:pt x="4757661" y="105384"/>
                  </a:moveTo>
                  <a:lnTo>
                    <a:pt x="4753419" y="103301"/>
                  </a:lnTo>
                  <a:lnTo>
                    <a:pt x="4751844" y="106197"/>
                  </a:lnTo>
                  <a:lnTo>
                    <a:pt x="4750282" y="108470"/>
                  </a:lnTo>
                  <a:lnTo>
                    <a:pt x="4747158" y="111772"/>
                  </a:lnTo>
                  <a:lnTo>
                    <a:pt x="4745228" y="112598"/>
                  </a:lnTo>
                  <a:lnTo>
                    <a:pt x="4740237" y="112598"/>
                  </a:lnTo>
                  <a:lnTo>
                    <a:pt x="4738332" y="111290"/>
                  </a:lnTo>
                  <a:lnTo>
                    <a:pt x="4736427" y="107010"/>
                  </a:lnTo>
                  <a:lnTo>
                    <a:pt x="4736046" y="104927"/>
                  </a:lnTo>
                  <a:lnTo>
                    <a:pt x="4736046" y="48958"/>
                  </a:lnTo>
                  <a:lnTo>
                    <a:pt x="4752975" y="48958"/>
                  </a:lnTo>
                  <a:lnTo>
                    <a:pt x="4752975" y="41148"/>
                  </a:lnTo>
                  <a:lnTo>
                    <a:pt x="4736046" y="41148"/>
                  </a:lnTo>
                  <a:lnTo>
                    <a:pt x="4736046" y="11112"/>
                  </a:lnTo>
                  <a:lnTo>
                    <a:pt x="4731537" y="11112"/>
                  </a:lnTo>
                  <a:lnTo>
                    <a:pt x="4727130" y="17881"/>
                  </a:lnTo>
                  <a:lnTo>
                    <a:pt x="4722241" y="24218"/>
                  </a:lnTo>
                  <a:lnTo>
                    <a:pt x="4711243" y="36055"/>
                  </a:lnTo>
                  <a:lnTo>
                    <a:pt x="4702365" y="44005"/>
                  </a:lnTo>
                  <a:lnTo>
                    <a:pt x="4702365" y="48958"/>
                  </a:lnTo>
                  <a:lnTo>
                    <a:pt x="4711573" y="48958"/>
                  </a:lnTo>
                  <a:lnTo>
                    <a:pt x="4711598" y="114541"/>
                  </a:lnTo>
                  <a:lnTo>
                    <a:pt x="4714621" y="120002"/>
                  </a:lnTo>
                  <a:lnTo>
                    <a:pt x="4723765" y="124574"/>
                  </a:lnTo>
                  <a:lnTo>
                    <a:pt x="4727397" y="125361"/>
                  </a:lnTo>
                  <a:lnTo>
                    <a:pt x="4738903" y="125361"/>
                  </a:lnTo>
                  <a:lnTo>
                    <a:pt x="4745113" y="122669"/>
                  </a:lnTo>
                  <a:lnTo>
                    <a:pt x="4753102" y="114211"/>
                  </a:lnTo>
                  <a:lnTo>
                    <a:pt x="4755578" y="110248"/>
                  </a:lnTo>
                  <a:lnTo>
                    <a:pt x="4757661" y="105384"/>
                  </a:lnTo>
                  <a:close/>
                </a:path>
                <a:path w="5767070" h="476885">
                  <a:moveTo>
                    <a:pt x="4853521" y="118757"/>
                  </a:moveTo>
                  <a:lnTo>
                    <a:pt x="4850333" y="118351"/>
                  </a:lnTo>
                  <a:lnTo>
                    <a:pt x="4848072" y="117576"/>
                  </a:lnTo>
                  <a:lnTo>
                    <a:pt x="4845355" y="115252"/>
                  </a:lnTo>
                  <a:lnTo>
                    <a:pt x="4844669" y="112674"/>
                  </a:lnTo>
                  <a:lnTo>
                    <a:pt x="4844669" y="55816"/>
                  </a:lnTo>
                  <a:lnTo>
                    <a:pt x="4842573" y="48907"/>
                  </a:lnTo>
                  <a:lnTo>
                    <a:pt x="4834179" y="41021"/>
                  </a:lnTo>
                  <a:lnTo>
                    <a:pt x="4828260" y="39065"/>
                  </a:lnTo>
                  <a:lnTo>
                    <a:pt x="4815294" y="39065"/>
                  </a:lnTo>
                  <a:lnTo>
                    <a:pt x="4810455" y="40462"/>
                  </a:lnTo>
                  <a:lnTo>
                    <a:pt x="4801705" y="46075"/>
                  </a:lnTo>
                  <a:lnTo>
                    <a:pt x="4798111" y="49618"/>
                  </a:lnTo>
                  <a:lnTo>
                    <a:pt x="4795266" y="53911"/>
                  </a:lnTo>
                  <a:lnTo>
                    <a:pt x="4795266" y="41148"/>
                  </a:lnTo>
                  <a:lnTo>
                    <a:pt x="4761585" y="41148"/>
                  </a:lnTo>
                  <a:lnTo>
                    <a:pt x="4761585" y="45402"/>
                  </a:lnTo>
                  <a:lnTo>
                    <a:pt x="4765408" y="45859"/>
                  </a:lnTo>
                  <a:lnTo>
                    <a:pt x="4767935" y="46799"/>
                  </a:lnTo>
                  <a:lnTo>
                    <a:pt x="4770425" y="49606"/>
                  </a:lnTo>
                  <a:lnTo>
                    <a:pt x="4771047" y="52108"/>
                  </a:lnTo>
                  <a:lnTo>
                    <a:pt x="4771047" y="112039"/>
                  </a:lnTo>
                  <a:lnTo>
                    <a:pt x="4770285" y="114757"/>
                  </a:lnTo>
                  <a:lnTo>
                    <a:pt x="4767211" y="117462"/>
                  </a:lnTo>
                  <a:lnTo>
                    <a:pt x="4764824" y="118351"/>
                  </a:lnTo>
                  <a:lnTo>
                    <a:pt x="4761585" y="118757"/>
                  </a:lnTo>
                  <a:lnTo>
                    <a:pt x="4761585" y="123012"/>
                  </a:lnTo>
                  <a:lnTo>
                    <a:pt x="4804384" y="123012"/>
                  </a:lnTo>
                  <a:lnTo>
                    <a:pt x="4804384" y="118757"/>
                  </a:lnTo>
                  <a:lnTo>
                    <a:pt x="4801197" y="118122"/>
                  </a:lnTo>
                  <a:lnTo>
                    <a:pt x="4799025" y="117246"/>
                  </a:lnTo>
                  <a:lnTo>
                    <a:pt x="4796726" y="115049"/>
                  </a:lnTo>
                  <a:lnTo>
                    <a:pt x="4796142" y="112560"/>
                  </a:lnTo>
                  <a:lnTo>
                    <a:pt x="4796142" y="61112"/>
                  </a:lnTo>
                  <a:lnTo>
                    <a:pt x="4797526" y="58851"/>
                  </a:lnTo>
                  <a:lnTo>
                    <a:pt x="4799508" y="56603"/>
                  </a:lnTo>
                  <a:lnTo>
                    <a:pt x="4804664" y="52158"/>
                  </a:lnTo>
                  <a:lnTo>
                    <a:pt x="4807483" y="51041"/>
                  </a:lnTo>
                  <a:lnTo>
                    <a:pt x="4814659" y="51041"/>
                  </a:lnTo>
                  <a:lnTo>
                    <a:pt x="4817415" y="52870"/>
                  </a:lnTo>
                  <a:lnTo>
                    <a:pt x="4819599" y="58534"/>
                  </a:lnTo>
                  <a:lnTo>
                    <a:pt x="4820018" y="61582"/>
                  </a:lnTo>
                  <a:lnTo>
                    <a:pt x="4820018" y="112560"/>
                  </a:lnTo>
                  <a:lnTo>
                    <a:pt x="4819434" y="115049"/>
                  </a:lnTo>
                  <a:lnTo>
                    <a:pt x="4817122" y="117246"/>
                  </a:lnTo>
                  <a:lnTo>
                    <a:pt x="4814951" y="118122"/>
                  </a:lnTo>
                  <a:lnTo>
                    <a:pt x="4811763" y="118757"/>
                  </a:lnTo>
                  <a:lnTo>
                    <a:pt x="4811763" y="123012"/>
                  </a:lnTo>
                  <a:lnTo>
                    <a:pt x="4853521" y="123012"/>
                  </a:lnTo>
                  <a:lnTo>
                    <a:pt x="4853521" y="118757"/>
                  </a:lnTo>
                  <a:close/>
                </a:path>
                <a:path w="5767070" h="476885">
                  <a:moveTo>
                    <a:pt x="4901793" y="106337"/>
                  </a:moveTo>
                  <a:lnTo>
                    <a:pt x="4900320" y="102793"/>
                  </a:lnTo>
                  <a:lnTo>
                    <a:pt x="4894478" y="96951"/>
                  </a:lnTo>
                  <a:lnTo>
                    <a:pt x="4890935" y="95491"/>
                  </a:lnTo>
                  <a:lnTo>
                    <a:pt x="4882604" y="95491"/>
                  </a:lnTo>
                  <a:lnTo>
                    <a:pt x="4879048" y="96951"/>
                  </a:lnTo>
                  <a:lnTo>
                    <a:pt x="4876127" y="99872"/>
                  </a:lnTo>
                  <a:lnTo>
                    <a:pt x="4873218" y="102793"/>
                  </a:lnTo>
                  <a:lnTo>
                    <a:pt x="4871745" y="106337"/>
                  </a:lnTo>
                  <a:lnTo>
                    <a:pt x="4871745" y="114681"/>
                  </a:lnTo>
                  <a:lnTo>
                    <a:pt x="4873218" y="118224"/>
                  </a:lnTo>
                  <a:lnTo>
                    <a:pt x="4879048" y="124066"/>
                  </a:lnTo>
                  <a:lnTo>
                    <a:pt x="4882604" y="125526"/>
                  </a:lnTo>
                  <a:lnTo>
                    <a:pt x="4890935" y="125526"/>
                  </a:lnTo>
                  <a:lnTo>
                    <a:pt x="4894478" y="124066"/>
                  </a:lnTo>
                  <a:lnTo>
                    <a:pt x="4900320" y="118224"/>
                  </a:lnTo>
                  <a:lnTo>
                    <a:pt x="4901793" y="114681"/>
                  </a:lnTo>
                  <a:lnTo>
                    <a:pt x="4901793" y="106337"/>
                  </a:lnTo>
                  <a:close/>
                </a:path>
                <a:path w="5767070" h="476885">
                  <a:moveTo>
                    <a:pt x="4902047" y="128778"/>
                  </a:moveTo>
                  <a:lnTo>
                    <a:pt x="4111675" y="128778"/>
                  </a:lnTo>
                  <a:lnTo>
                    <a:pt x="4111675" y="140855"/>
                  </a:lnTo>
                  <a:lnTo>
                    <a:pt x="4902047" y="140855"/>
                  </a:lnTo>
                  <a:lnTo>
                    <a:pt x="4902047" y="128778"/>
                  </a:lnTo>
                  <a:close/>
                </a:path>
                <a:path w="5767070" h="476885">
                  <a:moveTo>
                    <a:pt x="5132603" y="35598"/>
                  </a:moveTo>
                  <a:lnTo>
                    <a:pt x="5106174" y="4711"/>
                  </a:lnTo>
                  <a:lnTo>
                    <a:pt x="5102123" y="4114"/>
                  </a:lnTo>
                  <a:lnTo>
                    <a:pt x="5102123" y="28016"/>
                  </a:lnTo>
                  <a:lnTo>
                    <a:pt x="5102123" y="47980"/>
                  </a:lnTo>
                  <a:lnTo>
                    <a:pt x="5099316" y="55702"/>
                  </a:lnTo>
                  <a:lnTo>
                    <a:pt x="5090172" y="61556"/>
                  </a:lnTo>
                  <a:lnTo>
                    <a:pt x="5083111" y="62763"/>
                  </a:lnTo>
                  <a:lnTo>
                    <a:pt x="5072519" y="62941"/>
                  </a:lnTo>
                  <a:lnTo>
                    <a:pt x="5072532" y="12725"/>
                  </a:lnTo>
                  <a:lnTo>
                    <a:pt x="5073294" y="11125"/>
                  </a:lnTo>
                  <a:lnTo>
                    <a:pt x="5076355" y="9448"/>
                  </a:lnTo>
                  <a:lnTo>
                    <a:pt x="5078882" y="9029"/>
                  </a:lnTo>
                  <a:lnTo>
                    <a:pt x="5090122" y="9029"/>
                  </a:lnTo>
                  <a:lnTo>
                    <a:pt x="5095329" y="11518"/>
                  </a:lnTo>
                  <a:lnTo>
                    <a:pt x="5100764" y="21475"/>
                  </a:lnTo>
                  <a:lnTo>
                    <a:pt x="5102123" y="28016"/>
                  </a:lnTo>
                  <a:lnTo>
                    <a:pt x="5102123" y="4114"/>
                  </a:lnTo>
                  <a:lnTo>
                    <a:pt x="5096840" y="3327"/>
                  </a:lnTo>
                  <a:lnTo>
                    <a:pt x="5086147" y="2870"/>
                  </a:lnTo>
                  <a:lnTo>
                    <a:pt x="5028933" y="2870"/>
                  </a:lnTo>
                  <a:lnTo>
                    <a:pt x="5028933" y="7378"/>
                  </a:lnTo>
                  <a:lnTo>
                    <a:pt x="5034724" y="8013"/>
                  </a:lnTo>
                  <a:lnTo>
                    <a:pt x="5038636" y="9207"/>
                  </a:lnTo>
                  <a:lnTo>
                    <a:pt x="5042674" y="12725"/>
                  </a:lnTo>
                  <a:lnTo>
                    <a:pt x="5043690" y="16941"/>
                  </a:lnTo>
                  <a:lnTo>
                    <a:pt x="5043627" y="108813"/>
                  </a:lnTo>
                  <a:lnTo>
                    <a:pt x="5028933" y="118503"/>
                  </a:lnTo>
                  <a:lnTo>
                    <a:pt x="5028933" y="123024"/>
                  </a:lnTo>
                  <a:lnTo>
                    <a:pt x="5088153" y="123024"/>
                  </a:lnTo>
                  <a:lnTo>
                    <a:pt x="5088153" y="118503"/>
                  </a:lnTo>
                  <a:lnTo>
                    <a:pt x="5082133" y="118275"/>
                  </a:lnTo>
                  <a:lnTo>
                    <a:pt x="5078019" y="117144"/>
                  </a:lnTo>
                  <a:lnTo>
                    <a:pt x="5073624" y="113093"/>
                  </a:lnTo>
                  <a:lnTo>
                    <a:pt x="5072519" y="108813"/>
                  </a:lnTo>
                  <a:lnTo>
                    <a:pt x="5072519" y="69100"/>
                  </a:lnTo>
                  <a:lnTo>
                    <a:pt x="5083111" y="69100"/>
                  </a:lnTo>
                  <a:lnTo>
                    <a:pt x="5091100" y="68872"/>
                  </a:lnTo>
                  <a:lnTo>
                    <a:pt x="5101869" y="67945"/>
                  </a:lnTo>
                  <a:lnTo>
                    <a:pt x="5107241" y="66624"/>
                  </a:lnTo>
                  <a:lnTo>
                    <a:pt x="5112626" y="64414"/>
                  </a:lnTo>
                  <a:lnTo>
                    <a:pt x="5115979" y="62941"/>
                  </a:lnTo>
                  <a:lnTo>
                    <a:pt x="5119751" y="61290"/>
                  </a:lnTo>
                  <a:lnTo>
                    <a:pt x="5124856" y="57175"/>
                  </a:lnTo>
                  <a:lnTo>
                    <a:pt x="5131041" y="46926"/>
                  </a:lnTo>
                  <a:lnTo>
                    <a:pt x="5132603" y="41440"/>
                  </a:lnTo>
                  <a:lnTo>
                    <a:pt x="5132603" y="35598"/>
                  </a:lnTo>
                  <a:close/>
                </a:path>
                <a:path w="5767070" h="476885">
                  <a:moveTo>
                    <a:pt x="5209946" y="48348"/>
                  </a:moveTo>
                  <a:lnTo>
                    <a:pt x="5208486" y="44919"/>
                  </a:lnTo>
                  <a:lnTo>
                    <a:pt x="5202618" y="40233"/>
                  </a:lnTo>
                  <a:lnTo>
                    <a:pt x="5199329" y="39065"/>
                  </a:lnTo>
                  <a:lnTo>
                    <a:pt x="5190807" y="39065"/>
                  </a:lnTo>
                  <a:lnTo>
                    <a:pt x="5186502" y="40500"/>
                  </a:lnTo>
                  <a:lnTo>
                    <a:pt x="5179085" y="46291"/>
                  </a:lnTo>
                  <a:lnTo>
                    <a:pt x="5175339" y="50203"/>
                  </a:lnTo>
                  <a:lnTo>
                    <a:pt x="5171567" y="55118"/>
                  </a:lnTo>
                  <a:lnTo>
                    <a:pt x="5171567" y="41148"/>
                  </a:lnTo>
                  <a:lnTo>
                    <a:pt x="5137886" y="41148"/>
                  </a:lnTo>
                  <a:lnTo>
                    <a:pt x="5137886" y="45402"/>
                  </a:lnTo>
                  <a:lnTo>
                    <a:pt x="5141646" y="45859"/>
                  </a:lnTo>
                  <a:lnTo>
                    <a:pt x="5144160" y="46774"/>
                  </a:lnTo>
                  <a:lnTo>
                    <a:pt x="5146713" y="49453"/>
                  </a:lnTo>
                  <a:lnTo>
                    <a:pt x="5147348" y="51993"/>
                  </a:lnTo>
                  <a:lnTo>
                    <a:pt x="5147348" y="104089"/>
                  </a:lnTo>
                  <a:lnTo>
                    <a:pt x="5137886" y="118757"/>
                  </a:lnTo>
                  <a:lnTo>
                    <a:pt x="5137886" y="123012"/>
                  </a:lnTo>
                  <a:lnTo>
                    <a:pt x="5185207" y="123012"/>
                  </a:lnTo>
                  <a:lnTo>
                    <a:pt x="5185207" y="118757"/>
                  </a:lnTo>
                  <a:lnTo>
                    <a:pt x="5180101" y="118300"/>
                  </a:lnTo>
                  <a:lnTo>
                    <a:pt x="5176710" y="117335"/>
                  </a:lnTo>
                  <a:lnTo>
                    <a:pt x="5173294" y="114401"/>
                  </a:lnTo>
                  <a:lnTo>
                    <a:pt x="5172443" y="110731"/>
                  </a:lnTo>
                  <a:lnTo>
                    <a:pt x="5172443" y="65747"/>
                  </a:lnTo>
                  <a:lnTo>
                    <a:pt x="5173637" y="61556"/>
                  </a:lnTo>
                  <a:lnTo>
                    <a:pt x="5178450" y="55714"/>
                  </a:lnTo>
                  <a:lnTo>
                    <a:pt x="5180850" y="54254"/>
                  </a:lnTo>
                  <a:lnTo>
                    <a:pt x="5184330" y="54254"/>
                  </a:lnTo>
                  <a:lnTo>
                    <a:pt x="5186261" y="56019"/>
                  </a:lnTo>
                  <a:lnTo>
                    <a:pt x="5191772" y="63080"/>
                  </a:lnTo>
                  <a:lnTo>
                    <a:pt x="5195036" y="64846"/>
                  </a:lnTo>
                  <a:lnTo>
                    <a:pt x="5202110" y="64846"/>
                  </a:lnTo>
                  <a:lnTo>
                    <a:pt x="5204803" y="63715"/>
                  </a:lnTo>
                  <a:lnTo>
                    <a:pt x="5208917" y="59207"/>
                  </a:lnTo>
                  <a:lnTo>
                    <a:pt x="5209946" y="56337"/>
                  </a:lnTo>
                  <a:lnTo>
                    <a:pt x="5209946" y="48348"/>
                  </a:lnTo>
                  <a:close/>
                </a:path>
                <a:path w="5767070" h="476885">
                  <a:moveTo>
                    <a:pt x="5338089" y="41148"/>
                  </a:moveTo>
                  <a:lnTo>
                    <a:pt x="5313946" y="41148"/>
                  </a:lnTo>
                  <a:lnTo>
                    <a:pt x="5313946" y="45402"/>
                  </a:lnTo>
                  <a:lnTo>
                    <a:pt x="5316791" y="45643"/>
                  </a:lnTo>
                  <a:lnTo>
                    <a:pt x="5318938" y="46139"/>
                  </a:lnTo>
                  <a:lnTo>
                    <a:pt x="5321884" y="47650"/>
                  </a:lnTo>
                  <a:lnTo>
                    <a:pt x="5322633" y="49288"/>
                  </a:lnTo>
                  <a:lnTo>
                    <a:pt x="5322544" y="52895"/>
                  </a:lnTo>
                  <a:lnTo>
                    <a:pt x="5322354" y="53809"/>
                  </a:lnTo>
                  <a:lnTo>
                    <a:pt x="5322024" y="54952"/>
                  </a:lnTo>
                  <a:lnTo>
                    <a:pt x="5309387" y="87579"/>
                  </a:lnTo>
                  <a:lnTo>
                    <a:pt x="5303736" y="70637"/>
                  </a:lnTo>
                  <a:lnTo>
                    <a:pt x="5299189" y="57035"/>
                  </a:lnTo>
                  <a:lnTo>
                    <a:pt x="5298567" y="54952"/>
                  </a:lnTo>
                  <a:lnTo>
                    <a:pt x="5298198" y="53403"/>
                  </a:lnTo>
                  <a:lnTo>
                    <a:pt x="5297843" y="51447"/>
                  </a:lnTo>
                  <a:lnTo>
                    <a:pt x="5297741" y="47879"/>
                  </a:lnTo>
                  <a:lnTo>
                    <a:pt x="5298491" y="46888"/>
                  </a:lnTo>
                  <a:lnTo>
                    <a:pt x="5301551" y="45847"/>
                  </a:lnTo>
                  <a:lnTo>
                    <a:pt x="5303596" y="45516"/>
                  </a:lnTo>
                  <a:lnTo>
                    <a:pt x="5306136" y="45402"/>
                  </a:lnTo>
                  <a:lnTo>
                    <a:pt x="5306136" y="41148"/>
                  </a:lnTo>
                  <a:lnTo>
                    <a:pt x="5264556" y="41148"/>
                  </a:lnTo>
                  <a:lnTo>
                    <a:pt x="5264556" y="45402"/>
                  </a:lnTo>
                  <a:lnTo>
                    <a:pt x="5267160" y="45694"/>
                  </a:lnTo>
                  <a:lnTo>
                    <a:pt x="5268887" y="46037"/>
                  </a:lnTo>
                  <a:lnTo>
                    <a:pt x="5276100" y="60883"/>
                  </a:lnTo>
                  <a:lnTo>
                    <a:pt x="5276100" y="61290"/>
                  </a:lnTo>
                  <a:lnTo>
                    <a:pt x="5264747" y="90551"/>
                  </a:lnTo>
                  <a:lnTo>
                    <a:pt x="5264162" y="90551"/>
                  </a:lnTo>
                  <a:lnTo>
                    <a:pt x="5249862" y="54343"/>
                  </a:lnTo>
                  <a:lnTo>
                    <a:pt x="5249532" y="53403"/>
                  </a:lnTo>
                  <a:lnTo>
                    <a:pt x="5249227" y="52260"/>
                  </a:lnTo>
                  <a:lnTo>
                    <a:pt x="5249100" y="48704"/>
                  </a:lnTo>
                  <a:lnTo>
                    <a:pt x="5249735" y="47345"/>
                  </a:lnTo>
                  <a:lnTo>
                    <a:pt x="5252288" y="45999"/>
                  </a:lnTo>
                  <a:lnTo>
                    <a:pt x="5253939" y="45580"/>
                  </a:lnTo>
                  <a:lnTo>
                    <a:pt x="5255958" y="45402"/>
                  </a:lnTo>
                  <a:lnTo>
                    <a:pt x="5255958" y="41148"/>
                  </a:lnTo>
                  <a:lnTo>
                    <a:pt x="5216461" y="41148"/>
                  </a:lnTo>
                  <a:lnTo>
                    <a:pt x="5216461" y="45402"/>
                  </a:lnTo>
                  <a:lnTo>
                    <a:pt x="5218887" y="45872"/>
                  </a:lnTo>
                  <a:lnTo>
                    <a:pt x="5220640" y="46888"/>
                  </a:lnTo>
                  <a:lnTo>
                    <a:pt x="5222710" y="49961"/>
                  </a:lnTo>
                  <a:lnTo>
                    <a:pt x="5224335" y="53505"/>
                  </a:lnTo>
                  <a:lnTo>
                    <a:pt x="5252834" y="125539"/>
                  </a:lnTo>
                  <a:lnTo>
                    <a:pt x="5257177" y="125539"/>
                  </a:lnTo>
                  <a:lnTo>
                    <a:pt x="5270741" y="90551"/>
                  </a:lnTo>
                  <a:lnTo>
                    <a:pt x="5278463" y="70637"/>
                  </a:lnTo>
                  <a:lnTo>
                    <a:pt x="5279225" y="70637"/>
                  </a:lnTo>
                  <a:lnTo>
                    <a:pt x="5297538" y="125539"/>
                  </a:lnTo>
                  <a:lnTo>
                    <a:pt x="5301627" y="125539"/>
                  </a:lnTo>
                  <a:lnTo>
                    <a:pt x="5315839" y="88900"/>
                  </a:lnTo>
                  <a:lnTo>
                    <a:pt x="5330507" y="50952"/>
                  </a:lnTo>
                  <a:lnTo>
                    <a:pt x="5331777" y="48704"/>
                  </a:lnTo>
                  <a:lnTo>
                    <a:pt x="5334254" y="46558"/>
                  </a:lnTo>
                  <a:lnTo>
                    <a:pt x="5335943" y="45808"/>
                  </a:lnTo>
                  <a:lnTo>
                    <a:pt x="5338089" y="45402"/>
                  </a:lnTo>
                  <a:lnTo>
                    <a:pt x="5338089" y="41148"/>
                  </a:lnTo>
                  <a:close/>
                </a:path>
                <a:path w="5767070" h="476885">
                  <a:moveTo>
                    <a:pt x="5436794" y="118757"/>
                  </a:moveTo>
                  <a:lnTo>
                    <a:pt x="5433606" y="118351"/>
                  </a:lnTo>
                  <a:lnTo>
                    <a:pt x="5431345" y="117576"/>
                  </a:lnTo>
                  <a:lnTo>
                    <a:pt x="5428627" y="115252"/>
                  </a:lnTo>
                  <a:lnTo>
                    <a:pt x="5427942" y="112674"/>
                  </a:lnTo>
                  <a:lnTo>
                    <a:pt x="5427942" y="55816"/>
                  </a:lnTo>
                  <a:lnTo>
                    <a:pt x="5425846" y="48907"/>
                  </a:lnTo>
                  <a:lnTo>
                    <a:pt x="5417451" y="41021"/>
                  </a:lnTo>
                  <a:lnTo>
                    <a:pt x="5411533" y="39065"/>
                  </a:lnTo>
                  <a:lnTo>
                    <a:pt x="5398567" y="39065"/>
                  </a:lnTo>
                  <a:lnTo>
                    <a:pt x="5393728" y="40462"/>
                  </a:lnTo>
                  <a:lnTo>
                    <a:pt x="5384978" y="46075"/>
                  </a:lnTo>
                  <a:lnTo>
                    <a:pt x="5381383" y="49618"/>
                  </a:lnTo>
                  <a:lnTo>
                    <a:pt x="5378539" y="53911"/>
                  </a:lnTo>
                  <a:lnTo>
                    <a:pt x="5378539" y="41148"/>
                  </a:lnTo>
                  <a:lnTo>
                    <a:pt x="5344858" y="41148"/>
                  </a:lnTo>
                  <a:lnTo>
                    <a:pt x="5344858" y="45402"/>
                  </a:lnTo>
                  <a:lnTo>
                    <a:pt x="5348681" y="45859"/>
                  </a:lnTo>
                  <a:lnTo>
                    <a:pt x="5351208" y="46799"/>
                  </a:lnTo>
                  <a:lnTo>
                    <a:pt x="5353697" y="49606"/>
                  </a:lnTo>
                  <a:lnTo>
                    <a:pt x="5354320" y="52108"/>
                  </a:lnTo>
                  <a:lnTo>
                    <a:pt x="5354320" y="112039"/>
                  </a:lnTo>
                  <a:lnTo>
                    <a:pt x="5353558" y="114757"/>
                  </a:lnTo>
                  <a:lnTo>
                    <a:pt x="5350484" y="117462"/>
                  </a:lnTo>
                  <a:lnTo>
                    <a:pt x="5348097" y="118351"/>
                  </a:lnTo>
                  <a:lnTo>
                    <a:pt x="5344858" y="118757"/>
                  </a:lnTo>
                  <a:lnTo>
                    <a:pt x="5344858" y="123012"/>
                  </a:lnTo>
                  <a:lnTo>
                    <a:pt x="5387657" y="123012"/>
                  </a:lnTo>
                  <a:lnTo>
                    <a:pt x="5387657" y="118757"/>
                  </a:lnTo>
                  <a:lnTo>
                    <a:pt x="5384470" y="118122"/>
                  </a:lnTo>
                  <a:lnTo>
                    <a:pt x="5382298" y="117246"/>
                  </a:lnTo>
                  <a:lnTo>
                    <a:pt x="5379999" y="115049"/>
                  </a:lnTo>
                  <a:lnTo>
                    <a:pt x="5379415" y="112560"/>
                  </a:lnTo>
                  <a:lnTo>
                    <a:pt x="5379415" y="61112"/>
                  </a:lnTo>
                  <a:lnTo>
                    <a:pt x="5380799" y="58851"/>
                  </a:lnTo>
                  <a:lnTo>
                    <a:pt x="5382780" y="56603"/>
                  </a:lnTo>
                  <a:lnTo>
                    <a:pt x="5387937" y="52158"/>
                  </a:lnTo>
                  <a:lnTo>
                    <a:pt x="5390756" y="51041"/>
                  </a:lnTo>
                  <a:lnTo>
                    <a:pt x="5397932" y="51041"/>
                  </a:lnTo>
                  <a:lnTo>
                    <a:pt x="5400687" y="52870"/>
                  </a:lnTo>
                  <a:lnTo>
                    <a:pt x="5402872" y="58534"/>
                  </a:lnTo>
                  <a:lnTo>
                    <a:pt x="5403291" y="61582"/>
                  </a:lnTo>
                  <a:lnTo>
                    <a:pt x="5403291" y="112560"/>
                  </a:lnTo>
                  <a:lnTo>
                    <a:pt x="5402707" y="115049"/>
                  </a:lnTo>
                  <a:lnTo>
                    <a:pt x="5400395" y="117246"/>
                  </a:lnTo>
                  <a:lnTo>
                    <a:pt x="5398224" y="118122"/>
                  </a:lnTo>
                  <a:lnTo>
                    <a:pt x="5395036" y="118757"/>
                  </a:lnTo>
                  <a:lnTo>
                    <a:pt x="5395036" y="123012"/>
                  </a:lnTo>
                  <a:lnTo>
                    <a:pt x="5436794" y="123012"/>
                  </a:lnTo>
                  <a:lnTo>
                    <a:pt x="5436794" y="118757"/>
                  </a:lnTo>
                  <a:close/>
                </a:path>
                <a:path w="5767070" h="476885">
                  <a:moveTo>
                    <a:pt x="5492712" y="0"/>
                  </a:moveTo>
                  <a:lnTo>
                    <a:pt x="5479948" y="0"/>
                  </a:lnTo>
                  <a:lnTo>
                    <a:pt x="5438368" y="125971"/>
                  </a:lnTo>
                  <a:lnTo>
                    <a:pt x="5451119" y="125971"/>
                  </a:lnTo>
                  <a:lnTo>
                    <a:pt x="5492712" y="0"/>
                  </a:lnTo>
                  <a:close/>
                </a:path>
                <a:path w="5767070" h="476885">
                  <a:moveTo>
                    <a:pt x="5559387" y="12700"/>
                  </a:moveTo>
                  <a:lnTo>
                    <a:pt x="5556948" y="8458"/>
                  </a:lnTo>
                  <a:lnTo>
                    <a:pt x="5547157" y="2032"/>
                  </a:lnTo>
                  <a:lnTo>
                    <a:pt x="5541175" y="431"/>
                  </a:lnTo>
                  <a:lnTo>
                    <a:pt x="5534126" y="431"/>
                  </a:lnTo>
                  <a:lnTo>
                    <a:pt x="5502961" y="27482"/>
                  </a:lnTo>
                  <a:lnTo>
                    <a:pt x="5502961" y="42354"/>
                  </a:lnTo>
                  <a:lnTo>
                    <a:pt x="5492712" y="42354"/>
                  </a:lnTo>
                  <a:lnTo>
                    <a:pt x="5492712" y="50177"/>
                  </a:lnTo>
                  <a:lnTo>
                    <a:pt x="5502961" y="50177"/>
                  </a:lnTo>
                  <a:lnTo>
                    <a:pt x="5502961" y="112217"/>
                  </a:lnTo>
                  <a:lnTo>
                    <a:pt x="5502160" y="114998"/>
                  </a:lnTo>
                  <a:lnTo>
                    <a:pt x="5498973" y="117665"/>
                  </a:lnTo>
                  <a:lnTo>
                    <a:pt x="5496357" y="118465"/>
                  </a:lnTo>
                  <a:lnTo>
                    <a:pt x="5492712" y="118757"/>
                  </a:lnTo>
                  <a:lnTo>
                    <a:pt x="5492712" y="123012"/>
                  </a:lnTo>
                  <a:lnTo>
                    <a:pt x="5542115" y="123012"/>
                  </a:lnTo>
                  <a:lnTo>
                    <a:pt x="5542115" y="118757"/>
                  </a:lnTo>
                  <a:lnTo>
                    <a:pt x="5536031" y="118351"/>
                  </a:lnTo>
                  <a:lnTo>
                    <a:pt x="5532120" y="117449"/>
                  </a:lnTo>
                  <a:lnTo>
                    <a:pt x="5528576" y="114681"/>
                  </a:lnTo>
                  <a:lnTo>
                    <a:pt x="5527700" y="110909"/>
                  </a:lnTo>
                  <a:lnTo>
                    <a:pt x="5527700" y="50177"/>
                  </a:lnTo>
                  <a:lnTo>
                    <a:pt x="5543156" y="50177"/>
                  </a:lnTo>
                  <a:lnTo>
                    <a:pt x="5543156" y="42354"/>
                  </a:lnTo>
                  <a:lnTo>
                    <a:pt x="5527700" y="42354"/>
                  </a:lnTo>
                  <a:lnTo>
                    <a:pt x="5527700" y="13792"/>
                  </a:lnTo>
                  <a:lnTo>
                    <a:pt x="5528475" y="10185"/>
                  </a:lnTo>
                  <a:lnTo>
                    <a:pt x="5531612" y="6819"/>
                  </a:lnTo>
                  <a:lnTo>
                    <a:pt x="5533834" y="5981"/>
                  </a:lnTo>
                  <a:lnTo>
                    <a:pt x="5539067" y="6184"/>
                  </a:lnTo>
                  <a:lnTo>
                    <a:pt x="5541149" y="6997"/>
                  </a:lnTo>
                  <a:lnTo>
                    <a:pt x="5541670" y="7924"/>
                  </a:lnTo>
                  <a:lnTo>
                    <a:pt x="5541670" y="9829"/>
                  </a:lnTo>
                  <a:lnTo>
                    <a:pt x="5538432" y="15494"/>
                  </a:lnTo>
                  <a:lnTo>
                    <a:pt x="5537771" y="17564"/>
                  </a:lnTo>
                  <a:lnTo>
                    <a:pt x="5537771" y="22136"/>
                  </a:lnTo>
                  <a:lnTo>
                    <a:pt x="5538787" y="24358"/>
                  </a:lnTo>
                  <a:lnTo>
                    <a:pt x="5542826" y="28067"/>
                  </a:lnTo>
                  <a:lnTo>
                    <a:pt x="5545264" y="28994"/>
                  </a:lnTo>
                  <a:lnTo>
                    <a:pt x="5551513" y="28994"/>
                  </a:lnTo>
                  <a:lnTo>
                    <a:pt x="5554256" y="27978"/>
                  </a:lnTo>
                  <a:lnTo>
                    <a:pt x="5558358" y="23926"/>
                  </a:lnTo>
                  <a:lnTo>
                    <a:pt x="5559387" y="21259"/>
                  </a:lnTo>
                  <a:lnTo>
                    <a:pt x="5559387" y="12700"/>
                  </a:lnTo>
                  <a:close/>
                </a:path>
                <a:path w="5767070" h="476885">
                  <a:moveTo>
                    <a:pt x="5587695" y="10147"/>
                  </a:moveTo>
                  <a:lnTo>
                    <a:pt x="5586349" y="6896"/>
                  </a:lnTo>
                  <a:lnTo>
                    <a:pt x="5580964" y="1511"/>
                  </a:lnTo>
                  <a:lnTo>
                    <a:pt x="5577725" y="165"/>
                  </a:lnTo>
                  <a:lnTo>
                    <a:pt x="5570156" y="165"/>
                  </a:lnTo>
                  <a:lnTo>
                    <a:pt x="5566905" y="1511"/>
                  </a:lnTo>
                  <a:lnTo>
                    <a:pt x="5561520" y="6896"/>
                  </a:lnTo>
                  <a:lnTo>
                    <a:pt x="5560174" y="10147"/>
                  </a:lnTo>
                  <a:lnTo>
                    <a:pt x="5560174" y="17792"/>
                  </a:lnTo>
                  <a:lnTo>
                    <a:pt x="5561520" y="21043"/>
                  </a:lnTo>
                  <a:lnTo>
                    <a:pt x="5566905" y="26428"/>
                  </a:lnTo>
                  <a:lnTo>
                    <a:pt x="5570156" y="27774"/>
                  </a:lnTo>
                  <a:lnTo>
                    <a:pt x="5577725" y="27774"/>
                  </a:lnTo>
                  <a:lnTo>
                    <a:pt x="5580964" y="26428"/>
                  </a:lnTo>
                  <a:lnTo>
                    <a:pt x="5586349" y="21043"/>
                  </a:lnTo>
                  <a:lnTo>
                    <a:pt x="5587695" y="17792"/>
                  </a:lnTo>
                  <a:lnTo>
                    <a:pt x="5587695" y="10147"/>
                  </a:lnTo>
                  <a:close/>
                </a:path>
                <a:path w="5767070" h="476885">
                  <a:moveTo>
                    <a:pt x="5594718" y="118757"/>
                  </a:moveTo>
                  <a:lnTo>
                    <a:pt x="5591530" y="118122"/>
                  </a:lnTo>
                  <a:lnTo>
                    <a:pt x="5589359" y="117246"/>
                  </a:lnTo>
                  <a:lnTo>
                    <a:pt x="5587060" y="115062"/>
                  </a:lnTo>
                  <a:lnTo>
                    <a:pt x="5586476" y="112560"/>
                  </a:lnTo>
                  <a:lnTo>
                    <a:pt x="5586476" y="41148"/>
                  </a:lnTo>
                  <a:lnTo>
                    <a:pt x="5552351" y="41148"/>
                  </a:lnTo>
                  <a:lnTo>
                    <a:pt x="5552351" y="45402"/>
                  </a:lnTo>
                  <a:lnTo>
                    <a:pt x="5555945" y="46037"/>
                  </a:lnTo>
                  <a:lnTo>
                    <a:pt x="5558345" y="47015"/>
                  </a:lnTo>
                  <a:lnTo>
                    <a:pt x="5560771" y="49644"/>
                  </a:lnTo>
                  <a:lnTo>
                    <a:pt x="5561381" y="52108"/>
                  </a:lnTo>
                  <a:lnTo>
                    <a:pt x="5561381" y="112039"/>
                  </a:lnTo>
                  <a:lnTo>
                    <a:pt x="5560517" y="114846"/>
                  </a:lnTo>
                  <a:lnTo>
                    <a:pt x="5557621" y="117449"/>
                  </a:lnTo>
                  <a:lnTo>
                    <a:pt x="5555475" y="118237"/>
                  </a:lnTo>
                  <a:lnTo>
                    <a:pt x="5552351" y="118757"/>
                  </a:lnTo>
                  <a:lnTo>
                    <a:pt x="5552351" y="123012"/>
                  </a:lnTo>
                  <a:lnTo>
                    <a:pt x="5594718" y="123012"/>
                  </a:lnTo>
                  <a:lnTo>
                    <a:pt x="5594718" y="118757"/>
                  </a:lnTo>
                  <a:close/>
                </a:path>
                <a:path w="5767070" h="476885">
                  <a:moveTo>
                    <a:pt x="5663476" y="91757"/>
                  </a:moveTo>
                  <a:lnTo>
                    <a:pt x="5661164" y="86055"/>
                  </a:lnTo>
                  <a:lnTo>
                    <a:pt x="5653760" y="78701"/>
                  </a:lnTo>
                  <a:lnTo>
                    <a:pt x="5649353" y="75907"/>
                  </a:lnTo>
                  <a:lnTo>
                    <a:pt x="5628932" y="66065"/>
                  </a:lnTo>
                  <a:lnTo>
                    <a:pt x="5625744" y="63855"/>
                  </a:lnTo>
                  <a:lnTo>
                    <a:pt x="5622328" y="59639"/>
                  </a:lnTo>
                  <a:lnTo>
                    <a:pt x="5621464" y="57556"/>
                  </a:lnTo>
                  <a:lnTo>
                    <a:pt x="5621464" y="52920"/>
                  </a:lnTo>
                  <a:lnTo>
                    <a:pt x="5622429" y="50558"/>
                  </a:lnTo>
                  <a:lnTo>
                    <a:pt x="5626316" y="46151"/>
                  </a:lnTo>
                  <a:lnTo>
                    <a:pt x="5629249" y="45046"/>
                  </a:lnTo>
                  <a:lnTo>
                    <a:pt x="5638279" y="45046"/>
                  </a:lnTo>
                  <a:lnTo>
                    <a:pt x="5642737" y="46875"/>
                  </a:lnTo>
                  <a:lnTo>
                    <a:pt x="5650369" y="54165"/>
                  </a:lnTo>
                  <a:lnTo>
                    <a:pt x="5653125" y="59004"/>
                  </a:lnTo>
                  <a:lnTo>
                    <a:pt x="5654802" y="65024"/>
                  </a:lnTo>
                  <a:lnTo>
                    <a:pt x="5659310" y="65024"/>
                  </a:lnTo>
                  <a:lnTo>
                    <a:pt x="5659310" y="39319"/>
                  </a:lnTo>
                  <a:lnTo>
                    <a:pt x="5655411" y="39319"/>
                  </a:lnTo>
                  <a:lnTo>
                    <a:pt x="5654992" y="40424"/>
                  </a:lnTo>
                  <a:lnTo>
                    <a:pt x="5654497" y="41275"/>
                  </a:lnTo>
                  <a:lnTo>
                    <a:pt x="5653290" y="42494"/>
                  </a:lnTo>
                  <a:lnTo>
                    <a:pt x="5652262" y="42799"/>
                  </a:lnTo>
                  <a:lnTo>
                    <a:pt x="5649760" y="42799"/>
                  </a:lnTo>
                  <a:lnTo>
                    <a:pt x="5647131" y="42176"/>
                  </a:lnTo>
                  <a:lnTo>
                    <a:pt x="5638673" y="39687"/>
                  </a:lnTo>
                  <a:lnTo>
                    <a:pt x="5634685" y="39065"/>
                  </a:lnTo>
                  <a:lnTo>
                    <a:pt x="5622302" y="39065"/>
                  </a:lnTo>
                  <a:lnTo>
                    <a:pt x="5615584" y="41567"/>
                  </a:lnTo>
                  <a:lnTo>
                    <a:pt x="5605983" y="51574"/>
                  </a:lnTo>
                  <a:lnTo>
                    <a:pt x="5603583" y="57518"/>
                  </a:lnTo>
                  <a:lnTo>
                    <a:pt x="5603583" y="69850"/>
                  </a:lnTo>
                  <a:lnTo>
                    <a:pt x="5605119" y="74574"/>
                  </a:lnTo>
                  <a:lnTo>
                    <a:pt x="5611190" y="82562"/>
                  </a:lnTo>
                  <a:lnTo>
                    <a:pt x="5616168" y="86258"/>
                  </a:lnTo>
                  <a:lnTo>
                    <a:pt x="5639143" y="97485"/>
                  </a:lnTo>
                  <a:lnTo>
                    <a:pt x="5641200" y="98793"/>
                  </a:lnTo>
                  <a:lnTo>
                    <a:pt x="5644794" y="102260"/>
                  </a:lnTo>
                  <a:lnTo>
                    <a:pt x="5645950" y="104990"/>
                  </a:lnTo>
                  <a:lnTo>
                    <a:pt x="5645950" y="111518"/>
                  </a:lnTo>
                  <a:lnTo>
                    <a:pt x="5644883" y="114236"/>
                  </a:lnTo>
                  <a:lnTo>
                    <a:pt x="5640590" y="118338"/>
                  </a:lnTo>
                  <a:lnTo>
                    <a:pt x="5637238" y="119367"/>
                  </a:lnTo>
                  <a:lnTo>
                    <a:pt x="5627687" y="119367"/>
                  </a:lnTo>
                  <a:lnTo>
                    <a:pt x="5622823" y="117614"/>
                  </a:lnTo>
                  <a:lnTo>
                    <a:pt x="5613324" y="110617"/>
                  </a:lnTo>
                  <a:lnTo>
                    <a:pt x="5610085" y="104609"/>
                  </a:lnTo>
                  <a:lnTo>
                    <a:pt x="5608358" y="96100"/>
                  </a:lnTo>
                  <a:lnTo>
                    <a:pt x="5603405" y="96100"/>
                  </a:lnTo>
                  <a:lnTo>
                    <a:pt x="5603405" y="125526"/>
                  </a:lnTo>
                  <a:lnTo>
                    <a:pt x="5607659" y="125526"/>
                  </a:lnTo>
                  <a:lnTo>
                    <a:pt x="5608586" y="123672"/>
                  </a:lnTo>
                  <a:lnTo>
                    <a:pt x="5609412" y="122364"/>
                  </a:lnTo>
                  <a:lnTo>
                    <a:pt x="5610860" y="120802"/>
                  </a:lnTo>
                  <a:lnTo>
                    <a:pt x="5611711" y="120408"/>
                  </a:lnTo>
                  <a:lnTo>
                    <a:pt x="5613108" y="120408"/>
                  </a:lnTo>
                  <a:lnTo>
                    <a:pt x="5625274" y="124307"/>
                  </a:lnTo>
                  <a:lnTo>
                    <a:pt x="5630075" y="125285"/>
                  </a:lnTo>
                  <a:lnTo>
                    <a:pt x="5632462" y="125526"/>
                  </a:lnTo>
                  <a:lnTo>
                    <a:pt x="5644388" y="125526"/>
                  </a:lnTo>
                  <a:lnTo>
                    <a:pt x="5651551" y="122682"/>
                  </a:lnTo>
                  <a:lnTo>
                    <a:pt x="5661101" y="111277"/>
                  </a:lnTo>
                  <a:lnTo>
                    <a:pt x="5663476" y="105130"/>
                  </a:lnTo>
                  <a:lnTo>
                    <a:pt x="5663476" y="91757"/>
                  </a:lnTo>
                  <a:close/>
                </a:path>
                <a:path w="5767070" h="476885">
                  <a:moveTo>
                    <a:pt x="5762879" y="118757"/>
                  </a:moveTo>
                  <a:lnTo>
                    <a:pt x="5759691" y="118059"/>
                  </a:lnTo>
                  <a:lnTo>
                    <a:pt x="5757430" y="117094"/>
                  </a:lnTo>
                  <a:lnTo>
                    <a:pt x="5754713" y="114604"/>
                  </a:lnTo>
                  <a:lnTo>
                    <a:pt x="5754027" y="111988"/>
                  </a:lnTo>
                  <a:lnTo>
                    <a:pt x="5754027" y="55727"/>
                  </a:lnTo>
                  <a:lnTo>
                    <a:pt x="5751792" y="48971"/>
                  </a:lnTo>
                  <a:lnTo>
                    <a:pt x="5742889" y="41046"/>
                  </a:lnTo>
                  <a:lnTo>
                    <a:pt x="5737250" y="39065"/>
                  </a:lnTo>
                  <a:lnTo>
                    <a:pt x="5725376" y="39065"/>
                  </a:lnTo>
                  <a:lnTo>
                    <a:pt x="5720854" y="40259"/>
                  </a:lnTo>
                  <a:lnTo>
                    <a:pt x="5712803" y="45059"/>
                  </a:lnTo>
                  <a:lnTo>
                    <a:pt x="5708967" y="48463"/>
                  </a:lnTo>
                  <a:lnTo>
                    <a:pt x="5705322" y="52870"/>
                  </a:lnTo>
                  <a:lnTo>
                    <a:pt x="5705322" y="2857"/>
                  </a:lnTo>
                  <a:lnTo>
                    <a:pt x="5670943" y="2857"/>
                  </a:lnTo>
                  <a:lnTo>
                    <a:pt x="5670943" y="7112"/>
                  </a:lnTo>
                  <a:lnTo>
                    <a:pt x="5674703" y="7581"/>
                  </a:lnTo>
                  <a:lnTo>
                    <a:pt x="5677217" y="8521"/>
                  </a:lnTo>
                  <a:lnTo>
                    <a:pt x="5679770" y="11391"/>
                  </a:lnTo>
                  <a:lnTo>
                    <a:pt x="5680405" y="13881"/>
                  </a:lnTo>
                  <a:lnTo>
                    <a:pt x="5680405" y="112039"/>
                  </a:lnTo>
                  <a:lnTo>
                    <a:pt x="5679643" y="114757"/>
                  </a:lnTo>
                  <a:lnTo>
                    <a:pt x="5676570" y="117462"/>
                  </a:lnTo>
                  <a:lnTo>
                    <a:pt x="5674182" y="118351"/>
                  </a:lnTo>
                  <a:lnTo>
                    <a:pt x="5670943" y="118757"/>
                  </a:lnTo>
                  <a:lnTo>
                    <a:pt x="5670943" y="123012"/>
                  </a:lnTo>
                  <a:lnTo>
                    <a:pt x="5713742" y="123012"/>
                  </a:lnTo>
                  <a:lnTo>
                    <a:pt x="5713742" y="118757"/>
                  </a:lnTo>
                  <a:lnTo>
                    <a:pt x="5710555" y="118122"/>
                  </a:lnTo>
                  <a:lnTo>
                    <a:pt x="5708383" y="117246"/>
                  </a:lnTo>
                  <a:lnTo>
                    <a:pt x="5706084" y="115049"/>
                  </a:lnTo>
                  <a:lnTo>
                    <a:pt x="5705500" y="112560"/>
                  </a:lnTo>
                  <a:lnTo>
                    <a:pt x="5705500" y="60071"/>
                  </a:lnTo>
                  <a:lnTo>
                    <a:pt x="5707138" y="58127"/>
                  </a:lnTo>
                  <a:lnTo>
                    <a:pt x="5713666" y="52463"/>
                  </a:lnTo>
                  <a:lnTo>
                    <a:pt x="5716841" y="51041"/>
                  </a:lnTo>
                  <a:lnTo>
                    <a:pt x="5724017" y="51041"/>
                  </a:lnTo>
                  <a:lnTo>
                    <a:pt x="5726773" y="52870"/>
                  </a:lnTo>
                  <a:lnTo>
                    <a:pt x="5728957" y="58534"/>
                  </a:lnTo>
                  <a:lnTo>
                    <a:pt x="5729376" y="61582"/>
                  </a:lnTo>
                  <a:lnTo>
                    <a:pt x="5729376" y="112560"/>
                  </a:lnTo>
                  <a:lnTo>
                    <a:pt x="5728792" y="115049"/>
                  </a:lnTo>
                  <a:lnTo>
                    <a:pt x="5726481" y="117246"/>
                  </a:lnTo>
                  <a:lnTo>
                    <a:pt x="5724309" y="118122"/>
                  </a:lnTo>
                  <a:lnTo>
                    <a:pt x="5721121" y="118757"/>
                  </a:lnTo>
                  <a:lnTo>
                    <a:pt x="5721121" y="123012"/>
                  </a:lnTo>
                  <a:lnTo>
                    <a:pt x="5762879" y="123012"/>
                  </a:lnTo>
                  <a:lnTo>
                    <a:pt x="5762879" y="118757"/>
                  </a:lnTo>
                  <a:close/>
                </a:path>
                <a:path w="5767070" h="476885">
                  <a:moveTo>
                    <a:pt x="5766955" y="128778"/>
                  </a:moveTo>
                  <a:lnTo>
                    <a:pt x="5026076" y="128778"/>
                  </a:lnTo>
                  <a:lnTo>
                    <a:pt x="5026076" y="140855"/>
                  </a:lnTo>
                  <a:lnTo>
                    <a:pt x="5766955" y="140855"/>
                  </a:lnTo>
                  <a:lnTo>
                    <a:pt x="5766955" y="1287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47543" y="2717745"/>
              <a:ext cx="359255" cy="12449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56215" y="2718785"/>
              <a:ext cx="81953" cy="11927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062829" y="2718788"/>
              <a:ext cx="50800" cy="119380"/>
            </a:xfrm>
            <a:custGeom>
              <a:avLst/>
              <a:gdLst/>
              <a:ahLst/>
              <a:cxnLst/>
              <a:rect l="l" t="t" r="r" b="b"/>
              <a:pathLst>
                <a:path w="50800" h="119380">
                  <a:moveTo>
                    <a:pt x="32905" y="0"/>
                  </a:moveTo>
                  <a:lnTo>
                    <a:pt x="31864" y="0"/>
                  </a:lnTo>
                  <a:lnTo>
                    <a:pt x="0" y="16230"/>
                  </a:lnTo>
                  <a:lnTo>
                    <a:pt x="0" y="18656"/>
                  </a:lnTo>
                  <a:lnTo>
                    <a:pt x="9131" y="15176"/>
                  </a:lnTo>
                  <a:lnTo>
                    <a:pt x="11087" y="14757"/>
                  </a:lnTo>
                  <a:lnTo>
                    <a:pt x="14909" y="14757"/>
                  </a:lnTo>
                  <a:lnTo>
                    <a:pt x="16408" y="15481"/>
                  </a:lnTo>
                  <a:lnTo>
                    <a:pt x="17792" y="18376"/>
                  </a:lnTo>
                  <a:lnTo>
                    <a:pt x="18148" y="20485"/>
                  </a:lnTo>
                  <a:lnTo>
                    <a:pt x="18148" y="108864"/>
                  </a:lnTo>
                  <a:lnTo>
                    <a:pt x="17081" y="112255"/>
                  </a:lnTo>
                  <a:lnTo>
                    <a:pt x="12788" y="115379"/>
                  </a:lnTo>
                  <a:lnTo>
                    <a:pt x="8216" y="116332"/>
                  </a:lnTo>
                  <a:lnTo>
                    <a:pt x="1219" y="116674"/>
                  </a:lnTo>
                  <a:lnTo>
                    <a:pt x="1219" y="119278"/>
                  </a:lnTo>
                  <a:lnTo>
                    <a:pt x="50266" y="119278"/>
                  </a:lnTo>
                  <a:lnTo>
                    <a:pt x="50266" y="116852"/>
                  </a:lnTo>
                  <a:lnTo>
                    <a:pt x="43751" y="116624"/>
                  </a:lnTo>
                  <a:lnTo>
                    <a:pt x="39306" y="115900"/>
                  </a:lnTo>
                  <a:lnTo>
                    <a:pt x="34531" y="113461"/>
                  </a:lnTo>
                  <a:lnTo>
                    <a:pt x="33337" y="110629"/>
                  </a:lnTo>
                  <a:lnTo>
                    <a:pt x="33299" y="647"/>
                  </a:lnTo>
                  <a:lnTo>
                    <a:pt x="32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37317" y="2716527"/>
              <a:ext cx="499971" cy="12571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874690" y="2715920"/>
              <a:ext cx="677545" cy="126364"/>
            </a:xfrm>
            <a:custGeom>
              <a:avLst/>
              <a:gdLst/>
              <a:ahLst/>
              <a:cxnLst/>
              <a:rect l="l" t="t" r="r" b="b"/>
              <a:pathLst>
                <a:path w="677545" h="126364">
                  <a:moveTo>
                    <a:pt x="77076" y="82931"/>
                  </a:moveTo>
                  <a:lnTo>
                    <a:pt x="66268" y="53911"/>
                  </a:lnTo>
                  <a:lnTo>
                    <a:pt x="65849" y="53479"/>
                  </a:lnTo>
                  <a:lnTo>
                    <a:pt x="61468" y="49022"/>
                  </a:lnTo>
                  <a:lnTo>
                    <a:pt x="61201" y="48920"/>
                  </a:lnTo>
                  <a:lnTo>
                    <a:pt x="61201" y="81635"/>
                  </a:lnTo>
                  <a:lnTo>
                    <a:pt x="61087" y="97764"/>
                  </a:lnTo>
                  <a:lnTo>
                    <a:pt x="59639" y="104076"/>
                  </a:lnTo>
                  <a:lnTo>
                    <a:pt x="53390" y="115824"/>
                  </a:lnTo>
                  <a:lnTo>
                    <a:pt x="48374" y="118770"/>
                  </a:lnTo>
                  <a:lnTo>
                    <a:pt x="32816" y="118770"/>
                  </a:lnTo>
                  <a:lnTo>
                    <a:pt x="16408" y="77533"/>
                  </a:lnTo>
                  <a:lnTo>
                    <a:pt x="16408" y="70231"/>
                  </a:lnTo>
                  <a:lnTo>
                    <a:pt x="17272" y="65024"/>
                  </a:lnTo>
                  <a:lnTo>
                    <a:pt x="21958" y="56578"/>
                  </a:lnTo>
                  <a:lnTo>
                    <a:pt x="27927" y="53911"/>
                  </a:lnTo>
                  <a:lnTo>
                    <a:pt x="36893" y="53911"/>
                  </a:lnTo>
                  <a:lnTo>
                    <a:pt x="61201" y="81635"/>
                  </a:lnTo>
                  <a:lnTo>
                    <a:pt x="61201" y="48920"/>
                  </a:lnTo>
                  <a:lnTo>
                    <a:pt x="53733" y="45834"/>
                  </a:lnTo>
                  <a:lnTo>
                    <a:pt x="39839" y="45834"/>
                  </a:lnTo>
                  <a:lnTo>
                    <a:pt x="35179" y="46761"/>
                  </a:lnTo>
                  <a:lnTo>
                    <a:pt x="27952" y="49657"/>
                  </a:lnTo>
                  <a:lnTo>
                    <a:pt x="24853" y="51282"/>
                  </a:lnTo>
                  <a:lnTo>
                    <a:pt x="21272" y="53479"/>
                  </a:lnTo>
                  <a:lnTo>
                    <a:pt x="22656" y="47167"/>
                  </a:lnTo>
                  <a:lnTo>
                    <a:pt x="25196" y="40805"/>
                  </a:lnTo>
                  <a:lnTo>
                    <a:pt x="32613" y="27952"/>
                  </a:lnTo>
                  <a:lnTo>
                    <a:pt x="36576" y="22656"/>
                  </a:lnTo>
                  <a:lnTo>
                    <a:pt x="40805" y="18491"/>
                  </a:lnTo>
                  <a:lnTo>
                    <a:pt x="44907" y="14376"/>
                  </a:lnTo>
                  <a:lnTo>
                    <a:pt x="49580" y="11188"/>
                  </a:lnTo>
                  <a:lnTo>
                    <a:pt x="60058" y="6616"/>
                  </a:lnTo>
                  <a:lnTo>
                    <a:pt x="66294" y="4813"/>
                  </a:lnTo>
                  <a:lnTo>
                    <a:pt x="73533" y="3479"/>
                  </a:lnTo>
                  <a:lnTo>
                    <a:pt x="73101" y="609"/>
                  </a:lnTo>
                  <a:lnTo>
                    <a:pt x="35496" y="10960"/>
                  </a:lnTo>
                  <a:lnTo>
                    <a:pt x="6083" y="43154"/>
                  </a:lnTo>
                  <a:lnTo>
                    <a:pt x="0" y="71628"/>
                  </a:lnTo>
                  <a:lnTo>
                    <a:pt x="787" y="82931"/>
                  </a:lnTo>
                  <a:lnTo>
                    <a:pt x="25781" y="120484"/>
                  </a:lnTo>
                  <a:lnTo>
                    <a:pt x="40360" y="124066"/>
                  </a:lnTo>
                  <a:lnTo>
                    <a:pt x="48145" y="123266"/>
                  </a:lnTo>
                  <a:lnTo>
                    <a:pt x="55156" y="120878"/>
                  </a:lnTo>
                  <a:lnTo>
                    <a:pt x="58458" y="118770"/>
                  </a:lnTo>
                  <a:lnTo>
                    <a:pt x="61404" y="116890"/>
                  </a:lnTo>
                  <a:lnTo>
                    <a:pt x="66890" y="111302"/>
                  </a:lnTo>
                  <a:lnTo>
                    <a:pt x="71361" y="104724"/>
                  </a:lnTo>
                  <a:lnTo>
                    <a:pt x="74549" y="97764"/>
                  </a:lnTo>
                  <a:lnTo>
                    <a:pt x="76454" y="90398"/>
                  </a:lnTo>
                  <a:lnTo>
                    <a:pt x="77076" y="82931"/>
                  </a:lnTo>
                  <a:close/>
                </a:path>
                <a:path w="677545" h="126364">
                  <a:moveTo>
                    <a:pt x="166776" y="81000"/>
                  </a:moveTo>
                  <a:lnTo>
                    <a:pt x="148640" y="81000"/>
                  </a:lnTo>
                  <a:lnTo>
                    <a:pt x="148640" y="20789"/>
                  </a:lnTo>
                  <a:lnTo>
                    <a:pt x="148640" y="2870"/>
                  </a:lnTo>
                  <a:lnTo>
                    <a:pt x="140385" y="2870"/>
                  </a:lnTo>
                  <a:lnTo>
                    <a:pt x="134658" y="10934"/>
                  </a:lnTo>
                  <a:lnTo>
                    <a:pt x="134658" y="20789"/>
                  </a:lnTo>
                  <a:lnTo>
                    <a:pt x="134658" y="81000"/>
                  </a:lnTo>
                  <a:lnTo>
                    <a:pt x="92062" y="81000"/>
                  </a:lnTo>
                  <a:lnTo>
                    <a:pt x="134658" y="20789"/>
                  </a:lnTo>
                  <a:lnTo>
                    <a:pt x="134658" y="10934"/>
                  </a:lnTo>
                  <a:lnTo>
                    <a:pt x="84823" y="81000"/>
                  </a:lnTo>
                  <a:lnTo>
                    <a:pt x="84823" y="92544"/>
                  </a:lnTo>
                  <a:lnTo>
                    <a:pt x="134835" y="92544"/>
                  </a:lnTo>
                  <a:lnTo>
                    <a:pt x="134835" y="122148"/>
                  </a:lnTo>
                  <a:lnTo>
                    <a:pt x="148640" y="122148"/>
                  </a:lnTo>
                  <a:lnTo>
                    <a:pt x="148640" y="92544"/>
                  </a:lnTo>
                  <a:lnTo>
                    <a:pt x="166776" y="92544"/>
                  </a:lnTo>
                  <a:lnTo>
                    <a:pt x="166776" y="81000"/>
                  </a:lnTo>
                  <a:close/>
                </a:path>
                <a:path w="677545" h="126364">
                  <a:moveTo>
                    <a:pt x="253580" y="51828"/>
                  </a:moveTo>
                  <a:lnTo>
                    <a:pt x="237426" y="11010"/>
                  </a:lnTo>
                  <a:lnTo>
                    <a:pt x="236372" y="10287"/>
                  </a:lnTo>
                  <a:lnTo>
                    <a:pt x="236372" y="51663"/>
                  </a:lnTo>
                  <a:lnTo>
                    <a:pt x="236270" y="54470"/>
                  </a:lnTo>
                  <a:lnTo>
                    <a:pt x="220091" y="72415"/>
                  </a:lnTo>
                  <a:lnTo>
                    <a:pt x="207556" y="72415"/>
                  </a:lnTo>
                  <a:lnTo>
                    <a:pt x="201637" y="68821"/>
                  </a:lnTo>
                  <a:lnTo>
                    <a:pt x="195072" y="54470"/>
                  </a:lnTo>
                  <a:lnTo>
                    <a:pt x="193433" y="46659"/>
                  </a:lnTo>
                  <a:lnTo>
                    <a:pt x="193433" y="27965"/>
                  </a:lnTo>
                  <a:lnTo>
                    <a:pt x="195186" y="20269"/>
                  </a:lnTo>
                  <a:lnTo>
                    <a:pt x="202196" y="9956"/>
                  </a:lnTo>
                  <a:lnTo>
                    <a:pt x="206806" y="7391"/>
                  </a:lnTo>
                  <a:lnTo>
                    <a:pt x="220306" y="7391"/>
                  </a:lnTo>
                  <a:lnTo>
                    <a:pt x="236270" y="44843"/>
                  </a:lnTo>
                  <a:lnTo>
                    <a:pt x="236372" y="51663"/>
                  </a:lnTo>
                  <a:lnTo>
                    <a:pt x="236372" y="10287"/>
                  </a:lnTo>
                  <a:lnTo>
                    <a:pt x="232232" y="7391"/>
                  </a:lnTo>
                  <a:lnTo>
                    <a:pt x="230593" y="6248"/>
                  </a:lnTo>
                  <a:lnTo>
                    <a:pt x="222669" y="3390"/>
                  </a:lnTo>
                  <a:lnTo>
                    <a:pt x="213664" y="2438"/>
                  </a:lnTo>
                  <a:lnTo>
                    <a:pt x="205994" y="3187"/>
                  </a:lnTo>
                  <a:lnTo>
                    <a:pt x="177660" y="36017"/>
                  </a:lnTo>
                  <a:lnTo>
                    <a:pt x="177025" y="44843"/>
                  </a:lnTo>
                  <a:lnTo>
                    <a:pt x="177558" y="51828"/>
                  </a:lnTo>
                  <a:lnTo>
                    <a:pt x="209105" y="80225"/>
                  </a:lnTo>
                  <a:lnTo>
                    <a:pt x="211607" y="80225"/>
                  </a:lnTo>
                  <a:lnTo>
                    <a:pt x="214350" y="79883"/>
                  </a:lnTo>
                  <a:lnTo>
                    <a:pt x="217373" y="79197"/>
                  </a:lnTo>
                  <a:lnTo>
                    <a:pt x="223164" y="77990"/>
                  </a:lnTo>
                  <a:lnTo>
                    <a:pt x="228206" y="75780"/>
                  </a:lnTo>
                  <a:lnTo>
                    <a:pt x="232702" y="72415"/>
                  </a:lnTo>
                  <a:lnTo>
                    <a:pt x="235534" y="70332"/>
                  </a:lnTo>
                  <a:lnTo>
                    <a:pt x="209537" y="112115"/>
                  </a:lnTo>
                  <a:lnTo>
                    <a:pt x="181533" y="122847"/>
                  </a:lnTo>
                  <a:lnTo>
                    <a:pt x="182410" y="126326"/>
                  </a:lnTo>
                  <a:lnTo>
                    <a:pt x="221729" y="113538"/>
                  </a:lnTo>
                  <a:lnTo>
                    <a:pt x="248653" y="78486"/>
                  </a:lnTo>
                  <a:lnTo>
                    <a:pt x="251117" y="70332"/>
                  </a:lnTo>
                  <a:lnTo>
                    <a:pt x="252336" y="65062"/>
                  </a:lnTo>
                  <a:lnTo>
                    <a:pt x="253276" y="58293"/>
                  </a:lnTo>
                  <a:lnTo>
                    <a:pt x="253580" y="51828"/>
                  </a:lnTo>
                  <a:close/>
                </a:path>
                <a:path w="677545" h="126364">
                  <a:moveTo>
                    <a:pt x="308317" y="2006"/>
                  </a:moveTo>
                  <a:lnTo>
                    <a:pt x="299593" y="2006"/>
                  </a:lnTo>
                  <a:lnTo>
                    <a:pt x="260997" y="125107"/>
                  </a:lnTo>
                  <a:lnTo>
                    <a:pt x="269836" y="125107"/>
                  </a:lnTo>
                  <a:lnTo>
                    <a:pt x="308317" y="2006"/>
                  </a:lnTo>
                  <a:close/>
                </a:path>
                <a:path w="677545" h="126364">
                  <a:moveTo>
                    <a:pt x="387731" y="1219"/>
                  </a:moveTo>
                  <a:lnTo>
                    <a:pt x="386334" y="0"/>
                  </a:lnTo>
                  <a:lnTo>
                    <a:pt x="383400" y="2921"/>
                  </a:lnTo>
                  <a:lnTo>
                    <a:pt x="381381" y="4191"/>
                  </a:lnTo>
                  <a:lnTo>
                    <a:pt x="379958" y="4508"/>
                  </a:lnTo>
                  <a:lnTo>
                    <a:pt x="340868" y="4508"/>
                  </a:lnTo>
                  <a:lnTo>
                    <a:pt x="321932" y="46012"/>
                  </a:lnTo>
                  <a:lnTo>
                    <a:pt x="321322" y="48094"/>
                  </a:lnTo>
                  <a:lnTo>
                    <a:pt x="322186" y="48920"/>
                  </a:lnTo>
                  <a:lnTo>
                    <a:pt x="332536" y="49136"/>
                  </a:lnTo>
                  <a:lnTo>
                    <a:pt x="340804" y="50965"/>
                  </a:lnTo>
                  <a:lnTo>
                    <a:pt x="372160" y="76542"/>
                  </a:lnTo>
                  <a:lnTo>
                    <a:pt x="373659" y="86995"/>
                  </a:lnTo>
                  <a:lnTo>
                    <a:pt x="373659" y="95554"/>
                  </a:lnTo>
                  <a:lnTo>
                    <a:pt x="371170" y="102781"/>
                  </a:lnTo>
                  <a:lnTo>
                    <a:pt x="361200" y="114515"/>
                  </a:lnTo>
                  <a:lnTo>
                    <a:pt x="355384" y="117462"/>
                  </a:lnTo>
                  <a:lnTo>
                    <a:pt x="345808" y="117462"/>
                  </a:lnTo>
                  <a:lnTo>
                    <a:pt x="341680" y="115595"/>
                  </a:lnTo>
                  <a:lnTo>
                    <a:pt x="336321" y="111861"/>
                  </a:lnTo>
                  <a:lnTo>
                    <a:pt x="330962" y="108127"/>
                  </a:lnTo>
                  <a:lnTo>
                    <a:pt x="315671" y="111036"/>
                  </a:lnTo>
                  <a:lnTo>
                    <a:pt x="315671" y="117411"/>
                  </a:lnTo>
                  <a:lnTo>
                    <a:pt x="318579" y="120611"/>
                  </a:lnTo>
                  <a:lnTo>
                    <a:pt x="327837" y="123507"/>
                  </a:lnTo>
                  <a:lnTo>
                    <a:pt x="332409" y="124053"/>
                  </a:lnTo>
                  <a:lnTo>
                    <a:pt x="338099" y="124053"/>
                  </a:lnTo>
                  <a:lnTo>
                    <a:pt x="378714" y="104394"/>
                  </a:lnTo>
                  <a:lnTo>
                    <a:pt x="386422" y="79171"/>
                  </a:lnTo>
                  <a:lnTo>
                    <a:pt x="386422" y="73444"/>
                  </a:lnTo>
                  <a:lnTo>
                    <a:pt x="362813" y="40716"/>
                  </a:lnTo>
                  <a:lnTo>
                    <a:pt x="334708" y="33680"/>
                  </a:lnTo>
                  <a:lnTo>
                    <a:pt x="342099" y="18491"/>
                  </a:lnTo>
                  <a:lnTo>
                    <a:pt x="375742" y="18491"/>
                  </a:lnTo>
                  <a:lnTo>
                    <a:pt x="380174" y="18135"/>
                  </a:lnTo>
                  <a:lnTo>
                    <a:pt x="380809" y="17792"/>
                  </a:lnTo>
                  <a:lnTo>
                    <a:pt x="387731" y="1219"/>
                  </a:lnTo>
                  <a:close/>
                </a:path>
                <a:path w="677545" h="126364">
                  <a:moveTo>
                    <a:pt x="482866" y="81000"/>
                  </a:moveTo>
                  <a:lnTo>
                    <a:pt x="464731" y="81000"/>
                  </a:lnTo>
                  <a:lnTo>
                    <a:pt x="464731" y="20789"/>
                  </a:lnTo>
                  <a:lnTo>
                    <a:pt x="464731" y="2870"/>
                  </a:lnTo>
                  <a:lnTo>
                    <a:pt x="456476" y="2870"/>
                  </a:lnTo>
                  <a:lnTo>
                    <a:pt x="450748" y="10934"/>
                  </a:lnTo>
                  <a:lnTo>
                    <a:pt x="450748" y="20789"/>
                  </a:lnTo>
                  <a:lnTo>
                    <a:pt x="450748" y="81000"/>
                  </a:lnTo>
                  <a:lnTo>
                    <a:pt x="408152" y="81000"/>
                  </a:lnTo>
                  <a:lnTo>
                    <a:pt x="450748" y="20789"/>
                  </a:lnTo>
                  <a:lnTo>
                    <a:pt x="450748" y="10934"/>
                  </a:lnTo>
                  <a:lnTo>
                    <a:pt x="400913" y="81000"/>
                  </a:lnTo>
                  <a:lnTo>
                    <a:pt x="400913" y="92544"/>
                  </a:lnTo>
                  <a:lnTo>
                    <a:pt x="450926" y="92544"/>
                  </a:lnTo>
                  <a:lnTo>
                    <a:pt x="450926" y="122148"/>
                  </a:lnTo>
                  <a:lnTo>
                    <a:pt x="464731" y="122148"/>
                  </a:lnTo>
                  <a:lnTo>
                    <a:pt x="464731" y="92544"/>
                  </a:lnTo>
                  <a:lnTo>
                    <a:pt x="482866" y="92544"/>
                  </a:lnTo>
                  <a:lnTo>
                    <a:pt x="482866" y="81000"/>
                  </a:lnTo>
                  <a:close/>
                </a:path>
                <a:path w="677545" h="126364">
                  <a:moveTo>
                    <a:pt x="569683" y="51828"/>
                  </a:moveTo>
                  <a:lnTo>
                    <a:pt x="553516" y="11010"/>
                  </a:lnTo>
                  <a:lnTo>
                    <a:pt x="552462" y="10287"/>
                  </a:lnTo>
                  <a:lnTo>
                    <a:pt x="552462" y="51663"/>
                  </a:lnTo>
                  <a:lnTo>
                    <a:pt x="552361" y="54470"/>
                  </a:lnTo>
                  <a:lnTo>
                    <a:pt x="536181" y="72415"/>
                  </a:lnTo>
                  <a:lnTo>
                    <a:pt x="523646" y="72415"/>
                  </a:lnTo>
                  <a:lnTo>
                    <a:pt x="517728" y="68821"/>
                  </a:lnTo>
                  <a:lnTo>
                    <a:pt x="511162" y="54470"/>
                  </a:lnTo>
                  <a:lnTo>
                    <a:pt x="509524" y="46659"/>
                  </a:lnTo>
                  <a:lnTo>
                    <a:pt x="509524" y="27965"/>
                  </a:lnTo>
                  <a:lnTo>
                    <a:pt x="511276" y="20269"/>
                  </a:lnTo>
                  <a:lnTo>
                    <a:pt x="518287" y="9956"/>
                  </a:lnTo>
                  <a:lnTo>
                    <a:pt x="522897" y="7391"/>
                  </a:lnTo>
                  <a:lnTo>
                    <a:pt x="536397" y="7391"/>
                  </a:lnTo>
                  <a:lnTo>
                    <a:pt x="552361" y="44843"/>
                  </a:lnTo>
                  <a:lnTo>
                    <a:pt x="552462" y="51663"/>
                  </a:lnTo>
                  <a:lnTo>
                    <a:pt x="552462" y="10287"/>
                  </a:lnTo>
                  <a:lnTo>
                    <a:pt x="548322" y="7391"/>
                  </a:lnTo>
                  <a:lnTo>
                    <a:pt x="546684" y="6248"/>
                  </a:lnTo>
                  <a:lnTo>
                    <a:pt x="538772" y="3390"/>
                  </a:lnTo>
                  <a:lnTo>
                    <a:pt x="529755" y="2438"/>
                  </a:lnTo>
                  <a:lnTo>
                    <a:pt x="522097" y="3187"/>
                  </a:lnTo>
                  <a:lnTo>
                    <a:pt x="493763" y="36017"/>
                  </a:lnTo>
                  <a:lnTo>
                    <a:pt x="493115" y="44843"/>
                  </a:lnTo>
                  <a:lnTo>
                    <a:pt x="493661" y="51828"/>
                  </a:lnTo>
                  <a:lnTo>
                    <a:pt x="525195" y="80225"/>
                  </a:lnTo>
                  <a:lnTo>
                    <a:pt x="527697" y="80225"/>
                  </a:lnTo>
                  <a:lnTo>
                    <a:pt x="530440" y="79883"/>
                  </a:lnTo>
                  <a:lnTo>
                    <a:pt x="533463" y="79197"/>
                  </a:lnTo>
                  <a:lnTo>
                    <a:pt x="539254" y="77990"/>
                  </a:lnTo>
                  <a:lnTo>
                    <a:pt x="544296" y="75780"/>
                  </a:lnTo>
                  <a:lnTo>
                    <a:pt x="548805" y="72415"/>
                  </a:lnTo>
                  <a:lnTo>
                    <a:pt x="551624" y="70332"/>
                  </a:lnTo>
                  <a:lnTo>
                    <a:pt x="525627" y="112115"/>
                  </a:lnTo>
                  <a:lnTo>
                    <a:pt x="497624" y="122847"/>
                  </a:lnTo>
                  <a:lnTo>
                    <a:pt x="498500" y="126326"/>
                  </a:lnTo>
                  <a:lnTo>
                    <a:pt x="537832" y="113538"/>
                  </a:lnTo>
                  <a:lnTo>
                    <a:pt x="564743" y="78486"/>
                  </a:lnTo>
                  <a:lnTo>
                    <a:pt x="569379" y="58293"/>
                  </a:lnTo>
                  <a:lnTo>
                    <a:pt x="569683" y="51828"/>
                  </a:lnTo>
                  <a:close/>
                </a:path>
                <a:path w="677545" h="126364">
                  <a:moveTo>
                    <a:pt x="624420" y="2006"/>
                  </a:moveTo>
                  <a:lnTo>
                    <a:pt x="615696" y="2006"/>
                  </a:lnTo>
                  <a:lnTo>
                    <a:pt x="577100" y="125107"/>
                  </a:lnTo>
                  <a:lnTo>
                    <a:pt x="585939" y="125107"/>
                  </a:lnTo>
                  <a:lnTo>
                    <a:pt x="624420" y="2006"/>
                  </a:lnTo>
                  <a:close/>
                </a:path>
                <a:path w="677545" h="126364">
                  <a:moveTo>
                    <a:pt x="676998" y="76479"/>
                  </a:moveTo>
                  <a:lnTo>
                    <a:pt x="633069" y="76479"/>
                  </a:lnTo>
                  <a:lnTo>
                    <a:pt x="633069" y="87591"/>
                  </a:lnTo>
                  <a:lnTo>
                    <a:pt x="676998" y="87591"/>
                  </a:lnTo>
                  <a:lnTo>
                    <a:pt x="676998" y="764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2284" y="3031831"/>
              <a:ext cx="926763" cy="16009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047543" y="3032703"/>
              <a:ext cx="359255" cy="12449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956213" y="3031489"/>
              <a:ext cx="681355" cy="125730"/>
            </a:xfrm>
            <a:custGeom>
              <a:avLst/>
              <a:gdLst/>
              <a:ahLst/>
              <a:cxnLst/>
              <a:rect l="l" t="t" r="r" b="b"/>
              <a:pathLst>
                <a:path w="681354" h="125730">
                  <a:moveTo>
                    <a:pt x="81953" y="80391"/>
                  </a:moveTo>
                  <a:lnTo>
                    <a:pt x="63817" y="80391"/>
                  </a:lnTo>
                  <a:lnTo>
                    <a:pt x="63817" y="20180"/>
                  </a:lnTo>
                  <a:lnTo>
                    <a:pt x="63817" y="2260"/>
                  </a:lnTo>
                  <a:lnTo>
                    <a:pt x="55562" y="2260"/>
                  </a:lnTo>
                  <a:lnTo>
                    <a:pt x="49834" y="10325"/>
                  </a:lnTo>
                  <a:lnTo>
                    <a:pt x="49834" y="20180"/>
                  </a:lnTo>
                  <a:lnTo>
                    <a:pt x="49834" y="80391"/>
                  </a:lnTo>
                  <a:lnTo>
                    <a:pt x="7239" y="80391"/>
                  </a:lnTo>
                  <a:lnTo>
                    <a:pt x="49834" y="20180"/>
                  </a:lnTo>
                  <a:lnTo>
                    <a:pt x="49834" y="10325"/>
                  </a:lnTo>
                  <a:lnTo>
                    <a:pt x="0" y="80391"/>
                  </a:lnTo>
                  <a:lnTo>
                    <a:pt x="0" y="91935"/>
                  </a:lnTo>
                  <a:lnTo>
                    <a:pt x="50012" y="91935"/>
                  </a:lnTo>
                  <a:lnTo>
                    <a:pt x="50012" y="121539"/>
                  </a:lnTo>
                  <a:lnTo>
                    <a:pt x="63817" y="121539"/>
                  </a:lnTo>
                  <a:lnTo>
                    <a:pt x="63817" y="91935"/>
                  </a:lnTo>
                  <a:lnTo>
                    <a:pt x="81953" y="91935"/>
                  </a:lnTo>
                  <a:lnTo>
                    <a:pt x="81953" y="80391"/>
                  </a:lnTo>
                  <a:close/>
                </a:path>
                <a:path w="681354" h="125730">
                  <a:moveTo>
                    <a:pt x="163830" y="71856"/>
                  </a:moveTo>
                  <a:lnTo>
                    <a:pt x="160680" y="64160"/>
                  </a:lnTo>
                  <a:lnTo>
                    <a:pt x="151003" y="54902"/>
                  </a:lnTo>
                  <a:lnTo>
                    <a:pt x="146545" y="52120"/>
                  </a:lnTo>
                  <a:lnTo>
                    <a:pt x="140995" y="49745"/>
                  </a:lnTo>
                  <a:lnTo>
                    <a:pt x="145745" y="46443"/>
                  </a:lnTo>
                  <a:lnTo>
                    <a:pt x="149237" y="43459"/>
                  </a:lnTo>
                  <a:lnTo>
                    <a:pt x="155486" y="36118"/>
                  </a:lnTo>
                  <a:lnTo>
                    <a:pt x="157492" y="30962"/>
                  </a:lnTo>
                  <a:lnTo>
                    <a:pt x="157492" y="18986"/>
                  </a:lnTo>
                  <a:lnTo>
                    <a:pt x="155067" y="13373"/>
                  </a:lnTo>
                  <a:lnTo>
                    <a:pt x="145402" y="3644"/>
                  </a:lnTo>
                  <a:lnTo>
                    <a:pt x="138557" y="1219"/>
                  </a:lnTo>
                  <a:lnTo>
                    <a:pt x="121437" y="1219"/>
                  </a:lnTo>
                  <a:lnTo>
                    <a:pt x="114134" y="3848"/>
                  </a:lnTo>
                  <a:lnTo>
                    <a:pt x="101511" y="14376"/>
                  </a:lnTo>
                  <a:lnTo>
                    <a:pt x="97205" y="21412"/>
                  </a:lnTo>
                  <a:lnTo>
                    <a:pt x="94894" y="30213"/>
                  </a:lnTo>
                  <a:lnTo>
                    <a:pt x="97586" y="30822"/>
                  </a:lnTo>
                  <a:lnTo>
                    <a:pt x="100647" y="25488"/>
                  </a:lnTo>
                  <a:lnTo>
                    <a:pt x="103517" y="21564"/>
                  </a:lnTo>
                  <a:lnTo>
                    <a:pt x="111036" y="14325"/>
                  </a:lnTo>
                  <a:lnTo>
                    <a:pt x="116662" y="11976"/>
                  </a:lnTo>
                  <a:lnTo>
                    <a:pt x="128409" y="11976"/>
                  </a:lnTo>
                  <a:lnTo>
                    <a:pt x="133184" y="13627"/>
                  </a:lnTo>
                  <a:lnTo>
                    <a:pt x="141592" y="20231"/>
                  </a:lnTo>
                  <a:lnTo>
                    <a:pt x="143687" y="25031"/>
                  </a:lnTo>
                  <a:lnTo>
                    <a:pt x="143687" y="38455"/>
                  </a:lnTo>
                  <a:lnTo>
                    <a:pt x="141020" y="44196"/>
                  </a:lnTo>
                  <a:lnTo>
                    <a:pt x="130378" y="52870"/>
                  </a:lnTo>
                  <a:lnTo>
                    <a:pt x="123088" y="56718"/>
                  </a:lnTo>
                  <a:lnTo>
                    <a:pt x="113817" y="60083"/>
                  </a:lnTo>
                  <a:lnTo>
                    <a:pt x="113995" y="62331"/>
                  </a:lnTo>
                  <a:lnTo>
                    <a:pt x="149047" y="78676"/>
                  </a:lnTo>
                  <a:lnTo>
                    <a:pt x="150634" y="84137"/>
                  </a:lnTo>
                  <a:lnTo>
                    <a:pt x="150634" y="96774"/>
                  </a:lnTo>
                  <a:lnTo>
                    <a:pt x="148653" y="102730"/>
                  </a:lnTo>
                  <a:lnTo>
                    <a:pt x="140792" y="113677"/>
                  </a:lnTo>
                  <a:lnTo>
                    <a:pt x="134772" y="116420"/>
                  </a:lnTo>
                  <a:lnTo>
                    <a:pt x="123024" y="116420"/>
                  </a:lnTo>
                  <a:lnTo>
                    <a:pt x="118579" y="114757"/>
                  </a:lnTo>
                  <a:lnTo>
                    <a:pt x="113347" y="111429"/>
                  </a:lnTo>
                  <a:lnTo>
                    <a:pt x="108102" y="108102"/>
                  </a:lnTo>
                  <a:lnTo>
                    <a:pt x="94627" y="111353"/>
                  </a:lnTo>
                  <a:lnTo>
                    <a:pt x="94627" y="115290"/>
                  </a:lnTo>
                  <a:lnTo>
                    <a:pt x="96062" y="117563"/>
                  </a:lnTo>
                  <a:lnTo>
                    <a:pt x="101790" y="121793"/>
                  </a:lnTo>
                  <a:lnTo>
                    <a:pt x="106781" y="122847"/>
                  </a:lnTo>
                  <a:lnTo>
                    <a:pt x="113906" y="122847"/>
                  </a:lnTo>
                  <a:lnTo>
                    <a:pt x="150850" y="110261"/>
                  </a:lnTo>
                  <a:lnTo>
                    <a:pt x="163830" y="81178"/>
                  </a:lnTo>
                  <a:lnTo>
                    <a:pt x="163830" y="71856"/>
                  </a:lnTo>
                  <a:close/>
                </a:path>
                <a:path w="681354" h="125730">
                  <a:moveTo>
                    <a:pt x="257657" y="51219"/>
                  </a:moveTo>
                  <a:lnTo>
                    <a:pt x="241503" y="10401"/>
                  </a:lnTo>
                  <a:lnTo>
                    <a:pt x="240449" y="9677"/>
                  </a:lnTo>
                  <a:lnTo>
                    <a:pt x="240449" y="51054"/>
                  </a:lnTo>
                  <a:lnTo>
                    <a:pt x="240347" y="53860"/>
                  </a:lnTo>
                  <a:lnTo>
                    <a:pt x="224167" y="71805"/>
                  </a:lnTo>
                  <a:lnTo>
                    <a:pt x="211632" y="71805"/>
                  </a:lnTo>
                  <a:lnTo>
                    <a:pt x="205714" y="68211"/>
                  </a:lnTo>
                  <a:lnTo>
                    <a:pt x="199148" y="53860"/>
                  </a:lnTo>
                  <a:lnTo>
                    <a:pt x="197510" y="46050"/>
                  </a:lnTo>
                  <a:lnTo>
                    <a:pt x="197510" y="27355"/>
                  </a:lnTo>
                  <a:lnTo>
                    <a:pt x="199263" y="19659"/>
                  </a:lnTo>
                  <a:lnTo>
                    <a:pt x="206273" y="9347"/>
                  </a:lnTo>
                  <a:lnTo>
                    <a:pt x="210883" y="6781"/>
                  </a:lnTo>
                  <a:lnTo>
                    <a:pt x="224383" y="6781"/>
                  </a:lnTo>
                  <a:lnTo>
                    <a:pt x="240347" y="44234"/>
                  </a:lnTo>
                  <a:lnTo>
                    <a:pt x="240449" y="51054"/>
                  </a:lnTo>
                  <a:lnTo>
                    <a:pt x="240449" y="9677"/>
                  </a:lnTo>
                  <a:lnTo>
                    <a:pt x="236308" y="6781"/>
                  </a:lnTo>
                  <a:lnTo>
                    <a:pt x="234670" y="5638"/>
                  </a:lnTo>
                  <a:lnTo>
                    <a:pt x="226745" y="2781"/>
                  </a:lnTo>
                  <a:lnTo>
                    <a:pt x="217741" y="1828"/>
                  </a:lnTo>
                  <a:lnTo>
                    <a:pt x="210070" y="2565"/>
                  </a:lnTo>
                  <a:lnTo>
                    <a:pt x="181737" y="35407"/>
                  </a:lnTo>
                  <a:lnTo>
                    <a:pt x="181102" y="44234"/>
                  </a:lnTo>
                  <a:lnTo>
                    <a:pt x="181635" y="51219"/>
                  </a:lnTo>
                  <a:lnTo>
                    <a:pt x="213182" y="79616"/>
                  </a:lnTo>
                  <a:lnTo>
                    <a:pt x="215684" y="79616"/>
                  </a:lnTo>
                  <a:lnTo>
                    <a:pt x="218427" y="79273"/>
                  </a:lnTo>
                  <a:lnTo>
                    <a:pt x="221449" y="78587"/>
                  </a:lnTo>
                  <a:lnTo>
                    <a:pt x="227241" y="77381"/>
                  </a:lnTo>
                  <a:lnTo>
                    <a:pt x="232283" y="75171"/>
                  </a:lnTo>
                  <a:lnTo>
                    <a:pt x="236778" y="71805"/>
                  </a:lnTo>
                  <a:lnTo>
                    <a:pt x="239610" y="69723"/>
                  </a:lnTo>
                  <a:lnTo>
                    <a:pt x="213614" y="111506"/>
                  </a:lnTo>
                  <a:lnTo>
                    <a:pt x="185610" y="122237"/>
                  </a:lnTo>
                  <a:lnTo>
                    <a:pt x="186486" y="125717"/>
                  </a:lnTo>
                  <a:lnTo>
                    <a:pt x="225806" y="112928"/>
                  </a:lnTo>
                  <a:lnTo>
                    <a:pt x="252730" y="77876"/>
                  </a:lnTo>
                  <a:lnTo>
                    <a:pt x="255193" y="69723"/>
                  </a:lnTo>
                  <a:lnTo>
                    <a:pt x="256413" y="64452"/>
                  </a:lnTo>
                  <a:lnTo>
                    <a:pt x="257352" y="57670"/>
                  </a:lnTo>
                  <a:lnTo>
                    <a:pt x="257657" y="51219"/>
                  </a:lnTo>
                  <a:close/>
                </a:path>
                <a:path w="681354" h="125730">
                  <a:moveTo>
                    <a:pt x="312394" y="1384"/>
                  </a:moveTo>
                  <a:lnTo>
                    <a:pt x="303669" y="1384"/>
                  </a:lnTo>
                  <a:lnTo>
                    <a:pt x="265074" y="124485"/>
                  </a:lnTo>
                  <a:lnTo>
                    <a:pt x="273913" y="124485"/>
                  </a:lnTo>
                  <a:lnTo>
                    <a:pt x="312394" y="1384"/>
                  </a:lnTo>
                  <a:close/>
                </a:path>
                <a:path w="681354" h="125730">
                  <a:moveTo>
                    <a:pt x="397243" y="82321"/>
                  </a:moveTo>
                  <a:lnTo>
                    <a:pt x="386448" y="53301"/>
                  </a:lnTo>
                  <a:lnTo>
                    <a:pt x="386029" y="52870"/>
                  </a:lnTo>
                  <a:lnTo>
                    <a:pt x="381647" y="48412"/>
                  </a:lnTo>
                  <a:lnTo>
                    <a:pt x="381381" y="48310"/>
                  </a:lnTo>
                  <a:lnTo>
                    <a:pt x="381381" y="81026"/>
                  </a:lnTo>
                  <a:lnTo>
                    <a:pt x="381254" y="97155"/>
                  </a:lnTo>
                  <a:lnTo>
                    <a:pt x="379818" y="103466"/>
                  </a:lnTo>
                  <a:lnTo>
                    <a:pt x="373570" y="115214"/>
                  </a:lnTo>
                  <a:lnTo>
                    <a:pt x="368554" y="118160"/>
                  </a:lnTo>
                  <a:lnTo>
                    <a:pt x="352996" y="118160"/>
                  </a:lnTo>
                  <a:lnTo>
                    <a:pt x="336588" y="76923"/>
                  </a:lnTo>
                  <a:lnTo>
                    <a:pt x="336588" y="69621"/>
                  </a:lnTo>
                  <a:lnTo>
                    <a:pt x="337451" y="64414"/>
                  </a:lnTo>
                  <a:lnTo>
                    <a:pt x="342138" y="55968"/>
                  </a:lnTo>
                  <a:lnTo>
                    <a:pt x="348107" y="53301"/>
                  </a:lnTo>
                  <a:lnTo>
                    <a:pt x="357073" y="53301"/>
                  </a:lnTo>
                  <a:lnTo>
                    <a:pt x="381381" y="81026"/>
                  </a:lnTo>
                  <a:lnTo>
                    <a:pt x="381381" y="48310"/>
                  </a:lnTo>
                  <a:lnTo>
                    <a:pt x="373913" y="45224"/>
                  </a:lnTo>
                  <a:lnTo>
                    <a:pt x="360019" y="45224"/>
                  </a:lnTo>
                  <a:lnTo>
                    <a:pt x="355358" y="46151"/>
                  </a:lnTo>
                  <a:lnTo>
                    <a:pt x="348132" y="49047"/>
                  </a:lnTo>
                  <a:lnTo>
                    <a:pt x="345033" y="50673"/>
                  </a:lnTo>
                  <a:lnTo>
                    <a:pt x="341452" y="52870"/>
                  </a:lnTo>
                  <a:lnTo>
                    <a:pt x="342836" y="46558"/>
                  </a:lnTo>
                  <a:lnTo>
                    <a:pt x="345376" y="40195"/>
                  </a:lnTo>
                  <a:lnTo>
                    <a:pt x="352793" y="27343"/>
                  </a:lnTo>
                  <a:lnTo>
                    <a:pt x="356755" y="22047"/>
                  </a:lnTo>
                  <a:lnTo>
                    <a:pt x="360984" y="17881"/>
                  </a:lnTo>
                  <a:lnTo>
                    <a:pt x="365086" y="13766"/>
                  </a:lnTo>
                  <a:lnTo>
                    <a:pt x="369760" y="10579"/>
                  </a:lnTo>
                  <a:lnTo>
                    <a:pt x="380238" y="6007"/>
                  </a:lnTo>
                  <a:lnTo>
                    <a:pt x="386473" y="4203"/>
                  </a:lnTo>
                  <a:lnTo>
                    <a:pt x="393712" y="2870"/>
                  </a:lnTo>
                  <a:lnTo>
                    <a:pt x="393280" y="0"/>
                  </a:lnTo>
                  <a:lnTo>
                    <a:pt x="355676" y="10350"/>
                  </a:lnTo>
                  <a:lnTo>
                    <a:pt x="326250" y="42545"/>
                  </a:lnTo>
                  <a:lnTo>
                    <a:pt x="320179" y="71018"/>
                  </a:lnTo>
                  <a:lnTo>
                    <a:pt x="320967" y="82321"/>
                  </a:lnTo>
                  <a:lnTo>
                    <a:pt x="345948" y="119875"/>
                  </a:lnTo>
                  <a:lnTo>
                    <a:pt x="360540" y="123456"/>
                  </a:lnTo>
                  <a:lnTo>
                    <a:pt x="368325" y="122656"/>
                  </a:lnTo>
                  <a:lnTo>
                    <a:pt x="375335" y="120269"/>
                  </a:lnTo>
                  <a:lnTo>
                    <a:pt x="378637" y="118160"/>
                  </a:lnTo>
                  <a:lnTo>
                    <a:pt x="381584" y="116281"/>
                  </a:lnTo>
                  <a:lnTo>
                    <a:pt x="387070" y="110693"/>
                  </a:lnTo>
                  <a:lnTo>
                    <a:pt x="391541" y="104114"/>
                  </a:lnTo>
                  <a:lnTo>
                    <a:pt x="394728" y="97155"/>
                  </a:lnTo>
                  <a:lnTo>
                    <a:pt x="396633" y="89789"/>
                  </a:lnTo>
                  <a:lnTo>
                    <a:pt x="397243" y="82321"/>
                  </a:lnTo>
                  <a:close/>
                </a:path>
                <a:path w="681354" h="125730">
                  <a:moveTo>
                    <a:pt x="486943" y="80391"/>
                  </a:moveTo>
                  <a:lnTo>
                    <a:pt x="468807" y="80391"/>
                  </a:lnTo>
                  <a:lnTo>
                    <a:pt x="468807" y="20180"/>
                  </a:lnTo>
                  <a:lnTo>
                    <a:pt x="468807" y="2260"/>
                  </a:lnTo>
                  <a:lnTo>
                    <a:pt x="460552" y="2260"/>
                  </a:lnTo>
                  <a:lnTo>
                    <a:pt x="454825" y="10325"/>
                  </a:lnTo>
                  <a:lnTo>
                    <a:pt x="454825" y="20180"/>
                  </a:lnTo>
                  <a:lnTo>
                    <a:pt x="454825" y="80391"/>
                  </a:lnTo>
                  <a:lnTo>
                    <a:pt x="412229" y="80391"/>
                  </a:lnTo>
                  <a:lnTo>
                    <a:pt x="454825" y="20180"/>
                  </a:lnTo>
                  <a:lnTo>
                    <a:pt x="454825" y="10325"/>
                  </a:lnTo>
                  <a:lnTo>
                    <a:pt x="404990" y="80391"/>
                  </a:lnTo>
                  <a:lnTo>
                    <a:pt x="404990" y="91935"/>
                  </a:lnTo>
                  <a:lnTo>
                    <a:pt x="455002" y="91935"/>
                  </a:lnTo>
                  <a:lnTo>
                    <a:pt x="455002" y="121539"/>
                  </a:lnTo>
                  <a:lnTo>
                    <a:pt x="468807" y="121539"/>
                  </a:lnTo>
                  <a:lnTo>
                    <a:pt x="468807" y="91935"/>
                  </a:lnTo>
                  <a:lnTo>
                    <a:pt x="486943" y="91935"/>
                  </a:lnTo>
                  <a:lnTo>
                    <a:pt x="486943" y="80391"/>
                  </a:lnTo>
                  <a:close/>
                </a:path>
                <a:path w="681354" h="125730">
                  <a:moveTo>
                    <a:pt x="573760" y="51219"/>
                  </a:moveTo>
                  <a:lnTo>
                    <a:pt x="557593" y="10401"/>
                  </a:lnTo>
                  <a:lnTo>
                    <a:pt x="556539" y="9677"/>
                  </a:lnTo>
                  <a:lnTo>
                    <a:pt x="556539" y="51054"/>
                  </a:lnTo>
                  <a:lnTo>
                    <a:pt x="556437" y="53860"/>
                  </a:lnTo>
                  <a:lnTo>
                    <a:pt x="540258" y="71805"/>
                  </a:lnTo>
                  <a:lnTo>
                    <a:pt x="527723" y="71805"/>
                  </a:lnTo>
                  <a:lnTo>
                    <a:pt x="521804" y="68211"/>
                  </a:lnTo>
                  <a:lnTo>
                    <a:pt x="515239" y="53860"/>
                  </a:lnTo>
                  <a:lnTo>
                    <a:pt x="513600" y="46050"/>
                  </a:lnTo>
                  <a:lnTo>
                    <a:pt x="513600" y="27355"/>
                  </a:lnTo>
                  <a:lnTo>
                    <a:pt x="515353" y="19659"/>
                  </a:lnTo>
                  <a:lnTo>
                    <a:pt x="522363" y="9347"/>
                  </a:lnTo>
                  <a:lnTo>
                    <a:pt x="526973" y="6781"/>
                  </a:lnTo>
                  <a:lnTo>
                    <a:pt x="540473" y="6781"/>
                  </a:lnTo>
                  <a:lnTo>
                    <a:pt x="556437" y="44234"/>
                  </a:lnTo>
                  <a:lnTo>
                    <a:pt x="556539" y="51054"/>
                  </a:lnTo>
                  <a:lnTo>
                    <a:pt x="556539" y="9677"/>
                  </a:lnTo>
                  <a:lnTo>
                    <a:pt x="552399" y="6781"/>
                  </a:lnTo>
                  <a:lnTo>
                    <a:pt x="550760" y="5638"/>
                  </a:lnTo>
                  <a:lnTo>
                    <a:pt x="542848" y="2781"/>
                  </a:lnTo>
                  <a:lnTo>
                    <a:pt x="533831" y="1828"/>
                  </a:lnTo>
                  <a:lnTo>
                    <a:pt x="526173" y="2565"/>
                  </a:lnTo>
                  <a:lnTo>
                    <a:pt x="497840" y="35407"/>
                  </a:lnTo>
                  <a:lnTo>
                    <a:pt x="497192" y="44234"/>
                  </a:lnTo>
                  <a:lnTo>
                    <a:pt x="497738" y="51219"/>
                  </a:lnTo>
                  <a:lnTo>
                    <a:pt x="529272" y="79616"/>
                  </a:lnTo>
                  <a:lnTo>
                    <a:pt x="531774" y="79616"/>
                  </a:lnTo>
                  <a:lnTo>
                    <a:pt x="534517" y="79273"/>
                  </a:lnTo>
                  <a:lnTo>
                    <a:pt x="537540" y="78587"/>
                  </a:lnTo>
                  <a:lnTo>
                    <a:pt x="543331" y="77381"/>
                  </a:lnTo>
                  <a:lnTo>
                    <a:pt x="548373" y="75171"/>
                  </a:lnTo>
                  <a:lnTo>
                    <a:pt x="552881" y="71805"/>
                  </a:lnTo>
                  <a:lnTo>
                    <a:pt x="555701" y="69723"/>
                  </a:lnTo>
                  <a:lnTo>
                    <a:pt x="529704" y="111506"/>
                  </a:lnTo>
                  <a:lnTo>
                    <a:pt x="501700" y="122237"/>
                  </a:lnTo>
                  <a:lnTo>
                    <a:pt x="502577" y="125717"/>
                  </a:lnTo>
                  <a:lnTo>
                    <a:pt x="541909" y="112928"/>
                  </a:lnTo>
                  <a:lnTo>
                    <a:pt x="568820" y="77876"/>
                  </a:lnTo>
                  <a:lnTo>
                    <a:pt x="573455" y="57670"/>
                  </a:lnTo>
                  <a:lnTo>
                    <a:pt x="573760" y="51219"/>
                  </a:lnTo>
                  <a:close/>
                </a:path>
                <a:path w="681354" h="125730">
                  <a:moveTo>
                    <a:pt x="628497" y="1384"/>
                  </a:moveTo>
                  <a:lnTo>
                    <a:pt x="619772" y="1384"/>
                  </a:lnTo>
                  <a:lnTo>
                    <a:pt x="581177" y="124485"/>
                  </a:lnTo>
                  <a:lnTo>
                    <a:pt x="590016" y="124485"/>
                  </a:lnTo>
                  <a:lnTo>
                    <a:pt x="628497" y="1384"/>
                  </a:lnTo>
                  <a:close/>
                </a:path>
                <a:path w="681354" h="125730">
                  <a:moveTo>
                    <a:pt x="681075" y="75869"/>
                  </a:moveTo>
                  <a:lnTo>
                    <a:pt x="637146" y="75869"/>
                  </a:lnTo>
                  <a:lnTo>
                    <a:pt x="637146" y="86982"/>
                  </a:lnTo>
                  <a:lnTo>
                    <a:pt x="681075" y="86982"/>
                  </a:lnTo>
                  <a:lnTo>
                    <a:pt x="681075" y="758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42286" y="3346612"/>
              <a:ext cx="1400517" cy="16027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04743" y="3347660"/>
              <a:ext cx="359255" cy="124493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413413" y="3346449"/>
              <a:ext cx="681355" cy="125730"/>
            </a:xfrm>
            <a:custGeom>
              <a:avLst/>
              <a:gdLst/>
              <a:ahLst/>
              <a:cxnLst/>
              <a:rect l="l" t="t" r="r" b="b"/>
              <a:pathLst>
                <a:path w="681354" h="125729">
                  <a:moveTo>
                    <a:pt x="81953" y="80391"/>
                  </a:moveTo>
                  <a:lnTo>
                    <a:pt x="63817" y="80391"/>
                  </a:lnTo>
                  <a:lnTo>
                    <a:pt x="63817" y="20180"/>
                  </a:lnTo>
                  <a:lnTo>
                    <a:pt x="63817" y="2260"/>
                  </a:lnTo>
                  <a:lnTo>
                    <a:pt x="55562" y="2260"/>
                  </a:lnTo>
                  <a:lnTo>
                    <a:pt x="49834" y="10325"/>
                  </a:lnTo>
                  <a:lnTo>
                    <a:pt x="49834" y="20180"/>
                  </a:lnTo>
                  <a:lnTo>
                    <a:pt x="49834" y="80391"/>
                  </a:lnTo>
                  <a:lnTo>
                    <a:pt x="7239" y="80391"/>
                  </a:lnTo>
                  <a:lnTo>
                    <a:pt x="49834" y="20180"/>
                  </a:lnTo>
                  <a:lnTo>
                    <a:pt x="49834" y="10325"/>
                  </a:lnTo>
                  <a:lnTo>
                    <a:pt x="0" y="80391"/>
                  </a:lnTo>
                  <a:lnTo>
                    <a:pt x="0" y="91935"/>
                  </a:lnTo>
                  <a:lnTo>
                    <a:pt x="50012" y="91935"/>
                  </a:lnTo>
                  <a:lnTo>
                    <a:pt x="50012" y="121539"/>
                  </a:lnTo>
                  <a:lnTo>
                    <a:pt x="63817" y="121539"/>
                  </a:lnTo>
                  <a:lnTo>
                    <a:pt x="63817" y="91935"/>
                  </a:lnTo>
                  <a:lnTo>
                    <a:pt x="81953" y="91935"/>
                  </a:lnTo>
                  <a:lnTo>
                    <a:pt x="81953" y="80391"/>
                  </a:lnTo>
                  <a:close/>
                </a:path>
                <a:path w="681354" h="125729">
                  <a:moveTo>
                    <a:pt x="163830" y="71856"/>
                  </a:moveTo>
                  <a:lnTo>
                    <a:pt x="160680" y="64160"/>
                  </a:lnTo>
                  <a:lnTo>
                    <a:pt x="151003" y="54902"/>
                  </a:lnTo>
                  <a:lnTo>
                    <a:pt x="146545" y="52120"/>
                  </a:lnTo>
                  <a:lnTo>
                    <a:pt x="140995" y="49745"/>
                  </a:lnTo>
                  <a:lnTo>
                    <a:pt x="145745" y="46443"/>
                  </a:lnTo>
                  <a:lnTo>
                    <a:pt x="149237" y="43459"/>
                  </a:lnTo>
                  <a:lnTo>
                    <a:pt x="155486" y="36118"/>
                  </a:lnTo>
                  <a:lnTo>
                    <a:pt x="157492" y="30962"/>
                  </a:lnTo>
                  <a:lnTo>
                    <a:pt x="157492" y="18986"/>
                  </a:lnTo>
                  <a:lnTo>
                    <a:pt x="155067" y="13373"/>
                  </a:lnTo>
                  <a:lnTo>
                    <a:pt x="145402" y="3644"/>
                  </a:lnTo>
                  <a:lnTo>
                    <a:pt x="138557" y="1219"/>
                  </a:lnTo>
                  <a:lnTo>
                    <a:pt x="121437" y="1219"/>
                  </a:lnTo>
                  <a:lnTo>
                    <a:pt x="114134" y="3848"/>
                  </a:lnTo>
                  <a:lnTo>
                    <a:pt x="101511" y="14376"/>
                  </a:lnTo>
                  <a:lnTo>
                    <a:pt x="97205" y="21412"/>
                  </a:lnTo>
                  <a:lnTo>
                    <a:pt x="94894" y="30213"/>
                  </a:lnTo>
                  <a:lnTo>
                    <a:pt x="97586" y="30822"/>
                  </a:lnTo>
                  <a:lnTo>
                    <a:pt x="100647" y="25488"/>
                  </a:lnTo>
                  <a:lnTo>
                    <a:pt x="103517" y="21564"/>
                  </a:lnTo>
                  <a:lnTo>
                    <a:pt x="111036" y="14325"/>
                  </a:lnTo>
                  <a:lnTo>
                    <a:pt x="116662" y="11976"/>
                  </a:lnTo>
                  <a:lnTo>
                    <a:pt x="128409" y="11976"/>
                  </a:lnTo>
                  <a:lnTo>
                    <a:pt x="133184" y="13627"/>
                  </a:lnTo>
                  <a:lnTo>
                    <a:pt x="141592" y="20231"/>
                  </a:lnTo>
                  <a:lnTo>
                    <a:pt x="143687" y="25031"/>
                  </a:lnTo>
                  <a:lnTo>
                    <a:pt x="143687" y="38455"/>
                  </a:lnTo>
                  <a:lnTo>
                    <a:pt x="141020" y="44196"/>
                  </a:lnTo>
                  <a:lnTo>
                    <a:pt x="130378" y="52870"/>
                  </a:lnTo>
                  <a:lnTo>
                    <a:pt x="123088" y="56718"/>
                  </a:lnTo>
                  <a:lnTo>
                    <a:pt x="113817" y="60083"/>
                  </a:lnTo>
                  <a:lnTo>
                    <a:pt x="113995" y="62331"/>
                  </a:lnTo>
                  <a:lnTo>
                    <a:pt x="149047" y="78676"/>
                  </a:lnTo>
                  <a:lnTo>
                    <a:pt x="150634" y="84137"/>
                  </a:lnTo>
                  <a:lnTo>
                    <a:pt x="150634" y="96774"/>
                  </a:lnTo>
                  <a:lnTo>
                    <a:pt x="148653" y="102730"/>
                  </a:lnTo>
                  <a:lnTo>
                    <a:pt x="140792" y="113677"/>
                  </a:lnTo>
                  <a:lnTo>
                    <a:pt x="134772" y="116420"/>
                  </a:lnTo>
                  <a:lnTo>
                    <a:pt x="123024" y="116420"/>
                  </a:lnTo>
                  <a:lnTo>
                    <a:pt x="118579" y="114757"/>
                  </a:lnTo>
                  <a:lnTo>
                    <a:pt x="113347" y="111429"/>
                  </a:lnTo>
                  <a:lnTo>
                    <a:pt x="108102" y="108102"/>
                  </a:lnTo>
                  <a:lnTo>
                    <a:pt x="94627" y="111353"/>
                  </a:lnTo>
                  <a:lnTo>
                    <a:pt x="94627" y="115290"/>
                  </a:lnTo>
                  <a:lnTo>
                    <a:pt x="96062" y="117563"/>
                  </a:lnTo>
                  <a:lnTo>
                    <a:pt x="101790" y="121793"/>
                  </a:lnTo>
                  <a:lnTo>
                    <a:pt x="106781" y="122847"/>
                  </a:lnTo>
                  <a:lnTo>
                    <a:pt x="113906" y="122847"/>
                  </a:lnTo>
                  <a:lnTo>
                    <a:pt x="150850" y="110261"/>
                  </a:lnTo>
                  <a:lnTo>
                    <a:pt x="163830" y="81178"/>
                  </a:lnTo>
                  <a:lnTo>
                    <a:pt x="163830" y="71856"/>
                  </a:lnTo>
                  <a:close/>
                </a:path>
                <a:path w="681354" h="125729">
                  <a:moveTo>
                    <a:pt x="257657" y="51219"/>
                  </a:moveTo>
                  <a:lnTo>
                    <a:pt x="241503" y="10388"/>
                  </a:lnTo>
                  <a:lnTo>
                    <a:pt x="240449" y="9664"/>
                  </a:lnTo>
                  <a:lnTo>
                    <a:pt x="240449" y="51041"/>
                  </a:lnTo>
                  <a:lnTo>
                    <a:pt x="240347" y="53848"/>
                  </a:lnTo>
                  <a:lnTo>
                    <a:pt x="224167" y="71793"/>
                  </a:lnTo>
                  <a:lnTo>
                    <a:pt x="211632" y="71793"/>
                  </a:lnTo>
                  <a:lnTo>
                    <a:pt x="205714" y="68199"/>
                  </a:lnTo>
                  <a:lnTo>
                    <a:pt x="199148" y="53848"/>
                  </a:lnTo>
                  <a:lnTo>
                    <a:pt x="197510" y="46037"/>
                  </a:lnTo>
                  <a:lnTo>
                    <a:pt x="197510" y="27343"/>
                  </a:lnTo>
                  <a:lnTo>
                    <a:pt x="199263" y="19646"/>
                  </a:lnTo>
                  <a:lnTo>
                    <a:pt x="206273" y="9334"/>
                  </a:lnTo>
                  <a:lnTo>
                    <a:pt x="210883" y="6769"/>
                  </a:lnTo>
                  <a:lnTo>
                    <a:pt x="224383" y="6769"/>
                  </a:lnTo>
                  <a:lnTo>
                    <a:pt x="240347" y="44221"/>
                  </a:lnTo>
                  <a:lnTo>
                    <a:pt x="240449" y="51041"/>
                  </a:lnTo>
                  <a:lnTo>
                    <a:pt x="240449" y="9664"/>
                  </a:lnTo>
                  <a:lnTo>
                    <a:pt x="236308" y="6769"/>
                  </a:lnTo>
                  <a:lnTo>
                    <a:pt x="234670" y="5626"/>
                  </a:lnTo>
                  <a:lnTo>
                    <a:pt x="226745" y="2768"/>
                  </a:lnTo>
                  <a:lnTo>
                    <a:pt x="217741" y="1816"/>
                  </a:lnTo>
                  <a:lnTo>
                    <a:pt x="210070" y="2565"/>
                  </a:lnTo>
                  <a:lnTo>
                    <a:pt x="181737" y="35394"/>
                  </a:lnTo>
                  <a:lnTo>
                    <a:pt x="181102" y="44221"/>
                  </a:lnTo>
                  <a:lnTo>
                    <a:pt x="181635" y="51219"/>
                  </a:lnTo>
                  <a:lnTo>
                    <a:pt x="213182" y="79603"/>
                  </a:lnTo>
                  <a:lnTo>
                    <a:pt x="215684" y="79603"/>
                  </a:lnTo>
                  <a:lnTo>
                    <a:pt x="218427" y="79260"/>
                  </a:lnTo>
                  <a:lnTo>
                    <a:pt x="221449" y="78574"/>
                  </a:lnTo>
                  <a:lnTo>
                    <a:pt x="227241" y="77368"/>
                  </a:lnTo>
                  <a:lnTo>
                    <a:pt x="232283" y="75158"/>
                  </a:lnTo>
                  <a:lnTo>
                    <a:pt x="236778" y="71793"/>
                  </a:lnTo>
                  <a:lnTo>
                    <a:pt x="239610" y="69710"/>
                  </a:lnTo>
                  <a:lnTo>
                    <a:pt x="213614" y="111493"/>
                  </a:lnTo>
                  <a:lnTo>
                    <a:pt x="185610" y="122224"/>
                  </a:lnTo>
                  <a:lnTo>
                    <a:pt x="186486" y="125704"/>
                  </a:lnTo>
                  <a:lnTo>
                    <a:pt x="225806" y="112915"/>
                  </a:lnTo>
                  <a:lnTo>
                    <a:pt x="252730" y="77863"/>
                  </a:lnTo>
                  <a:lnTo>
                    <a:pt x="255193" y="69710"/>
                  </a:lnTo>
                  <a:lnTo>
                    <a:pt x="256413" y="64439"/>
                  </a:lnTo>
                  <a:lnTo>
                    <a:pt x="257352" y="57670"/>
                  </a:lnTo>
                  <a:lnTo>
                    <a:pt x="257657" y="51219"/>
                  </a:lnTo>
                  <a:close/>
                </a:path>
                <a:path w="681354" h="125729">
                  <a:moveTo>
                    <a:pt x="312394" y="1384"/>
                  </a:moveTo>
                  <a:lnTo>
                    <a:pt x="303669" y="1384"/>
                  </a:lnTo>
                  <a:lnTo>
                    <a:pt x="265074" y="124485"/>
                  </a:lnTo>
                  <a:lnTo>
                    <a:pt x="273913" y="124485"/>
                  </a:lnTo>
                  <a:lnTo>
                    <a:pt x="312394" y="1384"/>
                  </a:lnTo>
                  <a:close/>
                </a:path>
                <a:path w="681354" h="125729">
                  <a:moveTo>
                    <a:pt x="397243" y="82321"/>
                  </a:moveTo>
                  <a:lnTo>
                    <a:pt x="386448" y="53301"/>
                  </a:lnTo>
                  <a:lnTo>
                    <a:pt x="386029" y="52870"/>
                  </a:lnTo>
                  <a:lnTo>
                    <a:pt x="381647" y="48412"/>
                  </a:lnTo>
                  <a:lnTo>
                    <a:pt x="381381" y="48310"/>
                  </a:lnTo>
                  <a:lnTo>
                    <a:pt x="381381" y="81026"/>
                  </a:lnTo>
                  <a:lnTo>
                    <a:pt x="381254" y="97142"/>
                  </a:lnTo>
                  <a:lnTo>
                    <a:pt x="379818" y="103466"/>
                  </a:lnTo>
                  <a:lnTo>
                    <a:pt x="373570" y="115214"/>
                  </a:lnTo>
                  <a:lnTo>
                    <a:pt x="368554" y="118160"/>
                  </a:lnTo>
                  <a:lnTo>
                    <a:pt x="352996" y="118160"/>
                  </a:lnTo>
                  <a:lnTo>
                    <a:pt x="336588" y="76923"/>
                  </a:lnTo>
                  <a:lnTo>
                    <a:pt x="336588" y="69621"/>
                  </a:lnTo>
                  <a:lnTo>
                    <a:pt x="337451" y="64414"/>
                  </a:lnTo>
                  <a:lnTo>
                    <a:pt x="342138" y="55968"/>
                  </a:lnTo>
                  <a:lnTo>
                    <a:pt x="348107" y="53301"/>
                  </a:lnTo>
                  <a:lnTo>
                    <a:pt x="357073" y="53301"/>
                  </a:lnTo>
                  <a:lnTo>
                    <a:pt x="381381" y="81026"/>
                  </a:lnTo>
                  <a:lnTo>
                    <a:pt x="381381" y="48310"/>
                  </a:lnTo>
                  <a:lnTo>
                    <a:pt x="373913" y="45224"/>
                  </a:lnTo>
                  <a:lnTo>
                    <a:pt x="360019" y="45224"/>
                  </a:lnTo>
                  <a:lnTo>
                    <a:pt x="355358" y="46151"/>
                  </a:lnTo>
                  <a:lnTo>
                    <a:pt x="348132" y="49047"/>
                  </a:lnTo>
                  <a:lnTo>
                    <a:pt x="345033" y="50673"/>
                  </a:lnTo>
                  <a:lnTo>
                    <a:pt x="341452" y="52870"/>
                  </a:lnTo>
                  <a:lnTo>
                    <a:pt x="342836" y="46558"/>
                  </a:lnTo>
                  <a:lnTo>
                    <a:pt x="345376" y="40195"/>
                  </a:lnTo>
                  <a:lnTo>
                    <a:pt x="352793" y="27343"/>
                  </a:lnTo>
                  <a:lnTo>
                    <a:pt x="356755" y="22047"/>
                  </a:lnTo>
                  <a:lnTo>
                    <a:pt x="360984" y="17881"/>
                  </a:lnTo>
                  <a:lnTo>
                    <a:pt x="365086" y="13766"/>
                  </a:lnTo>
                  <a:lnTo>
                    <a:pt x="369760" y="10579"/>
                  </a:lnTo>
                  <a:lnTo>
                    <a:pt x="380238" y="6007"/>
                  </a:lnTo>
                  <a:lnTo>
                    <a:pt x="386473" y="4203"/>
                  </a:lnTo>
                  <a:lnTo>
                    <a:pt x="393712" y="2870"/>
                  </a:lnTo>
                  <a:lnTo>
                    <a:pt x="393280" y="0"/>
                  </a:lnTo>
                  <a:lnTo>
                    <a:pt x="355676" y="10350"/>
                  </a:lnTo>
                  <a:lnTo>
                    <a:pt x="326250" y="42532"/>
                  </a:lnTo>
                  <a:lnTo>
                    <a:pt x="320179" y="71018"/>
                  </a:lnTo>
                  <a:lnTo>
                    <a:pt x="320967" y="82321"/>
                  </a:lnTo>
                  <a:lnTo>
                    <a:pt x="345948" y="119875"/>
                  </a:lnTo>
                  <a:lnTo>
                    <a:pt x="360540" y="123456"/>
                  </a:lnTo>
                  <a:lnTo>
                    <a:pt x="368325" y="122656"/>
                  </a:lnTo>
                  <a:lnTo>
                    <a:pt x="375335" y="120269"/>
                  </a:lnTo>
                  <a:lnTo>
                    <a:pt x="378637" y="118160"/>
                  </a:lnTo>
                  <a:lnTo>
                    <a:pt x="381584" y="116281"/>
                  </a:lnTo>
                  <a:lnTo>
                    <a:pt x="387070" y="110693"/>
                  </a:lnTo>
                  <a:lnTo>
                    <a:pt x="391541" y="104114"/>
                  </a:lnTo>
                  <a:lnTo>
                    <a:pt x="394728" y="97142"/>
                  </a:lnTo>
                  <a:lnTo>
                    <a:pt x="396633" y="89789"/>
                  </a:lnTo>
                  <a:lnTo>
                    <a:pt x="397243" y="82321"/>
                  </a:lnTo>
                  <a:close/>
                </a:path>
                <a:path w="681354" h="125729">
                  <a:moveTo>
                    <a:pt x="486943" y="80391"/>
                  </a:moveTo>
                  <a:lnTo>
                    <a:pt x="468807" y="80391"/>
                  </a:lnTo>
                  <a:lnTo>
                    <a:pt x="468807" y="20180"/>
                  </a:lnTo>
                  <a:lnTo>
                    <a:pt x="468807" y="2260"/>
                  </a:lnTo>
                  <a:lnTo>
                    <a:pt x="460552" y="2260"/>
                  </a:lnTo>
                  <a:lnTo>
                    <a:pt x="454825" y="10325"/>
                  </a:lnTo>
                  <a:lnTo>
                    <a:pt x="454825" y="20180"/>
                  </a:lnTo>
                  <a:lnTo>
                    <a:pt x="454825" y="80391"/>
                  </a:lnTo>
                  <a:lnTo>
                    <a:pt x="412229" y="80391"/>
                  </a:lnTo>
                  <a:lnTo>
                    <a:pt x="454825" y="20180"/>
                  </a:lnTo>
                  <a:lnTo>
                    <a:pt x="454825" y="10325"/>
                  </a:lnTo>
                  <a:lnTo>
                    <a:pt x="404990" y="80391"/>
                  </a:lnTo>
                  <a:lnTo>
                    <a:pt x="404990" y="91935"/>
                  </a:lnTo>
                  <a:lnTo>
                    <a:pt x="455002" y="91935"/>
                  </a:lnTo>
                  <a:lnTo>
                    <a:pt x="455002" y="121539"/>
                  </a:lnTo>
                  <a:lnTo>
                    <a:pt x="468807" y="121539"/>
                  </a:lnTo>
                  <a:lnTo>
                    <a:pt x="468807" y="91935"/>
                  </a:lnTo>
                  <a:lnTo>
                    <a:pt x="486943" y="91935"/>
                  </a:lnTo>
                  <a:lnTo>
                    <a:pt x="486943" y="80391"/>
                  </a:lnTo>
                  <a:close/>
                </a:path>
                <a:path w="681354" h="125729">
                  <a:moveTo>
                    <a:pt x="573760" y="51219"/>
                  </a:moveTo>
                  <a:lnTo>
                    <a:pt x="557593" y="10388"/>
                  </a:lnTo>
                  <a:lnTo>
                    <a:pt x="556539" y="9664"/>
                  </a:lnTo>
                  <a:lnTo>
                    <a:pt x="556539" y="51041"/>
                  </a:lnTo>
                  <a:lnTo>
                    <a:pt x="556437" y="53848"/>
                  </a:lnTo>
                  <a:lnTo>
                    <a:pt x="540258" y="71793"/>
                  </a:lnTo>
                  <a:lnTo>
                    <a:pt x="527723" y="71793"/>
                  </a:lnTo>
                  <a:lnTo>
                    <a:pt x="521804" y="68199"/>
                  </a:lnTo>
                  <a:lnTo>
                    <a:pt x="515239" y="53848"/>
                  </a:lnTo>
                  <a:lnTo>
                    <a:pt x="513600" y="46037"/>
                  </a:lnTo>
                  <a:lnTo>
                    <a:pt x="513600" y="27343"/>
                  </a:lnTo>
                  <a:lnTo>
                    <a:pt x="515353" y="19646"/>
                  </a:lnTo>
                  <a:lnTo>
                    <a:pt x="522363" y="9334"/>
                  </a:lnTo>
                  <a:lnTo>
                    <a:pt x="526973" y="6769"/>
                  </a:lnTo>
                  <a:lnTo>
                    <a:pt x="540473" y="6769"/>
                  </a:lnTo>
                  <a:lnTo>
                    <a:pt x="556437" y="44221"/>
                  </a:lnTo>
                  <a:lnTo>
                    <a:pt x="556539" y="51041"/>
                  </a:lnTo>
                  <a:lnTo>
                    <a:pt x="556539" y="9664"/>
                  </a:lnTo>
                  <a:lnTo>
                    <a:pt x="552399" y="6769"/>
                  </a:lnTo>
                  <a:lnTo>
                    <a:pt x="550760" y="5626"/>
                  </a:lnTo>
                  <a:lnTo>
                    <a:pt x="542848" y="2768"/>
                  </a:lnTo>
                  <a:lnTo>
                    <a:pt x="533831" y="1816"/>
                  </a:lnTo>
                  <a:lnTo>
                    <a:pt x="526173" y="2565"/>
                  </a:lnTo>
                  <a:lnTo>
                    <a:pt x="497840" y="35394"/>
                  </a:lnTo>
                  <a:lnTo>
                    <a:pt x="497192" y="44221"/>
                  </a:lnTo>
                  <a:lnTo>
                    <a:pt x="497738" y="51219"/>
                  </a:lnTo>
                  <a:lnTo>
                    <a:pt x="529272" y="79603"/>
                  </a:lnTo>
                  <a:lnTo>
                    <a:pt x="531774" y="79603"/>
                  </a:lnTo>
                  <a:lnTo>
                    <a:pt x="534517" y="79260"/>
                  </a:lnTo>
                  <a:lnTo>
                    <a:pt x="537540" y="78574"/>
                  </a:lnTo>
                  <a:lnTo>
                    <a:pt x="543331" y="77368"/>
                  </a:lnTo>
                  <a:lnTo>
                    <a:pt x="548373" y="75158"/>
                  </a:lnTo>
                  <a:lnTo>
                    <a:pt x="552881" y="71793"/>
                  </a:lnTo>
                  <a:lnTo>
                    <a:pt x="555701" y="69710"/>
                  </a:lnTo>
                  <a:lnTo>
                    <a:pt x="529704" y="111493"/>
                  </a:lnTo>
                  <a:lnTo>
                    <a:pt x="501700" y="122224"/>
                  </a:lnTo>
                  <a:lnTo>
                    <a:pt x="502577" y="125704"/>
                  </a:lnTo>
                  <a:lnTo>
                    <a:pt x="541909" y="112915"/>
                  </a:lnTo>
                  <a:lnTo>
                    <a:pt x="568820" y="77863"/>
                  </a:lnTo>
                  <a:lnTo>
                    <a:pt x="573455" y="57670"/>
                  </a:lnTo>
                  <a:lnTo>
                    <a:pt x="573760" y="51219"/>
                  </a:lnTo>
                  <a:close/>
                </a:path>
                <a:path w="681354" h="125729">
                  <a:moveTo>
                    <a:pt x="628497" y="1384"/>
                  </a:moveTo>
                  <a:lnTo>
                    <a:pt x="619772" y="1384"/>
                  </a:lnTo>
                  <a:lnTo>
                    <a:pt x="581177" y="124485"/>
                  </a:lnTo>
                  <a:lnTo>
                    <a:pt x="590016" y="124485"/>
                  </a:lnTo>
                  <a:lnTo>
                    <a:pt x="628497" y="1384"/>
                  </a:lnTo>
                  <a:close/>
                </a:path>
                <a:path w="681354" h="125729">
                  <a:moveTo>
                    <a:pt x="681075" y="75869"/>
                  </a:moveTo>
                  <a:lnTo>
                    <a:pt x="637146" y="75869"/>
                  </a:lnTo>
                  <a:lnTo>
                    <a:pt x="637146" y="86982"/>
                  </a:lnTo>
                  <a:lnTo>
                    <a:pt x="681075" y="86982"/>
                  </a:lnTo>
                  <a:lnTo>
                    <a:pt x="681075" y="758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42281" y="3661062"/>
              <a:ext cx="907144" cy="16078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047543" y="3662624"/>
              <a:ext cx="359255" cy="124493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4956213" y="3661410"/>
              <a:ext cx="681355" cy="125730"/>
            </a:xfrm>
            <a:custGeom>
              <a:avLst/>
              <a:gdLst/>
              <a:ahLst/>
              <a:cxnLst/>
              <a:rect l="l" t="t" r="r" b="b"/>
              <a:pathLst>
                <a:path w="681354" h="125729">
                  <a:moveTo>
                    <a:pt x="81953" y="80391"/>
                  </a:moveTo>
                  <a:lnTo>
                    <a:pt x="63817" y="80391"/>
                  </a:lnTo>
                  <a:lnTo>
                    <a:pt x="63817" y="20180"/>
                  </a:lnTo>
                  <a:lnTo>
                    <a:pt x="63817" y="2260"/>
                  </a:lnTo>
                  <a:lnTo>
                    <a:pt x="55562" y="2260"/>
                  </a:lnTo>
                  <a:lnTo>
                    <a:pt x="49834" y="10325"/>
                  </a:lnTo>
                  <a:lnTo>
                    <a:pt x="49834" y="20180"/>
                  </a:lnTo>
                  <a:lnTo>
                    <a:pt x="49834" y="80391"/>
                  </a:lnTo>
                  <a:lnTo>
                    <a:pt x="7239" y="80391"/>
                  </a:lnTo>
                  <a:lnTo>
                    <a:pt x="49834" y="20180"/>
                  </a:lnTo>
                  <a:lnTo>
                    <a:pt x="49834" y="10325"/>
                  </a:lnTo>
                  <a:lnTo>
                    <a:pt x="0" y="80391"/>
                  </a:lnTo>
                  <a:lnTo>
                    <a:pt x="0" y="91935"/>
                  </a:lnTo>
                  <a:lnTo>
                    <a:pt x="50012" y="91935"/>
                  </a:lnTo>
                  <a:lnTo>
                    <a:pt x="50012" y="121539"/>
                  </a:lnTo>
                  <a:lnTo>
                    <a:pt x="63817" y="121539"/>
                  </a:lnTo>
                  <a:lnTo>
                    <a:pt x="63817" y="91935"/>
                  </a:lnTo>
                  <a:lnTo>
                    <a:pt x="81953" y="91935"/>
                  </a:lnTo>
                  <a:lnTo>
                    <a:pt x="81953" y="80391"/>
                  </a:lnTo>
                  <a:close/>
                </a:path>
                <a:path w="681354" h="125729">
                  <a:moveTo>
                    <a:pt x="168757" y="51219"/>
                  </a:moveTo>
                  <a:lnTo>
                    <a:pt x="152603" y="10401"/>
                  </a:lnTo>
                  <a:lnTo>
                    <a:pt x="151549" y="9677"/>
                  </a:lnTo>
                  <a:lnTo>
                    <a:pt x="151549" y="51054"/>
                  </a:lnTo>
                  <a:lnTo>
                    <a:pt x="151447" y="53860"/>
                  </a:lnTo>
                  <a:lnTo>
                    <a:pt x="135267" y="71805"/>
                  </a:lnTo>
                  <a:lnTo>
                    <a:pt x="122732" y="71805"/>
                  </a:lnTo>
                  <a:lnTo>
                    <a:pt x="116814" y="68211"/>
                  </a:lnTo>
                  <a:lnTo>
                    <a:pt x="110248" y="53860"/>
                  </a:lnTo>
                  <a:lnTo>
                    <a:pt x="108610" y="46050"/>
                  </a:lnTo>
                  <a:lnTo>
                    <a:pt x="108610" y="27355"/>
                  </a:lnTo>
                  <a:lnTo>
                    <a:pt x="110363" y="19659"/>
                  </a:lnTo>
                  <a:lnTo>
                    <a:pt x="117373" y="9347"/>
                  </a:lnTo>
                  <a:lnTo>
                    <a:pt x="121983" y="6781"/>
                  </a:lnTo>
                  <a:lnTo>
                    <a:pt x="135483" y="6781"/>
                  </a:lnTo>
                  <a:lnTo>
                    <a:pt x="151447" y="44234"/>
                  </a:lnTo>
                  <a:lnTo>
                    <a:pt x="151549" y="51054"/>
                  </a:lnTo>
                  <a:lnTo>
                    <a:pt x="151549" y="9677"/>
                  </a:lnTo>
                  <a:lnTo>
                    <a:pt x="147408" y="6781"/>
                  </a:lnTo>
                  <a:lnTo>
                    <a:pt x="145770" y="5638"/>
                  </a:lnTo>
                  <a:lnTo>
                    <a:pt x="137845" y="2781"/>
                  </a:lnTo>
                  <a:lnTo>
                    <a:pt x="128841" y="1828"/>
                  </a:lnTo>
                  <a:lnTo>
                    <a:pt x="121170" y="2578"/>
                  </a:lnTo>
                  <a:lnTo>
                    <a:pt x="92837" y="35407"/>
                  </a:lnTo>
                  <a:lnTo>
                    <a:pt x="92202" y="44234"/>
                  </a:lnTo>
                  <a:lnTo>
                    <a:pt x="92735" y="51219"/>
                  </a:lnTo>
                  <a:lnTo>
                    <a:pt x="124282" y="79616"/>
                  </a:lnTo>
                  <a:lnTo>
                    <a:pt x="126784" y="79616"/>
                  </a:lnTo>
                  <a:lnTo>
                    <a:pt x="129527" y="79273"/>
                  </a:lnTo>
                  <a:lnTo>
                    <a:pt x="132549" y="78587"/>
                  </a:lnTo>
                  <a:lnTo>
                    <a:pt x="138341" y="77381"/>
                  </a:lnTo>
                  <a:lnTo>
                    <a:pt x="143383" y="75171"/>
                  </a:lnTo>
                  <a:lnTo>
                    <a:pt x="147878" y="71805"/>
                  </a:lnTo>
                  <a:lnTo>
                    <a:pt x="150710" y="69723"/>
                  </a:lnTo>
                  <a:lnTo>
                    <a:pt x="124714" y="111506"/>
                  </a:lnTo>
                  <a:lnTo>
                    <a:pt x="96710" y="122237"/>
                  </a:lnTo>
                  <a:lnTo>
                    <a:pt x="97586" y="125717"/>
                  </a:lnTo>
                  <a:lnTo>
                    <a:pt x="136906" y="112928"/>
                  </a:lnTo>
                  <a:lnTo>
                    <a:pt x="163830" y="77876"/>
                  </a:lnTo>
                  <a:lnTo>
                    <a:pt x="166293" y="69723"/>
                  </a:lnTo>
                  <a:lnTo>
                    <a:pt x="167513" y="64452"/>
                  </a:lnTo>
                  <a:lnTo>
                    <a:pt x="168452" y="57683"/>
                  </a:lnTo>
                  <a:lnTo>
                    <a:pt x="168757" y="51219"/>
                  </a:lnTo>
                  <a:close/>
                </a:path>
                <a:path w="681354" h="125729">
                  <a:moveTo>
                    <a:pt x="257657" y="51219"/>
                  </a:moveTo>
                  <a:lnTo>
                    <a:pt x="241503" y="10401"/>
                  </a:lnTo>
                  <a:lnTo>
                    <a:pt x="240449" y="9677"/>
                  </a:lnTo>
                  <a:lnTo>
                    <a:pt x="240449" y="51054"/>
                  </a:lnTo>
                  <a:lnTo>
                    <a:pt x="240347" y="53860"/>
                  </a:lnTo>
                  <a:lnTo>
                    <a:pt x="224167" y="71805"/>
                  </a:lnTo>
                  <a:lnTo>
                    <a:pt x="211632" y="71805"/>
                  </a:lnTo>
                  <a:lnTo>
                    <a:pt x="205714" y="68211"/>
                  </a:lnTo>
                  <a:lnTo>
                    <a:pt x="199148" y="53860"/>
                  </a:lnTo>
                  <a:lnTo>
                    <a:pt x="197510" y="46050"/>
                  </a:lnTo>
                  <a:lnTo>
                    <a:pt x="197510" y="27355"/>
                  </a:lnTo>
                  <a:lnTo>
                    <a:pt x="199263" y="19659"/>
                  </a:lnTo>
                  <a:lnTo>
                    <a:pt x="206273" y="9347"/>
                  </a:lnTo>
                  <a:lnTo>
                    <a:pt x="210883" y="6781"/>
                  </a:lnTo>
                  <a:lnTo>
                    <a:pt x="224383" y="6781"/>
                  </a:lnTo>
                  <a:lnTo>
                    <a:pt x="240347" y="44234"/>
                  </a:lnTo>
                  <a:lnTo>
                    <a:pt x="240449" y="51054"/>
                  </a:lnTo>
                  <a:lnTo>
                    <a:pt x="240449" y="9677"/>
                  </a:lnTo>
                  <a:lnTo>
                    <a:pt x="236308" y="6781"/>
                  </a:lnTo>
                  <a:lnTo>
                    <a:pt x="234670" y="5638"/>
                  </a:lnTo>
                  <a:lnTo>
                    <a:pt x="226745" y="2781"/>
                  </a:lnTo>
                  <a:lnTo>
                    <a:pt x="217741" y="1828"/>
                  </a:lnTo>
                  <a:lnTo>
                    <a:pt x="210070" y="2578"/>
                  </a:lnTo>
                  <a:lnTo>
                    <a:pt x="181737" y="35407"/>
                  </a:lnTo>
                  <a:lnTo>
                    <a:pt x="181102" y="44234"/>
                  </a:lnTo>
                  <a:lnTo>
                    <a:pt x="181635" y="51219"/>
                  </a:lnTo>
                  <a:lnTo>
                    <a:pt x="213182" y="79616"/>
                  </a:lnTo>
                  <a:lnTo>
                    <a:pt x="215684" y="79616"/>
                  </a:lnTo>
                  <a:lnTo>
                    <a:pt x="218427" y="79273"/>
                  </a:lnTo>
                  <a:lnTo>
                    <a:pt x="221449" y="78587"/>
                  </a:lnTo>
                  <a:lnTo>
                    <a:pt x="227241" y="77381"/>
                  </a:lnTo>
                  <a:lnTo>
                    <a:pt x="232283" y="75171"/>
                  </a:lnTo>
                  <a:lnTo>
                    <a:pt x="236778" y="71805"/>
                  </a:lnTo>
                  <a:lnTo>
                    <a:pt x="239610" y="69723"/>
                  </a:lnTo>
                  <a:lnTo>
                    <a:pt x="213614" y="111506"/>
                  </a:lnTo>
                  <a:lnTo>
                    <a:pt x="185610" y="122237"/>
                  </a:lnTo>
                  <a:lnTo>
                    <a:pt x="186486" y="125717"/>
                  </a:lnTo>
                  <a:lnTo>
                    <a:pt x="225806" y="112928"/>
                  </a:lnTo>
                  <a:lnTo>
                    <a:pt x="252730" y="77876"/>
                  </a:lnTo>
                  <a:lnTo>
                    <a:pt x="255193" y="69723"/>
                  </a:lnTo>
                  <a:lnTo>
                    <a:pt x="256413" y="64452"/>
                  </a:lnTo>
                  <a:lnTo>
                    <a:pt x="257352" y="57683"/>
                  </a:lnTo>
                  <a:lnTo>
                    <a:pt x="257657" y="51219"/>
                  </a:lnTo>
                  <a:close/>
                </a:path>
                <a:path w="681354" h="125729">
                  <a:moveTo>
                    <a:pt x="312394" y="1384"/>
                  </a:moveTo>
                  <a:lnTo>
                    <a:pt x="303669" y="1384"/>
                  </a:lnTo>
                  <a:lnTo>
                    <a:pt x="265074" y="124485"/>
                  </a:lnTo>
                  <a:lnTo>
                    <a:pt x="273913" y="124485"/>
                  </a:lnTo>
                  <a:lnTo>
                    <a:pt x="312394" y="1384"/>
                  </a:lnTo>
                  <a:close/>
                </a:path>
                <a:path w="681354" h="125729">
                  <a:moveTo>
                    <a:pt x="397243" y="82321"/>
                  </a:moveTo>
                  <a:lnTo>
                    <a:pt x="386448" y="53301"/>
                  </a:lnTo>
                  <a:lnTo>
                    <a:pt x="386029" y="52870"/>
                  </a:lnTo>
                  <a:lnTo>
                    <a:pt x="381647" y="48412"/>
                  </a:lnTo>
                  <a:lnTo>
                    <a:pt x="381381" y="48310"/>
                  </a:lnTo>
                  <a:lnTo>
                    <a:pt x="381381" y="81026"/>
                  </a:lnTo>
                  <a:lnTo>
                    <a:pt x="381254" y="97155"/>
                  </a:lnTo>
                  <a:lnTo>
                    <a:pt x="379818" y="103466"/>
                  </a:lnTo>
                  <a:lnTo>
                    <a:pt x="373570" y="115214"/>
                  </a:lnTo>
                  <a:lnTo>
                    <a:pt x="368554" y="118160"/>
                  </a:lnTo>
                  <a:lnTo>
                    <a:pt x="352996" y="118160"/>
                  </a:lnTo>
                  <a:lnTo>
                    <a:pt x="336588" y="76923"/>
                  </a:lnTo>
                  <a:lnTo>
                    <a:pt x="336588" y="69621"/>
                  </a:lnTo>
                  <a:lnTo>
                    <a:pt x="337451" y="64414"/>
                  </a:lnTo>
                  <a:lnTo>
                    <a:pt x="342138" y="55968"/>
                  </a:lnTo>
                  <a:lnTo>
                    <a:pt x="348107" y="53301"/>
                  </a:lnTo>
                  <a:lnTo>
                    <a:pt x="357073" y="53301"/>
                  </a:lnTo>
                  <a:lnTo>
                    <a:pt x="381381" y="81026"/>
                  </a:lnTo>
                  <a:lnTo>
                    <a:pt x="381381" y="48310"/>
                  </a:lnTo>
                  <a:lnTo>
                    <a:pt x="373913" y="45224"/>
                  </a:lnTo>
                  <a:lnTo>
                    <a:pt x="360019" y="45224"/>
                  </a:lnTo>
                  <a:lnTo>
                    <a:pt x="355358" y="46151"/>
                  </a:lnTo>
                  <a:lnTo>
                    <a:pt x="348132" y="49047"/>
                  </a:lnTo>
                  <a:lnTo>
                    <a:pt x="345033" y="50673"/>
                  </a:lnTo>
                  <a:lnTo>
                    <a:pt x="341452" y="52870"/>
                  </a:lnTo>
                  <a:lnTo>
                    <a:pt x="342836" y="46558"/>
                  </a:lnTo>
                  <a:lnTo>
                    <a:pt x="345376" y="40195"/>
                  </a:lnTo>
                  <a:lnTo>
                    <a:pt x="352793" y="27343"/>
                  </a:lnTo>
                  <a:lnTo>
                    <a:pt x="356755" y="22047"/>
                  </a:lnTo>
                  <a:lnTo>
                    <a:pt x="360984" y="17881"/>
                  </a:lnTo>
                  <a:lnTo>
                    <a:pt x="365086" y="13766"/>
                  </a:lnTo>
                  <a:lnTo>
                    <a:pt x="369760" y="10579"/>
                  </a:lnTo>
                  <a:lnTo>
                    <a:pt x="380238" y="6007"/>
                  </a:lnTo>
                  <a:lnTo>
                    <a:pt x="386473" y="4203"/>
                  </a:lnTo>
                  <a:lnTo>
                    <a:pt x="393712" y="2870"/>
                  </a:lnTo>
                  <a:lnTo>
                    <a:pt x="393280" y="0"/>
                  </a:lnTo>
                  <a:lnTo>
                    <a:pt x="355676" y="10350"/>
                  </a:lnTo>
                  <a:lnTo>
                    <a:pt x="326250" y="42545"/>
                  </a:lnTo>
                  <a:lnTo>
                    <a:pt x="320179" y="71018"/>
                  </a:lnTo>
                  <a:lnTo>
                    <a:pt x="320967" y="82321"/>
                  </a:lnTo>
                  <a:lnTo>
                    <a:pt x="345948" y="119875"/>
                  </a:lnTo>
                  <a:lnTo>
                    <a:pt x="360540" y="123456"/>
                  </a:lnTo>
                  <a:lnTo>
                    <a:pt x="368325" y="122656"/>
                  </a:lnTo>
                  <a:lnTo>
                    <a:pt x="375335" y="120269"/>
                  </a:lnTo>
                  <a:lnTo>
                    <a:pt x="378637" y="118160"/>
                  </a:lnTo>
                  <a:lnTo>
                    <a:pt x="381584" y="116281"/>
                  </a:lnTo>
                  <a:lnTo>
                    <a:pt x="387070" y="110693"/>
                  </a:lnTo>
                  <a:lnTo>
                    <a:pt x="391541" y="104114"/>
                  </a:lnTo>
                  <a:lnTo>
                    <a:pt x="394728" y="97155"/>
                  </a:lnTo>
                  <a:lnTo>
                    <a:pt x="396633" y="89789"/>
                  </a:lnTo>
                  <a:lnTo>
                    <a:pt x="397243" y="82321"/>
                  </a:lnTo>
                  <a:close/>
                </a:path>
                <a:path w="681354" h="125729">
                  <a:moveTo>
                    <a:pt x="486943" y="80391"/>
                  </a:moveTo>
                  <a:lnTo>
                    <a:pt x="468807" y="80391"/>
                  </a:lnTo>
                  <a:lnTo>
                    <a:pt x="468807" y="20180"/>
                  </a:lnTo>
                  <a:lnTo>
                    <a:pt x="468807" y="2260"/>
                  </a:lnTo>
                  <a:lnTo>
                    <a:pt x="460552" y="2260"/>
                  </a:lnTo>
                  <a:lnTo>
                    <a:pt x="454825" y="10325"/>
                  </a:lnTo>
                  <a:lnTo>
                    <a:pt x="454825" y="20180"/>
                  </a:lnTo>
                  <a:lnTo>
                    <a:pt x="454825" y="80391"/>
                  </a:lnTo>
                  <a:lnTo>
                    <a:pt x="412229" y="80391"/>
                  </a:lnTo>
                  <a:lnTo>
                    <a:pt x="454825" y="20180"/>
                  </a:lnTo>
                  <a:lnTo>
                    <a:pt x="454825" y="10325"/>
                  </a:lnTo>
                  <a:lnTo>
                    <a:pt x="404990" y="80391"/>
                  </a:lnTo>
                  <a:lnTo>
                    <a:pt x="404990" y="91935"/>
                  </a:lnTo>
                  <a:lnTo>
                    <a:pt x="455002" y="91935"/>
                  </a:lnTo>
                  <a:lnTo>
                    <a:pt x="455002" y="121539"/>
                  </a:lnTo>
                  <a:lnTo>
                    <a:pt x="468807" y="121539"/>
                  </a:lnTo>
                  <a:lnTo>
                    <a:pt x="468807" y="91935"/>
                  </a:lnTo>
                  <a:lnTo>
                    <a:pt x="486943" y="91935"/>
                  </a:lnTo>
                  <a:lnTo>
                    <a:pt x="486943" y="80391"/>
                  </a:lnTo>
                  <a:close/>
                </a:path>
                <a:path w="681354" h="125729">
                  <a:moveTo>
                    <a:pt x="573760" y="51219"/>
                  </a:moveTo>
                  <a:lnTo>
                    <a:pt x="557593" y="10401"/>
                  </a:lnTo>
                  <a:lnTo>
                    <a:pt x="556539" y="9677"/>
                  </a:lnTo>
                  <a:lnTo>
                    <a:pt x="556539" y="51054"/>
                  </a:lnTo>
                  <a:lnTo>
                    <a:pt x="556437" y="53860"/>
                  </a:lnTo>
                  <a:lnTo>
                    <a:pt x="540258" y="71805"/>
                  </a:lnTo>
                  <a:lnTo>
                    <a:pt x="527723" y="71805"/>
                  </a:lnTo>
                  <a:lnTo>
                    <a:pt x="521804" y="68211"/>
                  </a:lnTo>
                  <a:lnTo>
                    <a:pt x="515239" y="53860"/>
                  </a:lnTo>
                  <a:lnTo>
                    <a:pt x="513600" y="46050"/>
                  </a:lnTo>
                  <a:lnTo>
                    <a:pt x="513600" y="27355"/>
                  </a:lnTo>
                  <a:lnTo>
                    <a:pt x="515353" y="19659"/>
                  </a:lnTo>
                  <a:lnTo>
                    <a:pt x="522363" y="9347"/>
                  </a:lnTo>
                  <a:lnTo>
                    <a:pt x="526973" y="6781"/>
                  </a:lnTo>
                  <a:lnTo>
                    <a:pt x="540473" y="6781"/>
                  </a:lnTo>
                  <a:lnTo>
                    <a:pt x="556437" y="44234"/>
                  </a:lnTo>
                  <a:lnTo>
                    <a:pt x="556539" y="51054"/>
                  </a:lnTo>
                  <a:lnTo>
                    <a:pt x="556539" y="9677"/>
                  </a:lnTo>
                  <a:lnTo>
                    <a:pt x="552399" y="6781"/>
                  </a:lnTo>
                  <a:lnTo>
                    <a:pt x="550760" y="5638"/>
                  </a:lnTo>
                  <a:lnTo>
                    <a:pt x="542848" y="2781"/>
                  </a:lnTo>
                  <a:lnTo>
                    <a:pt x="533831" y="1828"/>
                  </a:lnTo>
                  <a:lnTo>
                    <a:pt x="526173" y="2578"/>
                  </a:lnTo>
                  <a:lnTo>
                    <a:pt x="497840" y="35407"/>
                  </a:lnTo>
                  <a:lnTo>
                    <a:pt x="497192" y="44234"/>
                  </a:lnTo>
                  <a:lnTo>
                    <a:pt x="497738" y="51219"/>
                  </a:lnTo>
                  <a:lnTo>
                    <a:pt x="529272" y="79616"/>
                  </a:lnTo>
                  <a:lnTo>
                    <a:pt x="531774" y="79616"/>
                  </a:lnTo>
                  <a:lnTo>
                    <a:pt x="534517" y="79273"/>
                  </a:lnTo>
                  <a:lnTo>
                    <a:pt x="537540" y="78587"/>
                  </a:lnTo>
                  <a:lnTo>
                    <a:pt x="543331" y="77381"/>
                  </a:lnTo>
                  <a:lnTo>
                    <a:pt x="548373" y="75171"/>
                  </a:lnTo>
                  <a:lnTo>
                    <a:pt x="552881" y="71805"/>
                  </a:lnTo>
                  <a:lnTo>
                    <a:pt x="555701" y="69723"/>
                  </a:lnTo>
                  <a:lnTo>
                    <a:pt x="529704" y="111506"/>
                  </a:lnTo>
                  <a:lnTo>
                    <a:pt x="501700" y="122237"/>
                  </a:lnTo>
                  <a:lnTo>
                    <a:pt x="502577" y="125717"/>
                  </a:lnTo>
                  <a:lnTo>
                    <a:pt x="541909" y="112928"/>
                  </a:lnTo>
                  <a:lnTo>
                    <a:pt x="568820" y="77876"/>
                  </a:lnTo>
                  <a:lnTo>
                    <a:pt x="573455" y="57683"/>
                  </a:lnTo>
                  <a:lnTo>
                    <a:pt x="573760" y="51219"/>
                  </a:lnTo>
                  <a:close/>
                </a:path>
                <a:path w="681354" h="125729">
                  <a:moveTo>
                    <a:pt x="628497" y="1384"/>
                  </a:moveTo>
                  <a:lnTo>
                    <a:pt x="619772" y="1384"/>
                  </a:lnTo>
                  <a:lnTo>
                    <a:pt x="581177" y="124485"/>
                  </a:lnTo>
                  <a:lnTo>
                    <a:pt x="590016" y="124485"/>
                  </a:lnTo>
                  <a:lnTo>
                    <a:pt x="628497" y="1384"/>
                  </a:lnTo>
                  <a:close/>
                </a:path>
                <a:path w="681354" h="125729">
                  <a:moveTo>
                    <a:pt x="681075" y="75869"/>
                  </a:moveTo>
                  <a:lnTo>
                    <a:pt x="637146" y="75869"/>
                  </a:lnTo>
                  <a:lnTo>
                    <a:pt x="637146" y="86982"/>
                  </a:lnTo>
                  <a:lnTo>
                    <a:pt x="681075" y="86982"/>
                  </a:lnTo>
                  <a:lnTo>
                    <a:pt x="681075" y="758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41852" y="3976710"/>
              <a:ext cx="980152" cy="16009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956215" y="3977751"/>
              <a:ext cx="364982" cy="12432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42281" y="4291504"/>
              <a:ext cx="1435422" cy="16026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874701" y="4291327"/>
              <a:ext cx="360897" cy="12571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42243" y="4610191"/>
              <a:ext cx="268309" cy="15634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35025" y="4605940"/>
              <a:ext cx="893177" cy="124573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047543" y="4607503"/>
              <a:ext cx="359255" cy="12449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43678" y="4921584"/>
              <a:ext cx="1146662" cy="123713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4059529" y="4923503"/>
              <a:ext cx="50800" cy="119380"/>
            </a:xfrm>
            <a:custGeom>
              <a:avLst/>
              <a:gdLst/>
              <a:ahLst/>
              <a:cxnLst/>
              <a:rect l="l" t="t" r="r" b="b"/>
              <a:pathLst>
                <a:path w="50800" h="119379">
                  <a:moveTo>
                    <a:pt x="32905" y="0"/>
                  </a:moveTo>
                  <a:lnTo>
                    <a:pt x="31864" y="0"/>
                  </a:lnTo>
                  <a:lnTo>
                    <a:pt x="0" y="16230"/>
                  </a:lnTo>
                  <a:lnTo>
                    <a:pt x="0" y="18656"/>
                  </a:lnTo>
                  <a:lnTo>
                    <a:pt x="9131" y="15176"/>
                  </a:lnTo>
                  <a:lnTo>
                    <a:pt x="11087" y="14757"/>
                  </a:lnTo>
                  <a:lnTo>
                    <a:pt x="14909" y="14757"/>
                  </a:lnTo>
                  <a:lnTo>
                    <a:pt x="16408" y="15481"/>
                  </a:lnTo>
                  <a:lnTo>
                    <a:pt x="17792" y="18376"/>
                  </a:lnTo>
                  <a:lnTo>
                    <a:pt x="18148" y="20485"/>
                  </a:lnTo>
                  <a:lnTo>
                    <a:pt x="18148" y="108864"/>
                  </a:lnTo>
                  <a:lnTo>
                    <a:pt x="17081" y="112255"/>
                  </a:lnTo>
                  <a:lnTo>
                    <a:pt x="12788" y="115379"/>
                  </a:lnTo>
                  <a:lnTo>
                    <a:pt x="8216" y="116331"/>
                  </a:lnTo>
                  <a:lnTo>
                    <a:pt x="1219" y="116674"/>
                  </a:lnTo>
                  <a:lnTo>
                    <a:pt x="1219" y="119278"/>
                  </a:lnTo>
                  <a:lnTo>
                    <a:pt x="50266" y="119278"/>
                  </a:lnTo>
                  <a:lnTo>
                    <a:pt x="50266" y="116852"/>
                  </a:lnTo>
                  <a:lnTo>
                    <a:pt x="43751" y="116624"/>
                  </a:lnTo>
                  <a:lnTo>
                    <a:pt x="39306" y="115900"/>
                  </a:lnTo>
                  <a:lnTo>
                    <a:pt x="34531" y="113461"/>
                  </a:lnTo>
                  <a:lnTo>
                    <a:pt x="33337" y="110629"/>
                  </a:lnTo>
                  <a:lnTo>
                    <a:pt x="33299" y="647"/>
                  </a:lnTo>
                  <a:lnTo>
                    <a:pt x="32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134017" y="4922631"/>
              <a:ext cx="272780" cy="124321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46804" y="5236551"/>
              <a:ext cx="803216" cy="123541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4059529" y="5238466"/>
              <a:ext cx="50800" cy="119380"/>
            </a:xfrm>
            <a:custGeom>
              <a:avLst/>
              <a:gdLst/>
              <a:ahLst/>
              <a:cxnLst/>
              <a:rect l="l" t="t" r="r" b="b"/>
              <a:pathLst>
                <a:path w="50800" h="119379">
                  <a:moveTo>
                    <a:pt x="32905" y="0"/>
                  </a:moveTo>
                  <a:lnTo>
                    <a:pt x="31864" y="0"/>
                  </a:lnTo>
                  <a:lnTo>
                    <a:pt x="0" y="16230"/>
                  </a:lnTo>
                  <a:lnTo>
                    <a:pt x="0" y="18656"/>
                  </a:lnTo>
                  <a:lnTo>
                    <a:pt x="9131" y="15176"/>
                  </a:lnTo>
                  <a:lnTo>
                    <a:pt x="11087" y="14757"/>
                  </a:lnTo>
                  <a:lnTo>
                    <a:pt x="14909" y="14757"/>
                  </a:lnTo>
                  <a:lnTo>
                    <a:pt x="16408" y="15481"/>
                  </a:lnTo>
                  <a:lnTo>
                    <a:pt x="17792" y="18376"/>
                  </a:lnTo>
                  <a:lnTo>
                    <a:pt x="18148" y="20485"/>
                  </a:lnTo>
                  <a:lnTo>
                    <a:pt x="18148" y="108864"/>
                  </a:lnTo>
                  <a:lnTo>
                    <a:pt x="17081" y="112255"/>
                  </a:lnTo>
                  <a:lnTo>
                    <a:pt x="12788" y="115379"/>
                  </a:lnTo>
                  <a:lnTo>
                    <a:pt x="8216" y="116331"/>
                  </a:lnTo>
                  <a:lnTo>
                    <a:pt x="1219" y="116674"/>
                  </a:lnTo>
                  <a:lnTo>
                    <a:pt x="1219" y="119278"/>
                  </a:lnTo>
                  <a:lnTo>
                    <a:pt x="50266" y="119278"/>
                  </a:lnTo>
                  <a:lnTo>
                    <a:pt x="50266" y="116852"/>
                  </a:lnTo>
                  <a:lnTo>
                    <a:pt x="43751" y="116624"/>
                  </a:lnTo>
                  <a:lnTo>
                    <a:pt x="39306" y="115900"/>
                  </a:lnTo>
                  <a:lnTo>
                    <a:pt x="34531" y="113461"/>
                  </a:lnTo>
                  <a:lnTo>
                    <a:pt x="33337" y="110629"/>
                  </a:lnTo>
                  <a:lnTo>
                    <a:pt x="33299" y="647"/>
                  </a:lnTo>
                  <a:lnTo>
                    <a:pt x="32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132191" y="5237594"/>
              <a:ext cx="274607" cy="12432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42633" y="5550826"/>
              <a:ext cx="1102573" cy="124573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045117" y="5552558"/>
              <a:ext cx="361680" cy="124322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42544" y="5866473"/>
              <a:ext cx="896376" cy="160094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045117" y="5867945"/>
              <a:ext cx="79006" cy="119722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4148429" y="5868381"/>
              <a:ext cx="50800" cy="119380"/>
            </a:xfrm>
            <a:custGeom>
              <a:avLst/>
              <a:gdLst/>
              <a:ahLst/>
              <a:cxnLst/>
              <a:rect l="l" t="t" r="r" b="b"/>
              <a:pathLst>
                <a:path w="50800" h="119379">
                  <a:moveTo>
                    <a:pt x="32905" y="0"/>
                  </a:moveTo>
                  <a:lnTo>
                    <a:pt x="31864" y="0"/>
                  </a:lnTo>
                  <a:lnTo>
                    <a:pt x="0" y="16243"/>
                  </a:lnTo>
                  <a:lnTo>
                    <a:pt x="0" y="18668"/>
                  </a:lnTo>
                  <a:lnTo>
                    <a:pt x="2082" y="17741"/>
                  </a:lnTo>
                  <a:lnTo>
                    <a:pt x="9131" y="15189"/>
                  </a:lnTo>
                  <a:lnTo>
                    <a:pt x="11087" y="14757"/>
                  </a:lnTo>
                  <a:lnTo>
                    <a:pt x="14909" y="14757"/>
                  </a:lnTo>
                  <a:lnTo>
                    <a:pt x="16408" y="15481"/>
                  </a:lnTo>
                  <a:lnTo>
                    <a:pt x="17792" y="18376"/>
                  </a:lnTo>
                  <a:lnTo>
                    <a:pt x="18148" y="20485"/>
                  </a:lnTo>
                  <a:lnTo>
                    <a:pt x="18148" y="108864"/>
                  </a:lnTo>
                  <a:lnTo>
                    <a:pt x="17081" y="112255"/>
                  </a:lnTo>
                  <a:lnTo>
                    <a:pt x="12788" y="115379"/>
                  </a:lnTo>
                  <a:lnTo>
                    <a:pt x="8216" y="116331"/>
                  </a:lnTo>
                  <a:lnTo>
                    <a:pt x="1219" y="116687"/>
                  </a:lnTo>
                  <a:lnTo>
                    <a:pt x="1219" y="119291"/>
                  </a:lnTo>
                  <a:lnTo>
                    <a:pt x="50266" y="119291"/>
                  </a:lnTo>
                  <a:lnTo>
                    <a:pt x="50266" y="116852"/>
                  </a:lnTo>
                  <a:lnTo>
                    <a:pt x="43751" y="116624"/>
                  </a:lnTo>
                  <a:lnTo>
                    <a:pt x="39306" y="115900"/>
                  </a:lnTo>
                  <a:lnTo>
                    <a:pt x="34531" y="113474"/>
                  </a:lnTo>
                  <a:lnTo>
                    <a:pt x="33337" y="110629"/>
                  </a:lnTo>
                  <a:lnTo>
                    <a:pt x="33299" y="647"/>
                  </a:lnTo>
                  <a:lnTo>
                    <a:pt x="32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222917" y="5867515"/>
              <a:ext cx="183880" cy="124322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42284" y="6180740"/>
              <a:ext cx="1351996" cy="124833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3080728" y="6181089"/>
              <a:ext cx="1642745" cy="871855"/>
            </a:xfrm>
            <a:custGeom>
              <a:avLst/>
              <a:gdLst/>
              <a:ahLst/>
              <a:cxnLst/>
              <a:rect l="l" t="t" r="r" b="b"/>
              <a:pathLst>
                <a:path w="1642745" h="871854">
                  <a:moveTo>
                    <a:pt x="207391" y="713816"/>
                  </a:moveTo>
                  <a:lnTo>
                    <a:pt x="149758" y="713816"/>
                  </a:lnTo>
                  <a:lnTo>
                    <a:pt x="105041" y="819632"/>
                  </a:lnTo>
                  <a:lnTo>
                    <a:pt x="103136" y="819632"/>
                  </a:lnTo>
                  <a:lnTo>
                    <a:pt x="58153" y="713816"/>
                  </a:lnTo>
                  <a:lnTo>
                    <a:pt x="558" y="713816"/>
                  </a:lnTo>
                  <a:lnTo>
                    <a:pt x="558" y="719620"/>
                  </a:lnTo>
                  <a:lnTo>
                    <a:pt x="8153" y="720217"/>
                  </a:lnTo>
                  <a:lnTo>
                    <a:pt x="13436" y="721474"/>
                  </a:lnTo>
                  <a:lnTo>
                    <a:pt x="19380" y="725398"/>
                  </a:lnTo>
                  <a:lnTo>
                    <a:pt x="20878" y="729488"/>
                  </a:lnTo>
                  <a:lnTo>
                    <a:pt x="20878" y="850328"/>
                  </a:lnTo>
                  <a:lnTo>
                    <a:pt x="19570" y="854849"/>
                  </a:lnTo>
                  <a:lnTo>
                    <a:pt x="14363" y="860882"/>
                  </a:lnTo>
                  <a:lnTo>
                    <a:pt x="8712" y="862418"/>
                  </a:lnTo>
                  <a:lnTo>
                    <a:pt x="0" y="862495"/>
                  </a:lnTo>
                  <a:lnTo>
                    <a:pt x="0" y="868299"/>
                  </a:lnTo>
                  <a:lnTo>
                    <a:pt x="53467" y="868299"/>
                  </a:lnTo>
                  <a:lnTo>
                    <a:pt x="53467" y="862495"/>
                  </a:lnTo>
                  <a:lnTo>
                    <a:pt x="43789" y="862126"/>
                  </a:lnTo>
                  <a:lnTo>
                    <a:pt x="37541" y="860171"/>
                  </a:lnTo>
                  <a:lnTo>
                    <a:pt x="31889" y="853147"/>
                  </a:lnTo>
                  <a:lnTo>
                    <a:pt x="30467" y="847572"/>
                  </a:lnTo>
                  <a:lnTo>
                    <a:pt x="30467" y="736587"/>
                  </a:lnTo>
                  <a:lnTo>
                    <a:pt x="31483" y="736587"/>
                  </a:lnTo>
                  <a:lnTo>
                    <a:pt x="88087" y="868299"/>
                  </a:lnTo>
                  <a:lnTo>
                    <a:pt x="94208" y="868299"/>
                  </a:lnTo>
                  <a:lnTo>
                    <a:pt x="150241" y="733907"/>
                  </a:lnTo>
                  <a:lnTo>
                    <a:pt x="151917" y="733907"/>
                  </a:lnTo>
                  <a:lnTo>
                    <a:pt x="151917" y="852563"/>
                  </a:lnTo>
                  <a:lnTo>
                    <a:pt x="150202" y="857046"/>
                  </a:lnTo>
                  <a:lnTo>
                    <a:pt x="143357" y="861148"/>
                  </a:lnTo>
                  <a:lnTo>
                    <a:pt x="138264" y="862266"/>
                  </a:lnTo>
                  <a:lnTo>
                    <a:pt x="131495" y="862495"/>
                  </a:lnTo>
                  <a:lnTo>
                    <a:pt x="131495" y="868299"/>
                  </a:lnTo>
                  <a:lnTo>
                    <a:pt x="207391" y="868299"/>
                  </a:lnTo>
                  <a:lnTo>
                    <a:pt x="207391" y="862495"/>
                  </a:lnTo>
                  <a:lnTo>
                    <a:pt x="199656" y="862203"/>
                  </a:lnTo>
                  <a:lnTo>
                    <a:pt x="194373" y="860742"/>
                  </a:lnTo>
                  <a:lnTo>
                    <a:pt x="188709" y="855535"/>
                  </a:lnTo>
                  <a:lnTo>
                    <a:pt x="187299" y="850036"/>
                  </a:lnTo>
                  <a:lnTo>
                    <a:pt x="187299" y="731685"/>
                  </a:lnTo>
                  <a:lnTo>
                    <a:pt x="188709" y="726160"/>
                  </a:lnTo>
                  <a:lnTo>
                    <a:pt x="194373" y="721639"/>
                  </a:lnTo>
                  <a:lnTo>
                    <a:pt x="199656" y="720217"/>
                  </a:lnTo>
                  <a:lnTo>
                    <a:pt x="207391" y="719620"/>
                  </a:lnTo>
                  <a:lnTo>
                    <a:pt x="207391" y="713816"/>
                  </a:lnTo>
                  <a:close/>
                </a:path>
                <a:path w="1642745" h="871854">
                  <a:moveTo>
                    <a:pt x="309422" y="842962"/>
                  </a:moveTo>
                  <a:lnTo>
                    <a:pt x="304177" y="839724"/>
                  </a:lnTo>
                  <a:lnTo>
                    <a:pt x="299847" y="844486"/>
                  </a:lnTo>
                  <a:lnTo>
                    <a:pt x="296240" y="847877"/>
                  </a:lnTo>
                  <a:lnTo>
                    <a:pt x="293319" y="849884"/>
                  </a:lnTo>
                  <a:lnTo>
                    <a:pt x="288544" y="853236"/>
                  </a:lnTo>
                  <a:lnTo>
                    <a:pt x="283476" y="854900"/>
                  </a:lnTo>
                  <a:lnTo>
                    <a:pt x="278117" y="854900"/>
                  </a:lnTo>
                  <a:lnTo>
                    <a:pt x="270294" y="853719"/>
                  </a:lnTo>
                  <a:lnTo>
                    <a:pt x="250037" y="812266"/>
                  </a:lnTo>
                  <a:lnTo>
                    <a:pt x="308419" y="812266"/>
                  </a:lnTo>
                  <a:lnTo>
                    <a:pt x="308419" y="810183"/>
                  </a:lnTo>
                  <a:lnTo>
                    <a:pt x="308152" y="807173"/>
                  </a:lnTo>
                  <a:lnTo>
                    <a:pt x="307695" y="803783"/>
                  </a:lnTo>
                  <a:lnTo>
                    <a:pt x="306590" y="794816"/>
                  </a:lnTo>
                  <a:lnTo>
                    <a:pt x="304736" y="787971"/>
                  </a:lnTo>
                  <a:lnTo>
                    <a:pt x="298475" y="775690"/>
                  </a:lnTo>
                  <a:lnTo>
                    <a:pt x="293370" y="770216"/>
                  </a:lnTo>
                  <a:lnTo>
                    <a:pt x="288810" y="767511"/>
                  </a:lnTo>
                  <a:lnTo>
                    <a:pt x="280289" y="762444"/>
                  </a:lnTo>
                  <a:lnTo>
                    <a:pt x="280289" y="803783"/>
                  </a:lnTo>
                  <a:lnTo>
                    <a:pt x="249478" y="803783"/>
                  </a:lnTo>
                  <a:lnTo>
                    <a:pt x="271322" y="767511"/>
                  </a:lnTo>
                  <a:lnTo>
                    <a:pt x="280289" y="803783"/>
                  </a:lnTo>
                  <a:lnTo>
                    <a:pt x="280289" y="762444"/>
                  </a:lnTo>
                  <a:lnTo>
                    <a:pt x="280098" y="762330"/>
                  </a:lnTo>
                  <a:lnTo>
                    <a:pt x="273024" y="760361"/>
                  </a:lnTo>
                  <a:lnTo>
                    <a:pt x="265506" y="760361"/>
                  </a:lnTo>
                  <a:lnTo>
                    <a:pt x="225552" y="782955"/>
                  </a:lnTo>
                  <a:lnTo>
                    <a:pt x="217665" y="815835"/>
                  </a:lnTo>
                  <a:lnTo>
                    <a:pt x="218579" y="829411"/>
                  </a:lnTo>
                  <a:lnTo>
                    <a:pt x="239915" y="864069"/>
                  </a:lnTo>
                  <a:lnTo>
                    <a:pt x="264045" y="871537"/>
                  </a:lnTo>
                  <a:lnTo>
                    <a:pt x="271868" y="871537"/>
                  </a:lnTo>
                  <a:lnTo>
                    <a:pt x="303898" y="851001"/>
                  </a:lnTo>
                  <a:lnTo>
                    <a:pt x="309422" y="842962"/>
                  </a:lnTo>
                  <a:close/>
                </a:path>
                <a:path w="1642745" h="871854">
                  <a:moveTo>
                    <a:pt x="424611" y="863053"/>
                  </a:moveTo>
                  <a:lnTo>
                    <a:pt x="421538" y="861733"/>
                  </a:lnTo>
                  <a:lnTo>
                    <a:pt x="419531" y="860463"/>
                  </a:lnTo>
                  <a:lnTo>
                    <a:pt x="418617" y="859523"/>
                  </a:lnTo>
                  <a:lnTo>
                    <a:pt x="383641" y="806373"/>
                  </a:lnTo>
                  <a:lnTo>
                    <a:pt x="409727" y="774179"/>
                  </a:lnTo>
                  <a:lnTo>
                    <a:pt x="412661" y="771893"/>
                  </a:lnTo>
                  <a:lnTo>
                    <a:pt x="417906" y="769658"/>
                  </a:lnTo>
                  <a:lnTo>
                    <a:pt x="423049" y="768515"/>
                  </a:lnTo>
                  <a:lnTo>
                    <a:pt x="423049" y="763041"/>
                  </a:lnTo>
                  <a:lnTo>
                    <a:pt x="384733" y="763041"/>
                  </a:lnTo>
                  <a:lnTo>
                    <a:pt x="384733" y="768515"/>
                  </a:lnTo>
                  <a:lnTo>
                    <a:pt x="388912" y="768654"/>
                  </a:lnTo>
                  <a:lnTo>
                    <a:pt x="391896" y="769035"/>
                  </a:lnTo>
                  <a:lnTo>
                    <a:pt x="395528" y="770216"/>
                  </a:lnTo>
                  <a:lnTo>
                    <a:pt x="396443" y="771639"/>
                  </a:lnTo>
                  <a:lnTo>
                    <a:pt x="396443" y="775665"/>
                  </a:lnTo>
                  <a:lnTo>
                    <a:pt x="395516" y="777900"/>
                  </a:lnTo>
                  <a:lnTo>
                    <a:pt x="391807" y="783259"/>
                  </a:lnTo>
                  <a:lnTo>
                    <a:pt x="379069" y="799426"/>
                  </a:lnTo>
                  <a:lnTo>
                    <a:pt x="376161" y="795477"/>
                  </a:lnTo>
                  <a:lnTo>
                    <a:pt x="372783" y="790460"/>
                  </a:lnTo>
                  <a:lnTo>
                    <a:pt x="365125" y="778357"/>
                  </a:lnTo>
                  <a:lnTo>
                    <a:pt x="363207" y="774471"/>
                  </a:lnTo>
                  <a:lnTo>
                    <a:pt x="363207" y="771347"/>
                  </a:lnTo>
                  <a:lnTo>
                    <a:pt x="363651" y="770470"/>
                  </a:lnTo>
                  <a:lnTo>
                    <a:pt x="365442" y="769797"/>
                  </a:lnTo>
                  <a:lnTo>
                    <a:pt x="373811" y="768515"/>
                  </a:lnTo>
                  <a:lnTo>
                    <a:pt x="373811" y="763041"/>
                  </a:lnTo>
                  <a:lnTo>
                    <a:pt x="316674" y="763041"/>
                  </a:lnTo>
                  <a:lnTo>
                    <a:pt x="316674" y="768515"/>
                  </a:lnTo>
                  <a:lnTo>
                    <a:pt x="319430" y="768883"/>
                  </a:lnTo>
                  <a:lnTo>
                    <a:pt x="321513" y="769518"/>
                  </a:lnTo>
                  <a:lnTo>
                    <a:pt x="324345" y="771296"/>
                  </a:lnTo>
                  <a:lnTo>
                    <a:pt x="326237" y="773582"/>
                  </a:lnTo>
                  <a:lnTo>
                    <a:pt x="357987" y="822248"/>
                  </a:lnTo>
                  <a:lnTo>
                    <a:pt x="341757" y="843572"/>
                  </a:lnTo>
                  <a:lnTo>
                    <a:pt x="317233" y="863053"/>
                  </a:lnTo>
                  <a:lnTo>
                    <a:pt x="317233" y="868299"/>
                  </a:lnTo>
                  <a:lnTo>
                    <a:pt x="355841" y="868299"/>
                  </a:lnTo>
                  <a:lnTo>
                    <a:pt x="355841" y="863053"/>
                  </a:lnTo>
                  <a:lnTo>
                    <a:pt x="352044" y="862901"/>
                  </a:lnTo>
                  <a:lnTo>
                    <a:pt x="349199" y="862457"/>
                  </a:lnTo>
                  <a:lnTo>
                    <a:pt x="345401" y="860971"/>
                  </a:lnTo>
                  <a:lnTo>
                    <a:pt x="344462" y="859409"/>
                  </a:lnTo>
                  <a:lnTo>
                    <a:pt x="344462" y="855002"/>
                  </a:lnTo>
                  <a:lnTo>
                    <a:pt x="346951" y="850493"/>
                  </a:lnTo>
                  <a:lnTo>
                    <a:pt x="354342" y="840092"/>
                  </a:lnTo>
                  <a:lnTo>
                    <a:pt x="362877" y="829030"/>
                  </a:lnTo>
                  <a:lnTo>
                    <a:pt x="375259" y="847864"/>
                  </a:lnTo>
                  <a:lnTo>
                    <a:pt x="379171" y="854824"/>
                  </a:lnTo>
                  <a:lnTo>
                    <a:pt x="379945" y="856869"/>
                  </a:lnTo>
                  <a:lnTo>
                    <a:pt x="379945" y="860082"/>
                  </a:lnTo>
                  <a:lnTo>
                    <a:pt x="379018" y="861339"/>
                  </a:lnTo>
                  <a:lnTo>
                    <a:pt x="375297" y="862533"/>
                  </a:lnTo>
                  <a:lnTo>
                    <a:pt x="372770" y="862901"/>
                  </a:lnTo>
                  <a:lnTo>
                    <a:pt x="369570" y="863053"/>
                  </a:lnTo>
                  <a:lnTo>
                    <a:pt x="369570" y="868299"/>
                  </a:lnTo>
                  <a:lnTo>
                    <a:pt x="424611" y="868299"/>
                  </a:lnTo>
                  <a:lnTo>
                    <a:pt x="424611" y="863053"/>
                  </a:lnTo>
                  <a:close/>
                </a:path>
                <a:path w="1642745" h="871854">
                  <a:moveTo>
                    <a:pt x="477520" y="723201"/>
                  </a:moveTo>
                  <a:lnTo>
                    <a:pt x="475780" y="718997"/>
                  </a:lnTo>
                  <a:lnTo>
                    <a:pt x="468858" y="712089"/>
                  </a:lnTo>
                  <a:lnTo>
                    <a:pt x="464718" y="710361"/>
                  </a:lnTo>
                  <a:lnTo>
                    <a:pt x="454977" y="710361"/>
                  </a:lnTo>
                  <a:lnTo>
                    <a:pt x="450773" y="712089"/>
                  </a:lnTo>
                  <a:lnTo>
                    <a:pt x="447332" y="715556"/>
                  </a:lnTo>
                  <a:lnTo>
                    <a:pt x="443865" y="718997"/>
                  </a:lnTo>
                  <a:lnTo>
                    <a:pt x="442137" y="723201"/>
                  </a:lnTo>
                  <a:lnTo>
                    <a:pt x="442137" y="733018"/>
                  </a:lnTo>
                  <a:lnTo>
                    <a:pt x="443865" y="737209"/>
                  </a:lnTo>
                  <a:lnTo>
                    <a:pt x="447332" y="740664"/>
                  </a:lnTo>
                  <a:lnTo>
                    <a:pt x="450773" y="744131"/>
                  </a:lnTo>
                  <a:lnTo>
                    <a:pt x="454977" y="745858"/>
                  </a:lnTo>
                  <a:lnTo>
                    <a:pt x="464718" y="745858"/>
                  </a:lnTo>
                  <a:lnTo>
                    <a:pt x="468858" y="744131"/>
                  </a:lnTo>
                  <a:lnTo>
                    <a:pt x="475780" y="737209"/>
                  </a:lnTo>
                  <a:lnTo>
                    <a:pt x="477520" y="733018"/>
                  </a:lnTo>
                  <a:lnTo>
                    <a:pt x="477520" y="723201"/>
                  </a:lnTo>
                  <a:close/>
                </a:path>
                <a:path w="1642745" h="871854">
                  <a:moveTo>
                    <a:pt x="486562" y="862838"/>
                  </a:moveTo>
                  <a:lnTo>
                    <a:pt x="482473" y="862012"/>
                  </a:lnTo>
                  <a:lnTo>
                    <a:pt x="479679" y="860894"/>
                  </a:lnTo>
                  <a:lnTo>
                    <a:pt x="476707" y="858075"/>
                  </a:lnTo>
                  <a:lnTo>
                    <a:pt x="475957" y="854875"/>
                  </a:lnTo>
                  <a:lnTo>
                    <a:pt x="475957" y="763041"/>
                  </a:lnTo>
                  <a:lnTo>
                    <a:pt x="432092" y="763041"/>
                  </a:lnTo>
                  <a:lnTo>
                    <a:pt x="432092" y="768515"/>
                  </a:lnTo>
                  <a:lnTo>
                    <a:pt x="436702" y="769340"/>
                  </a:lnTo>
                  <a:lnTo>
                    <a:pt x="439788" y="770597"/>
                  </a:lnTo>
                  <a:lnTo>
                    <a:pt x="442912" y="773976"/>
                  </a:lnTo>
                  <a:lnTo>
                    <a:pt x="443699" y="777151"/>
                  </a:lnTo>
                  <a:lnTo>
                    <a:pt x="443699" y="854202"/>
                  </a:lnTo>
                  <a:lnTo>
                    <a:pt x="442582" y="857808"/>
                  </a:lnTo>
                  <a:lnTo>
                    <a:pt x="438861" y="861161"/>
                  </a:lnTo>
                  <a:lnTo>
                    <a:pt x="436105" y="862164"/>
                  </a:lnTo>
                  <a:lnTo>
                    <a:pt x="432092" y="862838"/>
                  </a:lnTo>
                  <a:lnTo>
                    <a:pt x="432092" y="868299"/>
                  </a:lnTo>
                  <a:lnTo>
                    <a:pt x="486562" y="868299"/>
                  </a:lnTo>
                  <a:lnTo>
                    <a:pt x="486562" y="862838"/>
                  </a:lnTo>
                  <a:close/>
                </a:path>
                <a:path w="1642745" h="871854">
                  <a:moveTo>
                    <a:pt x="589470" y="847420"/>
                  </a:moveTo>
                  <a:lnTo>
                    <a:pt x="585228" y="843521"/>
                  </a:lnTo>
                  <a:lnTo>
                    <a:pt x="581507" y="847686"/>
                  </a:lnTo>
                  <a:lnTo>
                    <a:pt x="578383" y="850544"/>
                  </a:lnTo>
                  <a:lnTo>
                    <a:pt x="571614" y="854786"/>
                  </a:lnTo>
                  <a:lnTo>
                    <a:pt x="566483" y="856132"/>
                  </a:lnTo>
                  <a:lnTo>
                    <a:pt x="560451" y="856132"/>
                  </a:lnTo>
                  <a:lnTo>
                    <a:pt x="531202" y="825385"/>
                  </a:lnTo>
                  <a:lnTo>
                    <a:pt x="529082" y="805675"/>
                  </a:lnTo>
                  <a:lnTo>
                    <a:pt x="529361" y="798360"/>
                  </a:lnTo>
                  <a:lnTo>
                    <a:pt x="541553" y="767283"/>
                  </a:lnTo>
                  <a:lnTo>
                    <a:pt x="551078" y="767283"/>
                  </a:lnTo>
                  <a:lnTo>
                    <a:pt x="553275" y="768019"/>
                  </a:lnTo>
                  <a:lnTo>
                    <a:pt x="557060" y="771004"/>
                  </a:lnTo>
                  <a:lnTo>
                    <a:pt x="557999" y="773760"/>
                  </a:lnTo>
                  <a:lnTo>
                    <a:pt x="557771" y="791171"/>
                  </a:lnTo>
                  <a:lnTo>
                    <a:pt x="559816" y="795477"/>
                  </a:lnTo>
                  <a:lnTo>
                    <a:pt x="586346" y="789190"/>
                  </a:lnTo>
                  <a:lnTo>
                    <a:pt x="586346" y="777887"/>
                  </a:lnTo>
                  <a:lnTo>
                    <a:pt x="550849" y="760133"/>
                  </a:lnTo>
                  <a:lnTo>
                    <a:pt x="539127" y="761187"/>
                  </a:lnTo>
                  <a:lnTo>
                    <a:pt x="504913" y="785787"/>
                  </a:lnTo>
                  <a:lnTo>
                    <a:pt x="496608" y="817626"/>
                  </a:lnTo>
                  <a:lnTo>
                    <a:pt x="497484" y="828522"/>
                  </a:lnTo>
                  <a:lnTo>
                    <a:pt x="518033" y="862901"/>
                  </a:lnTo>
                  <a:lnTo>
                    <a:pt x="546493" y="871753"/>
                  </a:lnTo>
                  <a:lnTo>
                    <a:pt x="552450" y="871753"/>
                  </a:lnTo>
                  <a:lnTo>
                    <a:pt x="589470" y="847420"/>
                  </a:lnTo>
                  <a:close/>
                </a:path>
                <a:path w="1642745" h="871854">
                  <a:moveTo>
                    <a:pt x="705002" y="858583"/>
                  </a:moveTo>
                  <a:lnTo>
                    <a:pt x="703872" y="857021"/>
                  </a:lnTo>
                  <a:lnTo>
                    <a:pt x="701548" y="853782"/>
                  </a:lnTo>
                  <a:lnTo>
                    <a:pt x="699960" y="855357"/>
                  </a:lnTo>
                  <a:lnTo>
                    <a:pt x="698957" y="856195"/>
                  </a:lnTo>
                  <a:lnTo>
                    <a:pt x="698258" y="856513"/>
                  </a:lnTo>
                  <a:lnTo>
                    <a:pt x="697547" y="856869"/>
                  </a:lnTo>
                  <a:lnTo>
                    <a:pt x="696747" y="857021"/>
                  </a:lnTo>
                  <a:lnTo>
                    <a:pt x="694817" y="857021"/>
                  </a:lnTo>
                  <a:lnTo>
                    <a:pt x="693851" y="856449"/>
                  </a:lnTo>
                  <a:lnTo>
                    <a:pt x="693267" y="855662"/>
                  </a:lnTo>
                  <a:lnTo>
                    <a:pt x="692950" y="855243"/>
                  </a:lnTo>
                  <a:lnTo>
                    <a:pt x="692150" y="854151"/>
                  </a:lnTo>
                  <a:lnTo>
                    <a:pt x="691718" y="852741"/>
                  </a:lnTo>
                  <a:lnTo>
                    <a:pt x="691718" y="812152"/>
                  </a:lnTo>
                  <a:lnTo>
                    <a:pt x="691629" y="794816"/>
                  </a:lnTo>
                  <a:lnTo>
                    <a:pt x="678522" y="767727"/>
                  </a:lnTo>
                  <a:lnTo>
                    <a:pt x="671842" y="764565"/>
                  </a:lnTo>
                  <a:lnTo>
                    <a:pt x="664121" y="762228"/>
                  </a:lnTo>
                  <a:lnTo>
                    <a:pt x="655599" y="760831"/>
                  </a:lnTo>
                  <a:lnTo>
                    <a:pt x="646290" y="760361"/>
                  </a:lnTo>
                  <a:lnTo>
                    <a:pt x="637603" y="760844"/>
                  </a:lnTo>
                  <a:lnTo>
                    <a:pt x="603427" y="780110"/>
                  </a:lnTo>
                  <a:lnTo>
                    <a:pt x="603427" y="793762"/>
                  </a:lnTo>
                  <a:lnTo>
                    <a:pt x="604964" y="797509"/>
                  </a:lnTo>
                  <a:lnTo>
                    <a:pt x="611149" y="802703"/>
                  </a:lnTo>
                  <a:lnTo>
                    <a:pt x="614895" y="803998"/>
                  </a:lnTo>
                  <a:lnTo>
                    <a:pt x="623074" y="803998"/>
                  </a:lnTo>
                  <a:lnTo>
                    <a:pt x="628180" y="779221"/>
                  </a:lnTo>
                  <a:lnTo>
                    <a:pt x="627722" y="778586"/>
                  </a:lnTo>
                  <a:lnTo>
                    <a:pt x="627138" y="777405"/>
                  </a:lnTo>
                  <a:lnTo>
                    <a:pt x="626986" y="776655"/>
                  </a:lnTo>
                  <a:lnTo>
                    <a:pt x="626986" y="773455"/>
                  </a:lnTo>
                  <a:lnTo>
                    <a:pt x="628294" y="771550"/>
                  </a:lnTo>
                  <a:lnTo>
                    <a:pt x="633577" y="768502"/>
                  </a:lnTo>
                  <a:lnTo>
                    <a:pt x="636955" y="767727"/>
                  </a:lnTo>
                  <a:lnTo>
                    <a:pt x="648335" y="767727"/>
                  </a:lnTo>
                  <a:lnTo>
                    <a:pt x="653415" y="769353"/>
                  </a:lnTo>
                  <a:lnTo>
                    <a:pt x="656285" y="772579"/>
                  </a:lnTo>
                  <a:lnTo>
                    <a:pt x="659142" y="775830"/>
                  </a:lnTo>
                  <a:lnTo>
                    <a:pt x="660577" y="780821"/>
                  </a:lnTo>
                  <a:lnTo>
                    <a:pt x="660577" y="804227"/>
                  </a:lnTo>
                  <a:lnTo>
                    <a:pt x="660247" y="804341"/>
                  </a:lnTo>
                  <a:lnTo>
                    <a:pt x="660247" y="812152"/>
                  </a:lnTo>
                  <a:lnTo>
                    <a:pt x="660247" y="845616"/>
                  </a:lnTo>
                  <a:lnTo>
                    <a:pt x="657796" y="848448"/>
                  </a:lnTo>
                  <a:lnTo>
                    <a:pt x="655675" y="850544"/>
                  </a:lnTo>
                  <a:lnTo>
                    <a:pt x="653884" y="851877"/>
                  </a:lnTo>
                  <a:lnTo>
                    <a:pt x="650684" y="854125"/>
                  </a:lnTo>
                  <a:lnTo>
                    <a:pt x="647230" y="855243"/>
                  </a:lnTo>
                  <a:lnTo>
                    <a:pt x="640676" y="855243"/>
                  </a:lnTo>
                  <a:lnTo>
                    <a:pt x="638124" y="853948"/>
                  </a:lnTo>
                  <a:lnTo>
                    <a:pt x="633577" y="848804"/>
                  </a:lnTo>
                  <a:lnTo>
                    <a:pt x="632460" y="845019"/>
                  </a:lnTo>
                  <a:lnTo>
                    <a:pt x="632460" y="831583"/>
                  </a:lnTo>
                  <a:lnTo>
                    <a:pt x="636358" y="824649"/>
                  </a:lnTo>
                  <a:lnTo>
                    <a:pt x="648792" y="816000"/>
                  </a:lnTo>
                  <a:lnTo>
                    <a:pt x="654151" y="813638"/>
                  </a:lnTo>
                  <a:lnTo>
                    <a:pt x="660247" y="812152"/>
                  </a:lnTo>
                  <a:lnTo>
                    <a:pt x="660247" y="804341"/>
                  </a:lnTo>
                  <a:lnTo>
                    <a:pt x="622503" y="817930"/>
                  </a:lnTo>
                  <a:lnTo>
                    <a:pt x="599186" y="846937"/>
                  </a:lnTo>
                  <a:lnTo>
                    <a:pt x="599186" y="855357"/>
                  </a:lnTo>
                  <a:lnTo>
                    <a:pt x="601903" y="861568"/>
                  </a:lnTo>
                  <a:lnTo>
                    <a:pt x="612749" y="869530"/>
                  </a:lnTo>
                  <a:lnTo>
                    <a:pt x="618617" y="871537"/>
                  </a:lnTo>
                  <a:lnTo>
                    <a:pt x="629551" y="871537"/>
                  </a:lnTo>
                  <a:lnTo>
                    <a:pt x="634314" y="870712"/>
                  </a:lnTo>
                  <a:lnTo>
                    <a:pt x="639152" y="869073"/>
                  </a:lnTo>
                  <a:lnTo>
                    <a:pt x="647115" y="866457"/>
                  </a:lnTo>
                  <a:lnTo>
                    <a:pt x="654253" y="861999"/>
                  </a:lnTo>
                  <a:lnTo>
                    <a:pt x="660577" y="855662"/>
                  </a:lnTo>
                  <a:lnTo>
                    <a:pt x="661403" y="860056"/>
                  </a:lnTo>
                  <a:lnTo>
                    <a:pt x="662698" y="863371"/>
                  </a:lnTo>
                  <a:lnTo>
                    <a:pt x="664489" y="865606"/>
                  </a:lnTo>
                  <a:lnTo>
                    <a:pt x="667613" y="869569"/>
                  </a:lnTo>
                  <a:lnTo>
                    <a:pt x="672566" y="871537"/>
                  </a:lnTo>
                  <a:lnTo>
                    <a:pt x="683133" y="871537"/>
                  </a:lnTo>
                  <a:lnTo>
                    <a:pt x="686739" y="870864"/>
                  </a:lnTo>
                  <a:lnTo>
                    <a:pt x="690156" y="869530"/>
                  </a:lnTo>
                  <a:lnTo>
                    <a:pt x="695591" y="867448"/>
                  </a:lnTo>
                  <a:lnTo>
                    <a:pt x="700544" y="863790"/>
                  </a:lnTo>
                  <a:lnTo>
                    <a:pt x="705002" y="858583"/>
                  </a:lnTo>
                  <a:close/>
                </a:path>
                <a:path w="1642745" h="871854">
                  <a:moveTo>
                    <a:pt x="829576" y="862825"/>
                  </a:moveTo>
                  <a:lnTo>
                    <a:pt x="825474" y="862304"/>
                  </a:lnTo>
                  <a:lnTo>
                    <a:pt x="822553" y="861301"/>
                  </a:lnTo>
                  <a:lnTo>
                    <a:pt x="819048" y="858329"/>
                  </a:lnTo>
                  <a:lnTo>
                    <a:pt x="818184" y="855014"/>
                  </a:lnTo>
                  <a:lnTo>
                    <a:pt x="818184" y="794626"/>
                  </a:lnTo>
                  <a:lnTo>
                    <a:pt x="817676" y="785812"/>
                  </a:lnTo>
                  <a:lnTo>
                    <a:pt x="797090" y="760361"/>
                  </a:lnTo>
                  <a:lnTo>
                    <a:pt x="780415" y="760361"/>
                  </a:lnTo>
                  <a:lnTo>
                    <a:pt x="774179" y="762165"/>
                  </a:lnTo>
                  <a:lnTo>
                    <a:pt x="762952" y="769391"/>
                  </a:lnTo>
                  <a:lnTo>
                    <a:pt x="758317" y="773938"/>
                  </a:lnTo>
                  <a:lnTo>
                    <a:pt x="754672" y="779449"/>
                  </a:lnTo>
                  <a:lnTo>
                    <a:pt x="754672" y="763041"/>
                  </a:lnTo>
                  <a:lnTo>
                    <a:pt x="711365" y="763041"/>
                  </a:lnTo>
                  <a:lnTo>
                    <a:pt x="711365" y="768502"/>
                  </a:lnTo>
                  <a:lnTo>
                    <a:pt x="716280" y="769099"/>
                  </a:lnTo>
                  <a:lnTo>
                    <a:pt x="719531" y="770305"/>
                  </a:lnTo>
                  <a:lnTo>
                    <a:pt x="722731" y="773912"/>
                  </a:lnTo>
                  <a:lnTo>
                    <a:pt x="723531" y="777138"/>
                  </a:lnTo>
                  <a:lnTo>
                    <a:pt x="723531" y="854189"/>
                  </a:lnTo>
                  <a:lnTo>
                    <a:pt x="722541" y="857681"/>
                  </a:lnTo>
                  <a:lnTo>
                    <a:pt x="718591" y="861174"/>
                  </a:lnTo>
                  <a:lnTo>
                    <a:pt x="715530" y="862304"/>
                  </a:lnTo>
                  <a:lnTo>
                    <a:pt x="711365" y="862825"/>
                  </a:lnTo>
                  <a:lnTo>
                    <a:pt x="711365" y="868299"/>
                  </a:lnTo>
                  <a:lnTo>
                    <a:pt x="766394" y="868299"/>
                  </a:lnTo>
                  <a:lnTo>
                    <a:pt x="766394" y="862825"/>
                  </a:lnTo>
                  <a:lnTo>
                    <a:pt x="762304" y="862012"/>
                  </a:lnTo>
                  <a:lnTo>
                    <a:pt x="759510" y="860894"/>
                  </a:lnTo>
                  <a:lnTo>
                    <a:pt x="756539" y="858062"/>
                  </a:lnTo>
                  <a:lnTo>
                    <a:pt x="755789" y="854862"/>
                  </a:lnTo>
                  <a:lnTo>
                    <a:pt x="755789" y="788708"/>
                  </a:lnTo>
                  <a:lnTo>
                    <a:pt x="757580" y="785812"/>
                  </a:lnTo>
                  <a:lnTo>
                    <a:pt x="760120" y="782929"/>
                  </a:lnTo>
                  <a:lnTo>
                    <a:pt x="766737" y="777201"/>
                  </a:lnTo>
                  <a:lnTo>
                    <a:pt x="770369" y="775766"/>
                  </a:lnTo>
                  <a:lnTo>
                    <a:pt x="779602" y="775766"/>
                  </a:lnTo>
                  <a:lnTo>
                    <a:pt x="783132" y="778103"/>
                  </a:lnTo>
                  <a:lnTo>
                    <a:pt x="785964" y="785393"/>
                  </a:lnTo>
                  <a:lnTo>
                    <a:pt x="786485" y="789305"/>
                  </a:lnTo>
                  <a:lnTo>
                    <a:pt x="786485" y="854862"/>
                  </a:lnTo>
                  <a:lnTo>
                    <a:pt x="785736" y="858062"/>
                  </a:lnTo>
                  <a:lnTo>
                    <a:pt x="782764" y="860894"/>
                  </a:lnTo>
                  <a:lnTo>
                    <a:pt x="779970" y="862012"/>
                  </a:lnTo>
                  <a:lnTo>
                    <a:pt x="775881" y="862825"/>
                  </a:lnTo>
                  <a:lnTo>
                    <a:pt x="775881" y="868299"/>
                  </a:lnTo>
                  <a:lnTo>
                    <a:pt x="829576" y="868299"/>
                  </a:lnTo>
                  <a:lnTo>
                    <a:pt x="829576" y="862825"/>
                  </a:lnTo>
                  <a:close/>
                </a:path>
                <a:path w="1642745" h="871854">
                  <a:moveTo>
                    <a:pt x="1043393" y="97332"/>
                  </a:moveTo>
                  <a:lnTo>
                    <a:pt x="1041133" y="96291"/>
                  </a:lnTo>
                  <a:lnTo>
                    <a:pt x="1038288" y="101434"/>
                  </a:lnTo>
                  <a:lnTo>
                    <a:pt x="1035748" y="104673"/>
                  </a:lnTo>
                  <a:lnTo>
                    <a:pt x="1031240" y="107327"/>
                  </a:lnTo>
                  <a:lnTo>
                    <a:pt x="1027328" y="108000"/>
                  </a:lnTo>
                  <a:lnTo>
                    <a:pt x="981900" y="108000"/>
                  </a:lnTo>
                  <a:lnTo>
                    <a:pt x="996873" y="92417"/>
                  </a:lnTo>
                  <a:lnTo>
                    <a:pt x="1008976" y="79400"/>
                  </a:lnTo>
                  <a:lnTo>
                    <a:pt x="1031900" y="47625"/>
                  </a:lnTo>
                  <a:lnTo>
                    <a:pt x="1034364" y="33655"/>
                  </a:lnTo>
                  <a:lnTo>
                    <a:pt x="1034364" y="24752"/>
                  </a:lnTo>
                  <a:lnTo>
                    <a:pt x="1001547" y="1816"/>
                  </a:lnTo>
                  <a:lnTo>
                    <a:pt x="993622" y="1816"/>
                  </a:lnTo>
                  <a:lnTo>
                    <a:pt x="964565" y="37299"/>
                  </a:lnTo>
                  <a:lnTo>
                    <a:pt x="968298" y="38087"/>
                  </a:lnTo>
                  <a:lnTo>
                    <a:pt x="970788" y="31496"/>
                  </a:lnTo>
                  <a:lnTo>
                    <a:pt x="973391" y="26619"/>
                  </a:lnTo>
                  <a:lnTo>
                    <a:pt x="981036" y="17653"/>
                  </a:lnTo>
                  <a:lnTo>
                    <a:pt x="987450" y="14757"/>
                  </a:lnTo>
                  <a:lnTo>
                    <a:pt x="1001801" y="14757"/>
                  </a:lnTo>
                  <a:lnTo>
                    <a:pt x="1007338" y="17005"/>
                  </a:lnTo>
                  <a:lnTo>
                    <a:pt x="1016584" y="25958"/>
                  </a:lnTo>
                  <a:lnTo>
                    <a:pt x="1018908" y="32486"/>
                  </a:lnTo>
                  <a:lnTo>
                    <a:pt x="1018908" y="41033"/>
                  </a:lnTo>
                  <a:lnTo>
                    <a:pt x="1000569" y="79959"/>
                  </a:lnTo>
                  <a:lnTo>
                    <a:pt x="964387" y="119545"/>
                  </a:lnTo>
                  <a:lnTo>
                    <a:pt x="964387" y="121539"/>
                  </a:lnTo>
                  <a:lnTo>
                    <a:pt x="1033754" y="121539"/>
                  </a:lnTo>
                  <a:lnTo>
                    <a:pt x="1043393" y="97332"/>
                  </a:lnTo>
                  <a:close/>
                </a:path>
                <a:path w="1642745" h="871854">
                  <a:moveTo>
                    <a:pt x="1131138" y="82321"/>
                  </a:moveTo>
                  <a:lnTo>
                    <a:pt x="1120330" y="53301"/>
                  </a:lnTo>
                  <a:lnTo>
                    <a:pt x="1119911" y="52870"/>
                  </a:lnTo>
                  <a:lnTo>
                    <a:pt x="1115529" y="48412"/>
                  </a:lnTo>
                  <a:lnTo>
                    <a:pt x="1115263" y="48310"/>
                  </a:lnTo>
                  <a:lnTo>
                    <a:pt x="1115263" y="81026"/>
                  </a:lnTo>
                  <a:lnTo>
                    <a:pt x="1115148" y="97155"/>
                  </a:lnTo>
                  <a:lnTo>
                    <a:pt x="1113701" y="103466"/>
                  </a:lnTo>
                  <a:lnTo>
                    <a:pt x="1107452" y="115214"/>
                  </a:lnTo>
                  <a:lnTo>
                    <a:pt x="1102436" y="118160"/>
                  </a:lnTo>
                  <a:lnTo>
                    <a:pt x="1086878" y="118160"/>
                  </a:lnTo>
                  <a:lnTo>
                    <a:pt x="1070470" y="76923"/>
                  </a:lnTo>
                  <a:lnTo>
                    <a:pt x="1070470" y="69621"/>
                  </a:lnTo>
                  <a:lnTo>
                    <a:pt x="1071333" y="64414"/>
                  </a:lnTo>
                  <a:lnTo>
                    <a:pt x="1076020" y="55968"/>
                  </a:lnTo>
                  <a:lnTo>
                    <a:pt x="1081989" y="53301"/>
                  </a:lnTo>
                  <a:lnTo>
                    <a:pt x="1090955" y="53301"/>
                  </a:lnTo>
                  <a:lnTo>
                    <a:pt x="1115263" y="81026"/>
                  </a:lnTo>
                  <a:lnTo>
                    <a:pt x="1115263" y="48310"/>
                  </a:lnTo>
                  <a:lnTo>
                    <a:pt x="1107795" y="45224"/>
                  </a:lnTo>
                  <a:lnTo>
                    <a:pt x="1093901" y="45224"/>
                  </a:lnTo>
                  <a:lnTo>
                    <a:pt x="1089240" y="46164"/>
                  </a:lnTo>
                  <a:lnTo>
                    <a:pt x="1082014" y="49047"/>
                  </a:lnTo>
                  <a:lnTo>
                    <a:pt x="1078915" y="50673"/>
                  </a:lnTo>
                  <a:lnTo>
                    <a:pt x="1075334" y="52870"/>
                  </a:lnTo>
                  <a:lnTo>
                    <a:pt x="1076718" y="46558"/>
                  </a:lnTo>
                  <a:lnTo>
                    <a:pt x="1079258" y="40195"/>
                  </a:lnTo>
                  <a:lnTo>
                    <a:pt x="1086675" y="27343"/>
                  </a:lnTo>
                  <a:lnTo>
                    <a:pt x="1090637" y="22047"/>
                  </a:lnTo>
                  <a:lnTo>
                    <a:pt x="1094867" y="17881"/>
                  </a:lnTo>
                  <a:lnTo>
                    <a:pt x="1098969" y="13779"/>
                  </a:lnTo>
                  <a:lnTo>
                    <a:pt x="1103642" y="10579"/>
                  </a:lnTo>
                  <a:lnTo>
                    <a:pt x="1114120" y="6007"/>
                  </a:lnTo>
                  <a:lnTo>
                    <a:pt x="1120355" y="4191"/>
                  </a:lnTo>
                  <a:lnTo>
                    <a:pt x="1127594" y="2870"/>
                  </a:lnTo>
                  <a:lnTo>
                    <a:pt x="1127163" y="0"/>
                  </a:lnTo>
                  <a:lnTo>
                    <a:pt x="1089558" y="10350"/>
                  </a:lnTo>
                  <a:lnTo>
                    <a:pt x="1060145" y="42545"/>
                  </a:lnTo>
                  <a:lnTo>
                    <a:pt x="1054061" y="71018"/>
                  </a:lnTo>
                  <a:lnTo>
                    <a:pt x="1054849" y="82321"/>
                  </a:lnTo>
                  <a:lnTo>
                    <a:pt x="1079842" y="119875"/>
                  </a:lnTo>
                  <a:lnTo>
                    <a:pt x="1094422" y="123456"/>
                  </a:lnTo>
                  <a:lnTo>
                    <a:pt x="1102207" y="122656"/>
                  </a:lnTo>
                  <a:lnTo>
                    <a:pt x="1109218" y="120269"/>
                  </a:lnTo>
                  <a:lnTo>
                    <a:pt x="1112520" y="118160"/>
                  </a:lnTo>
                  <a:lnTo>
                    <a:pt x="1115466" y="116281"/>
                  </a:lnTo>
                  <a:lnTo>
                    <a:pt x="1120952" y="110693"/>
                  </a:lnTo>
                  <a:lnTo>
                    <a:pt x="1125423" y="104114"/>
                  </a:lnTo>
                  <a:lnTo>
                    <a:pt x="1128610" y="97155"/>
                  </a:lnTo>
                  <a:lnTo>
                    <a:pt x="1130515" y="89789"/>
                  </a:lnTo>
                  <a:lnTo>
                    <a:pt x="1131138" y="82321"/>
                  </a:lnTo>
                  <a:close/>
                </a:path>
                <a:path w="1642745" h="871854">
                  <a:moveTo>
                    <a:pt x="1218742" y="51219"/>
                  </a:moveTo>
                  <a:lnTo>
                    <a:pt x="1202588" y="10388"/>
                  </a:lnTo>
                  <a:lnTo>
                    <a:pt x="1201534" y="9664"/>
                  </a:lnTo>
                  <a:lnTo>
                    <a:pt x="1201534" y="51054"/>
                  </a:lnTo>
                  <a:lnTo>
                    <a:pt x="1201432" y="53860"/>
                  </a:lnTo>
                  <a:lnTo>
                    <a:pt x="1185252" y="71805"/>
                  </a:lnTo>
                  <a:lnTo>
                    <a:pt x="1172718" y="71805"/>
                  </a:lnTo>
                  <a:lnTo>
                    <a:pt x="1166799" y="68224"/>
                  </a:lnTo>
                  <a:lnTo>
                    <a:pt x="1160233" y="53860"/>
                  </a:lnTo>
                  <a:lnTo>
                    <a:pt x="1158595" y="46037"/>
                  </a:lnTo>
                  <a:lnTo>
                    <a:pt x="1158595" y="27355"/>
                  </a:lnTo>
                  <a:lnTo>
                    <a:pt x="1160348" y="19646"/>
                  </a:lnTo>
                  <a:lnTo>
                    <a:pt x="1167358" y="9359"/>
                  </a:lnTo>
                  <a:lnTo>
                    <a:pt x="1171968" y="6781"/>
                  </a:lnTo>
                  <a:lnTo>
                    <a:pt x="1185468" y="6781"/>
                  </a:lnTo>
                  <a:lnTo>
                    <a:pt x="1201432" y="44234"/>
                  </a:lnTo>
                  <a:lnTo>
                    <a:pt x="1201534" y="51054"/>
                  </a:lnTo>
                  <a:lnTo>
                    <a:pt x="1201534" y="9664"/>
                  </a:lnTo>
                  <a:lnTo>
                    <a:pt x="1197394" y="6781"/>
                  </a:lnTo>
                  <a:lnTo>
                    <a:pt x="1195755" y="5626"/>
                  </a:lnTo>
                  <a:lnTo>
                    <a:pt x="1187831" y="2768"/>
                  </a:lnTo>
                  <a:lnTo>
                    <a:pt x="1178826" y="1828"/>
                  </a:lnTo>
                  <a:lnTo>
                    <a:pt x="1171155" y="2565"/>
                  </a:lnTo>
                  <a:lnTo>
                    <a:pt x="1164209" y="4813"/>
                  </a:lnTo>
                  <a:lnTo>
                    <a:pt x="1142187" y="44234"/>
                  </a:lnTo>
                  <a:lnTo>
                    <a:pt x="1142720" y="51219"/>
                  </a:lnTo>
                  <a:lnTo>
                    <a:pt x="1174267" y="79616"/>
                  </a:lnTo>
                  <a:lnTo>
                    <a:pt x="1176769" y="79616"/>
                  </a:lnTo>
                  <a:lnTo>
                    <a:pt x="1179512" y="79273"/>
                  </a:lnTo>
                  <a:lnTo>
                    <a:pt x="1182535" y="78587"/>
                  </a:lnTo>
                  <a:lnTo>
                    <a:pt x="1188326" y="77381"/>
                  </a:lnTo>
                  <a:lnTo>
                    <a:pt x="1193368" y="75158"/>
                  </a:lnTo>
                  <a:lnTo>
                    <a:pt x="1197851" y="71805"/>
                  </a:lnTo>
                  <a:lnTo>
                    <a:pt x="1200696" y="69723"/>
                  </a:lnTo>
                  <a:lnTo>
                    <a:pt x="1174699" y="111506"/>
                  </a:lnTo>
                  <a:lnTo>
                    <a:pt x="1146695" y="122237"/>
                  </a:lnTo>
                  <a:lnTo>
                    <a:pt x="1147572" y="125717"/>
                  </a:lnTo>
                  <a:lnTo>
                    <a:pt x="1186891" y="112928"/>
                  </a:lnTo>
                  <a:lnTo>
                    <a:pt x="1213815" y="77876"/>
                  </a:lnTo>
                  <a:lnTo>
                    <a:pt x="1216279" y="69723"/>
                  </a:lnTo>
                  <a:lnTo>
                    <a:pt x="1217485" y="64452"/>
                  </a:lnTo>
                  <a:lnTo>
                    <a:pt x="1218438" y="57670"/>
                  </a:lnTo>
                  <a:lnTo>
                    <a:pt x="1218742" y="51219"/>
                  </a:lnTo>
                  <a:close/>
                </a:path>
                <a:path w="1642745" h="871854">
                  <a:moveTo>
                    <a:pt x="1273479" y="1384"/>
                  </a:moveTo>
                  <a:lnTo>
                    <a:pt x="1264754" y="1384"/>
                  </a:lnTo>
                  <a:lnTo>
                    <a:pt x="1226159" y="124485"/>
                  </a:lnTo>
                  <a:lnTo>
                    <a:pt x="1234998" y="124485"/>
                  </a:lnTo>
                  <a:lnTo>
                    <a:pt x="1273479" y="1384"/>
                  </a:lnTo>
                  <a:close/>
                </a:path>
                <a:path w="1642745" h="871854">
                  <a:moveTo>
                    <a:pt x="1359484" y="97332"/>
                  </a:moveTo>
                  <a:lnTo>
                    <a:pt x="1357223" y="96291"/>
                  </a:lnTo>
                  <a:lnTo>
                    <a:pt x="1354378" y="101434"/>
                  </a:lnTo>
                  <a:lnTo>
                    <a:pt x="1351838" y="104673"/>
                  </a:lnTo>
                  <a:lnTo>
                    <a:pt x="1347330" y="107327"/>
                  </a:lnTo>
                  <a:lnTo>
                    <a:pt x="1343418" y="108000"/>
                  </a:lnTo>
                  <a:lnTo>
                    <a:pt x="1297990" y="108000"/>
                  </a:lnTo>
                  <a:lnTo>
                    <a:pt x="1312976" y="92417"/>
                  </a:lnTo>
                  <a:lnTo>
                    <a:pt x="1325079" y="79400"/>
                  </a:lnTo>
                  <a:lnTo>
                    <a:pt x="1348003" y="47625"/>
                  </a:lnTo>
                  <a:lnTo>
                    <a:pt x="1350454" y="33655"/>
                  </a:lnTo>
                  <a:lnTo>
                    <a:pt x="1350454" y="24752"/>
                  </a:lnTo>
                  <a:lnTo>
                    <a:pt x="1317637" y="1816"/>
                  </a:lnTo>
                  <a:lnTo>
                    <a:pt x="1309712" y="1816"/>
                  </a:lnTo>
                  <a:lnTo>
                    <a:pt x="1280655" y="37299"/>
                  </a:lnTo>
                  <a:lnTo>
                    <a:pt x="1284389" y="38087"/>
                  </a:lnTo>
                  <a:lnTo>
                    <a:pt x="1286878" y="31496"/>
                  </a:lnTo>
                  <a:lnTo>
                    <a:pt x="1289481" y="26619"/>
                  </a:lnTo>
                  <a:lnTo>
                    <a:pt x="1297127" y="17653"/>
                  </a:lnTo>
                  <a:lnTo>
                    <a:pt x="1303540" y="14757"/>
                  </a:lnTo>
                  <a:lnTo>
                    <a:pt x="1317891" y="14757"/>
                  </a:lnTo>
                  <a:lnTo>
                    <a:pt x="1323428" y="17005"/>
                  </a:lnTo>
                  <a:lnTo>
                    <a:pt x="1332674" y="25958"/>
                  </a:lnTo>
                  <a:lnTo>
                    <a:pt x="1334998" y="32486"/>
                  </a:lnTo>
                  <a:lnTo>
                    <a:pt x="1334998" y="41033"/>
                  </a:lnTo>
                  <a:lnTo>
                    <a:pt x="1316672" y="79959"/>
                  </a:lnTo>
                  <a:lnTo>
                    <a:pt x="1280477" y="119545"/>
                  </a:lnTo>
                  <a:lnTo>
                    <a:pt x="1280477" y="121539"/>
                  </a:lnTo>
                  <a:lnTo>
                    <a:pt x="1349844" y="121539"/>
                  </a:lnTo>
                  <a:lnTo>
                    <a:pt x="1359484" y="97332"/>
                  </a:lnTo>
                  <a:close/>
                </a:path>
                <a:path w="1642745" h="871854">
                  <a:moveTo>
                    <a:pt x="1443875" y="3911"/>
                  </a:moveTo>
                  <a:lnTo>
                    <a:pt x="1378064" y="3911"/>
                  </a:lnTo>
                  <a:lnTo>
                    <a:pt x="1367561" y="30048"/>
                  </a:lnTo>
                  <a:lnTo>
                    <a:pt x="1370596" y="31432"/>
                  </a:lnTo>
                  <a:lnTo>
                    <a:pt x="1374355" y="25527"/>
                  </a:lnTo>
                  <a:lnTo>
                    <a:pt x="1377467" y="21640"/>
                  </a:lnTo>
                  <a:lnTo>
                    <a:pt x="1382395" y="17945"/>
                  </a:lnTo>
                  <a:lnTo>
                    <a:pt x="1386433" y="17018"/>
                  </a:lnTo>
                  <a:lnTo>
                    <a:pt x="1429880" y="17018"/>
                  </a:lnTo>
                  <a:lnTo>
                    <a:pt x="1394802" y="123202"/>
                  </a:lnTo>
                  <a:lnTo>
                    <a:pt x="1406194" y="123202"/>
                  </a:lnTo>
                  <a:lnTo>
                    <a:pt x="1443875" y="6781"/>
                  </a:lnTo>
                  <a:lnTo>
                    <a:pt x="1443875" y="3911"/>
                  </a:lnTo>
                  <a:close/>
                </a:path>
                <a:path w="1642745" h="871854">
                  <a:moveTo>
                    <a:pt x="1534845" y="51219"/>
                  </a:moveTo>
                  <a:lnTo>
                    <a:pt x="1518678" y="10388"/>
                  </a:lnTo>
                  <a:lnTo>
                    <a:pt x="1517624" y="9664"/>
                  </a:lnTo>
                  <a:lnTo>
                    <a:pt x="1517624" y="51054"/>
                  </a:lnTo>
                  <a:lnTo>
                    <a:pt x="1517523" y="53860"/>
                  </a:lnTo>
                  <a:lnTo>
                    <a:pt x="1501343" y="71805"/>
                  </a:lnTo>
                  <a:lnTo>
                    <a:pt x="1488808" y="71805"/>
                  </a:lnTo>
                  <a:lnTo>
                    <a:pt x="1482890" y="68224"/>
                  </a:lnTo>
                  <a:lnTo>
                    <a:pt x="1476324" y="53860"/>
                  </a:lnTo>
                  <a:lnTo>
                    <a:pt x="1474685" y="46037"/>
                  </a:lnTo>
                  <a:lnTo>
                    <a:pt x="1474685" y="27355"/>
                  </a:lnTo>
                  <a:lnTo>
                    <a:pt x="1476438" y="19646"/>
                  </a:lnTo>
                  <a:lnTo>
                    <a:pt x="1483448" y="9359"/>
                  </a:lnTo>
                  <a:lnTo>
                    <a:pt x="1488059" y="6781"/>
                  </a:lnTo>
                  <a:lnTo>
                    <a:pt x="1501559" y="6781"/>
                  </a:lnTo>
                  <a:lnTo>
                    <a:pt x="1517523" y="44234"/>
                  </a:lnTo>
                  <a:lnTo>
                    <a:pt x="1517624" y="51054"/>
                  </a:lnTo>
                  <a:lnTo>
                    <a:pt x="1517624" y="9664"/>
                  </a:lnTo>
                  <a:lnTo>
                    <a:pt x="1513497" y="6781"/>
                  </a:lnTo>
                  <a:lnTo>
                    <a:pt x="1511846" y="5626"/>
                  </a:lnTo>
                  <a:lnTo>
                    <a:pt x="1503934" y="2768"/>
                  </a:lnTo>
                  <a:lnTo>
                    <a:pt x="1494917" y="1828"/>
                  </a:lnTo>
                  <a:lnTo>
                    <a:pt x="1487258" y="2565"/>
                  </a:lnTo>
                  <a:lnTo>
                    <a:pt x="1480312" y="4813"/>
                  </a:lnTo>
                  <a:lnTo>
                    <a:pt x="1458277" y="44234"/>
                  </a:lnTo>
                  <a:lnTo>
                    <a:pt x="1458823" y="51219"/>
                  </a:lnTo>
                  <a:lnTo>
                    <a:pt x="1490357" y="79616"/>
                  </a:lnTo>
                  <a:lnTo>
                    <a:pt x="1492859" y="79616"/>
                  </a:lnTo>
                  <a:lnTo>
                    <a:pt x="1495602" y="79273"/>
                  </a:lnTo>
                  <a:lnTo>
                    <a:pt x="1498625" y="78587"/>
                  </a:lnTo>
                  <a:lnTo>
                    <a:pt x="1504416" y="77381"/>
                  </a:lnTo>
                  <a:lnTo>
                    <a:pt x="1509458" y="75158"/>
                  </a:lnTo>
                  <a:lnTo>
                    <a:pt x="1513941" y="71805"/>
                  </a:lnTo>
                  <a:lnTo>
                    <a:pt x="1516786" y="69723"/>
                  </a:lnTo>
                  <a:lnTo>
                    <a:pt x="1490789" y="111506"/>
                  </a:lnTo>
                  <a:lnTo>
                    <a:pt x="1462786" y="122237"/>
                  </a:lnTo>
                  <a:lnTo>
                    <a:pt x="1463662" y="125717"/>
                  </a:lnTo>
                  <a:lnTo>
                    <a:pt x="1502994" y="112928"/>
                  </a:lnTo>
                  <a:lnTo>
                    <a:pt x="1529905" y="77876"/>
                  </a:lnTo>
                  <a:lnTo>
                    <a:pt x="1534541" y="57670"/>
                  </a:lnTo>
                  <a:lnTo>
                    <a:pt x="1534845" y="51219"/>
                  </a:lnTo>
                  <a:close/>
                </a:path>
                <a:path w="1642745" h="871854">
                  <a:moveTo>
                    <a:pt x="1589582" y="1384"/>
                  </a:moveTo>
                  <a:lnTo>
                    <a:pt x="1580857" y="1384"/>
                  </a:lnTo>
                  <a:lnTo>
                    <a:pt x="1542262" y="124485"/>
                  </a:lnTo>
                  <a:lnTo>
                    <a:pt x="1551101" y="124485"/>
                  </a:lnTo>
                  <a:lnTo>
                    <a:pt x="1589582" y="1384"/>
                  </a:lnTo>
                  <a:close/>
                </a:path>
                <a:path w="1642745" h="871854">
                  <a:moveTo>
                    <a:pt x="1642160" y="75869"/>
                  </a:moveTo>
                  <a:lnTo>
                    <a:pt x="1598231" y="75869"/>
                  </a:lnTo>
                  <a:lnTo>
                    <a:pt x="1598231" y="86982"/>
                  </a:lnTo>
                  <a:lnTo>
                    <a:pt x="1642160" y="86982"/>
                  </a:lnTo>
                  <a:lnTo>
                    <a:pt x="1642160" y="758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976387" y="6891443"/>
              <a:ext cx="423152" cy="161397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3077616" y="7056805"/>
              <a:ext cx="1327150" cy="15875"/>
            </a:xfrm>
            <a:custGeom>
              <a:avLst/>
              <a:gdLst/>
              <a:ahLst/>
              <a:cxnLst/>
              <a:rect l="l" t="t" r="r" b="b"/>
              <a:pathLst>
                <a:path w="1327150" h="15875">
                  <a:moveTo>
                    <a:pt x="1326616" y="0"/>
                  </a:moveTo>
                  <a:lnTo>
                    <a:pt x="0" y="0"/>
                  </a:lnTo>
                  <a:lnTo>
                    <a:pt x="0" y="15532"/>
                  </a:lnTo>
                  <a:lnTo>
                    <a:pt x="1326616" y="15532"/>
                  </a:lnTo>
                  <a:lnTo>
                    <a:pt x="13266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871490" y="7234032"/>
              <a:ext cx="321222" cy="157044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5868619" y="7359967"/>
              <a:ext cx="324485" cy="12065"/>
            </a:xfrm>
            <a:custGeom>
              <a:avLst/>
              <a:gdLst/>
              <a:ahLst/>
              <a:cxnLst/>
              <a:rect l="l" t="t" r="r" b="b"/>
              <a:pathLst>
                <a:path w="324485" h="12065">
                  <a:moveTo>
                    <a:pt x="324345" y="0"/>
                  </a:moveTo>
                  <a:lnTo>
                    <a:pt x="0" y="0"/>
                  </a:lnTo>
                  <a:lnTo>
                    <a:pt x="0" y="12052"/>
                  </a:lnTo>
                  <a:lnTo>
                    <a:pt x="324345" y="12052"/>
                  </a:lnTo>
                  <a:lnTo>
                    <a:pt x="3243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41418" y="7547946"/>
              <a:ext cx="986228" cy="123282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876343" y="7548811"/>
              <a:ext cx="69202" cy="121627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5977229" y="7549854"/>
              <a:ext cx="50800" cy="119380"/>
            </a:xfrm>
            <a:custGeom>
              <a:avLst/>
              <a:gdLst/>
              <a:ahLst/>
              <a:cxnLst/>
              <a:rect l="l" t="t" r="r" b="b"/>
              <a:pathLst>
                <a:path w="50800" h="119379">
                  <a:moveTo>
                    <a:pt x="32905" y="0"/>
                  </a:moveTo>
                  <a:lnTo>
                    <a:pt x="31864" y="0"/>
                  </a:lnTo>
                  <a:lnTo>
                    <a:pt x="0" y="16243"/>
                  </a:lnTo>
                  <a:lnTo>
                    <a:pt x="0" y="18668"/>
                  </a:lnTo>
                  <a:lnTo>
                    <a:pt x="2082" y="17741"/>
                  </a:lnTo>
                  <a:lnTo>
                    <a:pt x="9131" y="15189"/>
                  </a:lnTo>
                  <a:lnTo>
                    <a:pt x="11087" y="14757"/>
                  </a:lnTo>
                  <a:lnTo>
                    <a:pt x="14909" y="14757"/>
                  </a:lnTo>
                  <a:lnTo>
                    <a:pt x="16408" y="15481"/>
                  </a:lnTo>
                  <a:lnTo>
                    <a:pt x="17792" y="18376"/>
                  </a:lnTo>
                  <a:lnTo>
                    <a:pt x="18148" y="20485"/>
                  </a:lnTo>
                  <a:lnTo>
                    <a:pt x="18148" y="108864"/>
                  </a:lnTo>
                  <a:lnTo>
                    <a:pt x="17081" y="112255"/>
                  </a:lnTo>
                  <a:lnTo>
                    <a:pt x="12788" y="115379"/>
                  </a:lnTo>
                  <a:lnTo>
                    <a:pt x="8216" y="116331"/>
                  </a:lnTo>
                  <a:lnTo>
                    <a:pt x="1219" y="116687"/>
                  </a:lnTo>
                  <a:lnTo>
                    <a:pt x="1219" y="119291"/>
                  </a:lnTo>
                  <a:lnTo>
                    <a:pt x="50266" y="119291"/>
                  </a:lnTo>
                  <a:lnTo>
                    <a:pt x="50266" y="116852"/>
                  </a:lnTo>
                  <a:lnTo>
                    <a:pt x="43751" y="116624"/>
                  </a:lnTo>
                  <a:lnTo>
                    <a:pt x="39306" y="115900"/>
                  </a:lnTo>
                  <a:lnTo>
                    <a:pt x="34531" y="113474"/>
                  </a:lnTo>
                  <a:lnTo>
                    <a:pt x="33337" y="110629"/>
                  </a:lnTo>
                  <a:lnTo>
                    <a:pt x="33299" y="647"/>
                  </a:lnTo>
                  <a:lnTo>
                    <a:pt x="32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051717" y="7548989"/>
              <a:ext cx="183880" cy="124321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43843" y="7862225"/>
              <a:ext cx="944474" cy="124843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876343" y="7863781"/>
              <a:ext cx="69202" cy="121627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5977229" y="7864824"/>
              <a:ext cx="50800" cy="119380"/>
            </a:xfrm>
            <a:custGeom>
              <a:avLst/>
              <a:gdLst/>
              <a:ahLst/>
              <a:cxnLst/>
              <a:rect l="l" t="t" r="r" b="b"/>
              <a:pathLst>
                <a:path w="50800" h="119379">
                  <a:moveTo>
                    <a:pt x="32905" y="0"/>
                  </a:moveTo>
                  <a:lnTo>
                    <a:pt x="31864" y="0"/>
                  </a:lnTo>
                  <a:lnTo>
                    <a:pt x="0" y="16243"/>
                  </a:lnTo>
                  <a:lnTo>
                    <a:pt x="0" y="18668"/>
                  </a:lnTo>
                  <a:lnTo>
                    <a:pt x="2082" y="17741"/>
                  </a:lnTo>
                  <a:lnTo>
                    <a:pt x="9131" y="15189"/>
                  </a:lnTo>
                  <a:lnTo>
                    <a:pt x="11087" y="14757"/>
                  </a:lnTo>
                  <a:lnTo>
                    <a:pt x="14909" y="14757"/>
                  </a:lnTo>
                  <a:lnTo>
                    <a:pt x="16408" y="15481"/>
                  </a:lnTo>
                  <a:lnTo>
                    <a:pt x="17792" y="18376"/>
                  </a:lnTo>
                  <a:lnTo>
                    <a:pt x="18148" y="20485"/>
                  </a:lnTo>
                  <a:lnTo>
                    <a:pt x="18148" y="108864"/>
                  </a:lnTo>
                  <a:lnTo>
                    <a:pt x="17081" y="112255"/>
                  </a:lnTo>
                  <a:lnTo>
                    <a:pt x="12788" y="115379"/>
                  </a:lnTo>
                  <a:lnTo>
                    <a:pt x="8216" y="116331"/>
                  </a:lnTo>
                  <a:lnTo>
                    <a:pt x="1219" y="116687"/>
                  </a:lnTo>
                  <a:lnTo>
                    <a:pt x="1219" y="119291"/>
                  </a:lnTo>
                  <a:lnTo>
                    <a:pt x="50266" y="119291"/>
                  </a:lnTo>
                  <a:lnTo>
                    <a:pt x="50266" y="116852"/>
                  </a:lnTo>
                  <a:lnTo>
                    <a:pt x="43751" y="116624"/>
                  </a:lnTo>
                  <a:lnTo>
                    <a:pt x="39306" y="115900"/>
                  </a:lnTo>
                  <a:lnTo>
                    <a:pt x="34531" y="113474"/>
                  </a:lnTo>
                  <a:lnTo>
                    <a:pt x="33337" y="110629"/>
                  </a:lnTo>
                  <a:lnTo>
                    <a:pt x="33299" y="647"/>
                  </a:lnTo>
                  <a:lnTo>
                    <a:pt x="32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051717" y="7863958"/>
              <a:ext cx="183880" cy="124322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42286" y="8177873"/>
              <a:ext cx="1113762" cy="159910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876343" y="8178738"/>
              <a:ext cx="69202" cy="121627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5977229" y="8179781"/>
              <a:ext cx="50800" cy="119380"/>
            </a:xfrm>
            <a:custGeom>
              <a:avLst/>
              <a:gdLst/>
              <a:ahLst/>
              <a:cxnLst/>
              <a:rect l="l" t="t" r="r" b="b"/>
              <a:pathLst>
                <a:path w="50800" h="119379">
                  <a:moveTo>
                    <a:pt x="32905" y="0"/>
                  </a:moveTo>
                  <a:lnTo>
                    <a:pt x="31864" y="0"/>
                  </a:lnTo>
                  <a:lnTo>
                    <a:pt x="0" y="16243"/>
                  </a:lnTo>
                  <a:lnTo>
                    <a:pt x="0" y="18668"/>
                  </a:lnTo>
                  <a:lnTo>
                    <a:pt x="2082" y="17741"/>
                  </a:lnTo>
                  <a:lnTo>
                    <a:pt x="9131" y="15189"/>
                  </a:lnTo>
                  <a:lnTo>
                    <a:pt x="11087" y="14757"/>
                  </a:lnTo>
                  <a:lnTo>
                    <a:pt x="14909" y="14757"/>
                  </a:lnTo>
                  <a:lnTo>
                    <a:pt x="16408" y="15481"/>
                  </a:lnTo>
                  <a:lnTo>
                    <a:pt x="17792" y="18376"/>
                  </a:lnTo>
                  <a:lnTo>
                    <a:pt x="18148" y="20485"/>
                  </a:lnTo>
                  <a:lnTo>
                    <a:pt x="18148" y="108864"/>
                  </a:lnTo>
                  <a:lnTo>
                    <a:pt x="17081" y="112255"/>
                  </a:lnTo>
                  <a:lnTo>
                    <a:pt x="12788" y="115379"/>
                  </a:lnTo>
                  <a:lnTo>
                    <a:pt x="8216" y="116331"/>
                  </a:lnTo>
                  <a:lnTo>
                    <a:pt x="1219" y="116687"/>
                  </a:lnTo>
                  <a:lnTo>
                    <a:pt x="1219" y="119291"/>
                  </a:lnTo>
                  <a:lnTo>
                    <a:pt x="50266" y="119291"/>
                  </a:lnTo>
                  <a:lnTo>
                    <a:pt x="50266" y="116852"/>
                  </a:lnTo>
                  <a:lnTo>
                    <a:pt x="43751" y="116624"/>
                  </a:lnTo>
                  <a:lnTo>
                    <a:pt x="39306" y="115900"/>
                  </a:lnTo>
                  <a:lnTo>
                    <a:pt x="34531" y="113474"/>
                  </a:lnTo>
                  <a:lnTo>
                    <a:pt x="33337" y="110629"/>
                  </a:lnTo>
                  <a:lnTo>
                    <a:pt x="33299" y="647"/>
                  </a:lnTo>
                  <a:lnTo>
                    <a:pt x="32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051717" y="8178915"/>
              <a:ext cx="183880" cy="124322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41420" y="8492140"/>
              <a:ext cx="1386189" cy="160605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876343" y="8493696"/>
              <a:ext cx="359255" cy="1244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>
                <a:moveTo>
                  <a:pt x="7559979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79" y="10692003"/>
                </a:lnTo>
                <a:lnTo>
                  <a:pt x="7559979" y="0"/>
                </a:lnTo>
                <a:close/>
              </a:path>
            </a:pathLst>
          </a:custGeom>
          <a:solidFill>
            <a:srgbClr val="020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82277" y="139090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40" y="0"/>
                </a:moveTo>
                <a:lnTo>
                  <a:pt x="0" y="48691"/>
                </a:lnTo>
                <a:lnTo>
                  <a:pt x="48183" y="89801"/>
                </a:lnTo>
                <a:lnTo>
                  <a:pt x="56134" y="26225"/>
                </a:lnTo>
                <a:lnTo>
                  <a:pt x="4544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13040" y="147903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337" y="0"/>
                </a:moveTo>
                <a:lnTo>
                  <a:pt x="12141" y="0"/>
                </a:lnTo>
                <a:lnTo>
                  <a:pt x="0" y="56159"/>
                </a:lnTo>
                <a:lnTo>
                  <a:pt x="28219" y="123545"/>
                </a:lnTo>
                <a:lnTo>
                  <a:pt x="56337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23487" y="316437"/>
            <a:ext cx="53975" cy="71120"/>
          </a:xfrm>
          <a:custGeom>
            <a:avLst/>
            <a:gdLst/>
            <a:ahLst/>
            <a:cxnLst/>
            <a:rect l="l" t="t" r="r" b="b"/>
            <a:pathLst>
              <a:path w="53975" h="71120">
                <a:moveTo>
                  <a:pt x="21424" y="0"/>
                </a:moveTo>
                <a:lnTo>
                  <a:pt x="0" y="52349"/>
                </a:lnTo>
                <a:lnTo>
                  <a:pt x="2679" y="71056"/>
                </a:lnTo>
                <a:lnTo>
                  <a:pt x="53530" y="11163"/>
                </a:lnTo>
                <a:lnTo>
                  <a:pt x="2142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22492" y="346277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5021"/>
                </a:lnTo>
                <a:lnTo>
                  <a:pt x="10706" y="52527"/>
                </a:lnTo>
                <a:lnTo>
                  <a:pt x="66865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9939" y="140449"/>
            <a:ext cx="77647" cy="74853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7056342" y="72841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554" y="0"/>
                </a:moveTo>
                <a:lnTo>
                  <a:pt x="0" y="48768"/>
                </a:lnTo>
                <a:lnTo>
                  <a:pt x="48145" y="89839"/>
                </a:lnTo>
                <a:lnTo>
                  <a:pt x="56210" y="26250"/>
                </a:lnTo>
                <a:lnTo>
                  <a:pt x="4555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56281" y="1370153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69">
                <a:moveTo>
                  <a:pt x="45466" y="0"/>
                </a:moveTo>
                <a:lnTo>
                  <a:pt x="0" y="48679"/>
                </a:lnTo>
                <a:lnTo>
                  <a:pt x="48107" y="89903"/>
                </a:lnTo>
                <a:lnTo>
                  <a:pt x="56121" y="26161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43588" y="1264161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5">
                <a:moveTo>
                  <a:pt x="0" y="0"/>
                </a:moveTo>
                <a:lnTo>
                  <a:pt x="0" y="44932"/>
                </a:lnTo>
                <a:lnTo>
                  <a:pt x="10668" y="52400"/>
                </a:lnTo>
                <a:lnTo>
                  <a:pt x="66890" y="3771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36931" y="517083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159" y="0"/>
                </a:moveTo>
                <a:lnTo>
                  <a:pt x="12090" y="0"/>
                </a:lnTo>
                <a:lnTo>
                  <a:pt x="0" y="56248"/>
                </a:lnTo>
                <a:lnTo>
                  <a:pt x="28041" y="123571"/>
                </a:lnTo>
                <a:lnTo>
                  <a:pt x="56159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47300" y="685504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4">
                <a:moveTo>
                  <a:pt x="21437" y="0"/>
                </a:moveTo>
                <a:lnTo>
                  <a:pt x="0" y="52489"/>
                </a:lnTo>
                <a:lnTo>
                  <a:pt x="2679" y="71145"/>
                </a:lnTo>
                <a:lnTo>
                  <a:pt x="53505" y="11214"/>
                </a:lnTo>
                <a:lnTo>
                  <a:pt x="21437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46316" y="715495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881"/>
                </a:lnTo>
                <a:lnTo>
                  <a:pt x="10667" y="52425"/>
                </a:lnTo>
                <a:lnTo>
                  <a:pt x="66878" y="3733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93803" y="509560"/>
            <a:ext cx="77546" cy="74853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29608" y="2760531"/>
            <a:ext cx="77546" cy="7493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79949" y="979314"/>
            <a:ext cx="77597" cy="74790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6561933" y="3128293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5">
                <a:moveTo>
                  <a:pt x="21437" y="0"/>
                </a:moveTo>
                <a:lnTo>
                  <a:pt x="0" y="52476"/>
                </a:lnTo>
                <a:lnTo>
                  <a:pt x="2705" y="71183"/>
                </a:lnTo>
                <a:lnTo>
                  <a:pt x="53543" y="11277"/>
                </a:lnTo>
                <a:lnTo>
                  <a:pt x="21437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82277" y="170681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69">
                <a:moveTo>
                  <a:pt x="45440" y="0"/>
                </a:moveTo>
                <a:lnTo>
                  <a:pt x="0" y="48653"/>
                </a:lnTo>
                <a:lnTo>
                  <a:pt x="48183" y="89763"/>
                </a:lnTo>
                <a:lnTo>
                  <a:pt x="56134" y="26187"/>
                </a:lnTo>
                <a:lnTo>
                  <a:pt x="4544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95669" y="2775549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095" y="0"/>
                </a:moveTo>
                <a:lnTo>
                  <a:pt x="12001" y="0"/>
                </a:lnTo>
                <a:lnTo>
                  <a:pt x="0" y="56159"/>
                </a:lnTo>
                <a:lnTo>
                  <a:pt x="28003" y="123545"/>
                </a:lnTo>
                <a:lnTo>
                  <a:pt x="56095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56281" y="293784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69">
                <a:moveTo>
                  <a:pt x="45466" y="0"/>
                </a:moveTo>
                <a:lnTo>
                  <a:pt x="0" y="48679"/>
                </a:lnTo>
                <a:lnTo>
                  <a:pt x="48107" y="89852"/>
                </a:lnTo>
                <a:lnTo>
                  <a:pt x="56121" y="26238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43588" y="283187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5">
                <a:moveTo>
                  <a:pt x="0" y="0"/>
                </a:moveTo>
                <a:lnTo>
                  <a:pt x="0" y="44907"/>
                </a:lnTo>
                <a:lnTo>
                  <a:pt x="10668" y="52362"/>
                </a:lnTo>
                <a:lnTo>
                  <a:pt x="66890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437392" y="266876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69">
                <a:moveTo>
                  <a:pt x="45466" y="0"/>
                </a:moveTo>
                <a:lnTo>
                  <a:pt x="0" y="48679"/>
                </a:lnTo>
                <a:lnTo>
                  <a:pt x="48209" y="89776"/>
                </a:lnTo>
                <a:lnTo>
                  <a:pt x="56184" y="26212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79949" y="2547057"/>
            <a:ext cx="77597" cy="74726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30316" y="2451666"/>
            <a:ext cx="77482" cy="74879"/>
          </a:xfrm>
          <a:prstGeom prst="rect">
            <a:avLst/>
          </a:prstGeom>
        </p:spPr>
      </p:pic>
      <p:sp>
        <p:nvSpPr>
          <p:cNvPr id="25" name="object 25"/>
          <p:cNvSpPr/>
          <p:nvPr/>
        </p:nvSpPr>
        <p:spPr>
          <a:xfrm>
            <a:off x="6851530" y="3016877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69">
                <a:moveTo>
                  <a:pt x="45427" y="0"/>
                </a:moveTo>
                <a:lnTo>
                  <a:pt x="0" y="48831"/>
                </a:lnTo>
                <a:lnTo>
                  <a:pt x="48145" y="89941"/>
                </a:lnTo>
                <a:lnTo>
                  <a:pt x="56146" y="26314"/>
                </a:lnTo>
                <a:lnTo>
                  <a:pt x="45427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02275" y="460543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919"/>
                </a:lnTo>
                <a:lnTo>
                  <a:pt x="10782" y="52476"/>
                </a:lnTo>
                <a:lnTo>
                  <a:pt x="66916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82277" y="3274471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40" y="0"/>
                </a:moveTo>
                <a:lnTo>
                  <a:pt x="0" y="48691"/>
                </a:lnTo>
                <a:lnTo>
                  <a:pt x="48183" y="89890"/>
                </a:lnTo>
                <a:lnTo>
                  <a:pt x="56134" y="26301"/>
                </a:lnTo>
                <a:lnTo>
                  <a:pt x="4544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07102" y="2889756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210" y="0"/>
                </a:moveTo>
                <a:lnTo>
                  <a:pt x="12039" y="0"/>
                </a:lnTo>
                <a:lnTo>
                  <a:pt x="0" y="56210"/>
                </a:lnTo>
                <a:lnTo>
                  <a:pt x="28130" y="123545"/>
                </a:lnTo>
                <a:lnTo>
                  <a:pt x="5621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990299" y="4495506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133" y="0"/>
                </a:moveTo>
                <a:lnTo>
                  <a:pt x="11988" y="0"/>
                </a:lnTo>
                <a:lnTo>
                  <a:pt x="0" y="56311"/>
                </a:lnTo>
                <a:lnTo>
                  <a:pt x="28066" y="123621"/>
                </a:lnTo>
                <a:lnTo>
                  <a:pt x="56133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456281" y="4505589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66" y="0"/>
                </a:moveTo>
                <a:lnTo>
                  <a:pt x="0" y="48691"/>
                </a:lnTo>
                <a:lnTo>
                  <a:pt x="48107" y="89801"/>
                </a:lnTo>
                <a:lnTo>
                  <a:pt x="56121" y="26149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43588" y="4399625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919"/>
                </a:lnTo>
                <a:lnTo>
                  <a:pt x="10668" y="52336"/>
                </a:lnTo>
                <a:lnTo>
                  <a:pt x="66890" y="3657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437392" y="4236428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66" y="0"/>
                </a:moveTo>
                <a:lnTo>
                  <a:pt x="0" y="48704"/>
                </a:lnTo>
                <a:lnTo>
                  <a:pt x="48209" y="89890"/>
                </a:lnTo>
                <a:lnTo>
                  <a:pt x="56184" y="26250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186167" y="4490223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210" y="0"/>
                </a:moveTo>
                <a:lnTo>
                  <a:pt x="12026" y="0"/>
                </a:lnTo>
                <a:lnTo>
                  <a:pt x="0" y="56273"/>
                </a:lnTo>
                <a:lnTo>
                  <a:pt x="28143" y="123634"/>
                </a:lnTo>
                <a:lnTo>
                  <a:pt x="5621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482277" y="482743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40" y="0"/>
                </a:moveTo>
                <a:lnTo>
                  <a:pt x="0" y="48704"/>
                </a:lnTo>
                <a:lnTo>
                  <a:pt x="48183" y="89852"/>
                </a:lnTo>
                <a:lnTo>
                  <a:pt x="56134" y="26238"/>
                </a:lnTo>
                <a:lnTo>
                  <a:pt x="4544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913040" y="4836341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337" y="0"/>
                </a:moveTo>
                <a:lnTo>
                  <a:pt x="12141" y="0"/>
                </a:lnTo>
                <a:lnTo>
                  <a:pt x="0" y="56095"/>
                </a:lnTo>
                <a:lnTo>
                  <a:pt x="28219" y="123545"/>
                </a:lnTo>
                <a:lnTo>
                  <a:pt x="56337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823487" y="5004732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4">
                <a:moveTo>
                  <a:pt x="21424" y="0"/>
                </a:moveTo>
                <a:lnTo>
                  <a:pt x="0" y="52425"/>
                </a:lnTo>
                <a:lnTo>
                  <a:pt x="2679" y="71196"/>
                </a:lnTo>
                <a:lnTo>
                  <a:pt x="53530" y="11239"/>
                </a:lnTo>
                <a:lnTo>
                  <a:pt x="2142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922492" y="5034760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919"/>
                </a:lnTo>
                <a:lnTo>
                  <a:pt x="10706" y="52425"/>
                </a:lnTo>
                <a:lnTo>
                  <a:pt x="66865" y="3733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object 3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69939" y="4828804"/>
            <a:ext cx="77647" cy="74879"/>
          </a:xfrm>
          <a:prstGeom prst="rect">
            <a:avLst/>
          </a:prstGeom>
        </p:spPr>
      </p:pic>
      <p:sp>
        <p:nvSpPr>
          <p:cNvPr id="39" name="object 39"/>
          <p:cNvSpPr/>
          <p:nvPr/>
        </p:nvSpPr>
        <p:spPr>
          <a:xfrm>
            <a:off x="7456281" y="605857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66" y="0"/>
                </a:moveTo>
                <a:lnTo>
                  <a:pt x="0" y="48640"/>
                </a:lnTo>
                <a:lnTo>
                  <a:pt x="48107" y="89725"/>
                </a:lnTo>
                <a:lnTo>
                  <a:pt x="56121" y="26200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343588" y="5952556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869"/>
                </a:lnTo>
                <a:lnTo>
                  <a:pt x="10668" y="52412"/>
                </a:lnTo>
                <a:lnTo>
                  <a:pt x="66890" y="3810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836931" y="5205448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159" y="0"/>
                </a:moveTo>
                <a:lnTo>
                  <a:pt x="12090" y="0"/>
                </a:lnTo>
                <a:lnTo>
                  <a:pt x="0" y="56184"/>
                </a:lnTo>
                <a:lnTo>
                  <a:pt x="28041" y="123571"/>
                </a:lnTo>
                <a:lnTo>
                  <a:pt x="56159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747300" y="5373912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4">
                <a:moveTo>
                  <a:pt x="21437" y="0"/>
                </a:moveTo>
                <a:lnTo>
                  <a:pt x="0" y="52489"/>
                </a:lnTo>
                <a:lnTo>
                  <a:pt x="2679" y="71221"/>
                </a:lnTo>
                <a:lnTo>
                  <a:pt x="53505" y="11214"/>
                </a:lnTo>
                <a:lnTo>
                  <a:pt x="21437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846316" y="540386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881"/>
                </a:lnTo>
                <a:lnTo>
                  <a:pt x="10667" y="52400"/>
                </a:lnTo>
                <a:lnTo>
                  <a:pt x="66878" y="3810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" name="object 4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693803" y="5197964"/>
            <a:ext cx="77546" cy="74841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29608" y="7448895"/>
            <a:ext cx="77546" cy="74866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779949" y="5667683"/>
            <a:ext cx="77597" cy="74853"/>
          </a:xfrm>
          <a:prstGeom prst="rect">
            <a:avLst/>
          </a:prstGeom>
        </p:spPr>
      </p:pic>
      <p:sp>
        <p:nvSpPr>
          <p:cNvPr id="47" name="object 47"/>
          <p:cNvSpPr/>
          <p:nvPr/>
        </p:nvSpPr>
        <p:spPr>
          <a:xfrm>
            <a:off x="6760181" y="4495890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932"/>
                </a:lnTo>
                <a:lnTo>
                  <a:pt x="10718" y="52374"/>
                </a:lnTo>
                <a:lnTo>
                  <a:pt x="66928" y="3771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84222" y="454857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516" y="0"/>
                </a:moveTo>
                <a:lnTo>
                  <a:pt x="0" y="48679"/>
                </a:lnTo>
                <a:lnTo>
                  <a:pt x="48196" y="89877"/>
                </a:lnTo>
                <a:lnTo>
                  <a:pt x="56184" y="26289"/>
                </a:lnTo>
                <a:lnTo>
                  <a:pt x="4551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482277" y="6395173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40" y="0"/>
                </a:moveTo>
                <a:lnTo>
                  <a:pt x="0" y="48704"/>
                </a:lnTo>
                <a:lnTo>
                  <a:pt x="48183" y="89865"/>
                </a:lnTo>
                <a:lnTo>
                  <a:pt x="56134" y="26225"/>
                </a:lnTo>
                <a:lnTo>
                  <a:pt x="4544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456281" y="762621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66" y="0"/>
                </a:moveTo>
                <a:lnTo>
                  <a:pt x="0" y="48717"/>
                </a:lnTo>
                <a:lnTo>
                  <a:pt x="48107" y="89827"/>
                </a:lnTo>
                <a:lnTo>
                  <a:pt x="56121" y="26200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343588" y="7520278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907"/>
                </a:lnTo>
                <a:lnTo>
                  <a:pt x="10668" y="52387"/>
                </a:lnTo>
                <a:lnTo>
                  <a:pt x="66890" y="3670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437392" y="735713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66" y="0"/>
                </a:moveTo>
                <a:lnTo>
                  <a:pt x="0" y="48666"/>
                </a:lnTo>
                <a:lnTo>
                  <a:pt x="48209" y="89903"/>
                </a:lnTo>
                <a:lnTo>
                  <a:pt x="56184" y="26200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851530" y="7705382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27" y="0"/>
                </a:moveTo>
                <a:lnTo>
                  <a:pt x="0" y="48704"/>
                </a:lnTo>
                <a:lnTo>
                  <a:pt x="48145" y="89801"/>
                </a:lnTo>
                <a:lnTo>
                  <a:pt x="56146" y="26136"/>
                </a:lnTo>
                <a:lnTo>
                  <a:pt x="45427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630806" y="8923949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083" y="0"/>
                </a:moveTo>
                <a:lnTo>
                  <a:pt x="11925" y="0"/>
                </a:lnTo>
                <a:lnTo>
                  <a:pt x="0" y="56261"/>
                </a:lnTo>
                <a:lnTo>
                  <a:pt x="28067" y="123507"/>
                </a:lnTo>
                <a:lnTo>
                  <a:pt x="56083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482277" y="7962891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40" y="0"/>
                </a:moveTo>
                <a:lnTo>
                  <a:pt x="0" y="48742"/>
                </a:lnTo>
                <a:lnTo>
                  <a:pt x="48183" y="89776"/>
                </a:lnTo>
                <a:lnTo>
                  <a:pt x="56134" y="26250"/>
                </a:lnTo>
                <a:lnTo>
                  <a:pt x="4544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456281" y="9193860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66" y="0"/>
                </a:moveTo>
                <a:lnTo>
                  <a:pt x="0" y="48729"/>
                </a:lnTo>
                <a:lnTo>
                  <a:pt x="48107" y="89890"/>
                </a:lnTo>
                <a:lnTo>
                  <a:pt x="56121" y="26250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343588" y="908789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958"/>
                </a:lnTo>
                <a:lnTo>
                  <a:pt x="10668" y="52463"/>
                </a:lnTo>
                <a:lnTo>
                  <a:pt x="66890" y="3797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437392" y="8924803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66" y="0"/>
                </a:moveTo>
                <a:lnTo>
                  <a:pt x="0" y="48793"/>
                </a:lnTo>
                <a:lnTo>
                  <a:pt x="48209" y="89852"/>
                </a:lnTo>
                <a:lnTo>
                  <a:pt x="56184" y="26250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9" name="object 5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779949" y="8803019"/>
            <a:ext cx="77597" cy="74917"/>
          </a:xfrm>
          <a:prstGeom prst="rect">
            <a:avLst/>
          </a:prstGeom>
        </p:spPr>
      </p:pic>
      <p:sp>
        <p:nvSpPr>
          <p:cNvPr id="60" name="object 60"/>
          <p:cNvSpPr/>
          <p:nvPr/>
        </p:nvSpPr>
        <p:spPr>
          <a:xfrm>
            <a:off x="6910166" y="10523270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210" y="0"/>
                </a:moveTo>
                <a:lnTo>
                  <a:pt x="12052" y="0"/>
                </a:lnTo>
                <a:lnTo>
                  <a:pt x="0" y="56159"/>
                </a:lnTo>
                <a:lnTo>
                  <a:pt x="28143" y="123558"/>
                </a:lnTo>
                <a:lnTo>
                  <a:pt x="5621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494331" y="951081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554" y="0"/>
                </a:moveTo>
                <a:lnTo>
                  <a:pt x="0" y="48691"/>
                </a:lnTo>
                <a:lnTo>
                  <a:pt x="48145" y="89877"/>
                </a:lnTo>
                <a:lnTo>
                  <a:pt x="56235" y="26200"/>
                </a:lnTo>
                <a:lnTo>
                  <a:pt x="4555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355693" y="10635869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881"/>
                </a:lnTo>
                <a:lnTo>
                  <a:pt x="10680" y="52362"/>
                </a:lnTo>
                <a:lnTo>
                  <a:pt x="66890" y="3721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449447" y="1047270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529" y="0"/>
                </a:moveTo>
                <a:lnTo>
                  <a:pt x="0" y="48628"/>
                </a:lnTo>
                <a:lnTo>
                  <a:pt x="48209" y="89928"/>
                </a:lnTo>
                <a:lnTo>
                  <a:pt x="56286" y="26225"/>
                </a:lnTo>
                <a:lnTo>
                  <a:pt x="45529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4" name="object 6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792101" y="10350959"/>
            <a:ext cx="77660" cy="74803"/>
          </a:xfrm>
          <a:prstGeom prst="rect">
            <a:avLst/>
          </a:prstGeom>
        </p:spPr>
      </p:pic>
      <p:sp>
        <p:nvSpPr>
          <p:cNvPr id="65" name="object 65"/>
          <p:cNvSpPr/>
          <p:nvPr/>
        </p:nvSpPr>
        <p:spPr>
          <a:xfrm>
            <a:off x="6518925" y="293784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69">
                <a:moveTo>
                  <a:pt x="45554" y="0"/>
                </a:moveTo>
                <a:lnTo>
                  <a:pt x="0" y="48679"/>
                </a:lnTo>
                <a:lnTo>
                  <a:pt x="48145" y="89852"/>
                </a:lnTo>
                <a:lnTo>
                  <a:pt x="56184" y="26238"/>
                </a:lnTo>
                <a:lnTo>
                  <a:pt x="4555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406206" y="283187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5">
                <a:moveTo>
                  <a:pt x="0" y="0"/>
                </a:moveTo>
                <a:lnTo>
                  <a:pt x="0" y="44907"/>
                </a:lnTo>
                <a:lnTo>
                  <a:pt x="10706" y="52362"/>
                </a:lnTo>
                <a:lnTo>
                  <a:pt x="66916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500060" y="266876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69">
                <a:moveTo>
                  <a:pt x="45466" y="0"/>
                </a:moveTo>
                <a:lnTo>
                  <a:pt x="0" y="48679"/>
                </a:lnTo>
                <a:lnTo>
                  <a:pt x="48158" y="89776"/>
                </a:lnTo>
                <a:lnTo>
                  <a:pt x="56184" y="26212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364968" y="460543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919"/>
                </a:lnTo>
                <a:lnTo>
                  <a:pt x="10731" y="52476"/>
                </a:lnTo>
                <a:lnTo>
                  <a:pt x="66941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544919" y="3274471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40" y="0"/>
                </a:moveTo>
                <a:lnTo>
                  <a:pt x="0" y="48691"/>
                </a:lnTo>
                <a:lnTo>
                  <a:pt x="48260" y="89890"/>
                </a:lnTo>
                <a:lnTo>
                  <a:pt x="56184" y="26301"/>
                </a:lnTo>
                <a:lnTo>
                  <a:pt x="4544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500060" y="4236428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66" y="0"/>
                </a:moveTo>
                <a:lnTo>
                  <a:pt x="0" y="48704"/>
                </a:lnTo>
                <a:lnTo>
                  <a:pt x="48158" y="89890"/>
                </a:lnTo>
                <a:lnTo>
                  <a:pt x="56184" y="26250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248836" y="4490223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210" y="0"/>
                </a:moveTo>
                <a:lnTo>
                  <a:pt x="12064" y="0"/>
                </a:lnTo>
                <a:lnTo>
                  <a:pt x="0" y="56273"/>
                </a:lnTo>
                <a:lnTo>
                  <a:pt x="28168" y="123634"/>
                </a:lnTo>
                <a:lnTo>
                  <a:pt x="5621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990444" y="147903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222" y="0"/>
                </a:moveTo>
                <a:lnTo>
                  <a:pt x="12039" y="0"/>
                </a:lnTo>
                <a:lnTo>
                  <a:pt x="0" y="56159"/>
                </a:lnTo>
                <a:lnTo>
                  <a:pt x="28155" y="123545"/>
                </a:lnTo>
                <a:lnTo>
                  <a:pt x="56222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900826" y="316437"/>
            <a:ext cx="53975" cy="71120"/>
          </a:xfrm>
          <a:custGeom>
            <a:avLst/>
            <a:gdLst/>
            <a:ahLst/>
            <a:cxnLst/>
            <a:rect l="l" t="t" r="r" b="b"/>
            <a:pathLst>
              <a:path w="53975" h="71120">
                <a:moveTo>
                  <a:pt x="21424" y="0"/>
                </a:moveTo>
                <a:lnTo>
                  <a:pt x="0" y="52349"/>
                </a:lnTo>
                <a:lnTo>
                  <a:pt x="2679" y="71056"/>
                </a:lnTo>
                <a:lnTo>
                  <a:pt x="53505" y="11163"/>
                </a:lnTo>
                <a:lnTo>
                  <a:pt x="2142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999856" y="346277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5021"/>
                </a:lnTo>
                <a:lnTo>
                  <a:pt x="10591" y="52527"/>
                </a:lnTo>
                <a:lnTo>
                  <a:pt x="66865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5" name="object 7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847264" y="140449"/>
            <a:ext cx="77711" cy="74853"/>
          </a:xfrm>
          <a:prstGeom prst="rect">
            <a:avLst/>
          </a:prstGeom>
        </p:spPr>
      </p:pic>
      <p:sp>
        <p:nvSpPr>
          <p:cNvPr id="76" name="object 76"/>
          <p:cNvSpPr/>
          <p:nvPr/>
        </p:nvSpPr>
        <p:spPr>
          <a:xfrm>
            <a:off x="5133607" y="72841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567" y="0"/>
                </a:moveTo>
                <a:lnTo>
                  <a:pt x="0" y="48768"/>
                </a:lnTo>
                <a:lnTo>
                  <a:pt x="48323" y="89839"/>
                </a:lnTo>
                <a:lnTo>
                  <a:pt x="56299" y="26250"/>
                </a:lnTo>
                <a:lnTo>
                  <a:pt x="45567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533521" y="1370153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69">
                <a:moveTo>
                  <a:pt x="45504" y="0"/>
                </a:moveTo>
                <a:lnTo>
                  <a:pt x="0" y="48679"/>
                </a:lnTo>
                <a:lnTo>
                  <a:pt x="48183" y="89903"/>
                </a:lnTo>
                <a:lnTo>
                  <a:pt x="56222" y="26161"/>
                </a:lnTo>
                <a:lnTo>
                  <a:pt x="4550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420889" y="1264161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5">
                <a:moveTo>
                  <a:pt x="0" y="0"/>
                </a:moveTo>
                <a:lnTo>
                  <a:pt x="0" y="44932"/>
                </a:lnTo>
                <a:lnTo>
                  <a:pt x="10706" y="52400"/>
                </a:lnTo>
                <a:lnTo>
                  <a:pt x="66941" y="3771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914230" y="517083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273" y="0"/>
                </a:moveTo>
                <a:lnTo>
                  <a:pt x="12090" y="0"/>
                </a:lnTo>
                <a:lnTo>
                  <a:pt x="0" y="56248"/>
                </a:lnTo>
                <a:lnTo>
                  <a:pt x="28130" y="123571"/>
                </a:lnTo>
                <a:lnTo>
                  <a:pt x="56273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824663" y="685504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4">
                <a:moveTo>
                  <a:pt x="21348" y="0"/>
                </a:moveTo>
                <a:lnTo>
                  <a:pt x="0" y="52489"/>
                </a:lnTo>
                <a:lnTo>
                  <a:pt x="2628" y="71145"/>
                </a:lnTo>
                <a:lnTo>
                  <a:pt x="53530" y="11214"/>
                </a:lnTo>
                <a:lnTo>
                  <a:pt x="21348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923618" y="715495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881"/>
                </a:lnTo>
                <a:lnTo>
                  <a:pt x="10731" y="52425"/>
                </a:lnTo>
                <a:lnTo>
                  <a:pt x="66916" y="3733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2" name="object 8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771166" y="509560"/>
            <a:ext cx="77597" cy="74853"/>
          </a:xfrm>
          <a:prstGeom prst="rect">
            <a:avLst/>
          </a:prstGeom>
        </p:spPr>
      </p:pic>
      <p:pic>
        <p:nvPicPr>
          <p:cNvPr id="83" name="object 8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906910" y="2760531"/>
            <a:ext cx="77597" cy="74930"/>
          </a:xfrm>
          <a:prstGeom prst="rect">
            <a:avLst/>
          </a:prstGeom>
        </p:spPr>
      </p:pic>
      <p:pic>
        <p:nvPicPr>
          <p:cNvPr id="84" name="object 8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57338" y="979314"/>
            <a:ext cx="77546" cy="74790"/>
          </a:xfrm>
          <a:prstGeom prst="rect">
            <a:avLst/>
          </a:prstGeom>
        </p:spPr>
      </p:pic>
      <p:sp>
        <p:nvSpPr>
          <p:cNvPr id="85" name="object 85"/>
          <p:cNvSpPr/>
          <p:nvPr/>
        </p:nvSpPr>
        <p:spPr>
          <a:xfrm>
            <a:off x="4639271" y="3128293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5">
                <a:moveTo>
                  <a:pt x="21462" y="0"/>
                </a:moveTo>
                <a:lnTo>
                  <a:pt x="0" y="52476"/>
                </a:lnTo>
                <a:lnTo>
                  <a:pt x="2730" y="71183"/>
                </a:lnTo>
                <a:lnTo>
                  <a:pt x="53581" y="11277"/>
                </a:lnTo>
                <a:lnTo>
                  <a:pt x="21462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672995" y="2775549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184" y="0"/>
                </a:moveTo>
                <a:lnTo>
                  <a:pt x="12039" y="0"/>
                </a:lnTo>
                <a:lnTo>
                  <a:pt x="0" y="56159"/>
                </a:lnTo>
                <a:lnTo>
                  <a:pt x="28066" y="123545"/>
                </a:lnTo>
                <a:lnTo>
                  <a:pt x="5618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7" name="object 8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57338" y="2547057"/>
            <a:ext cx="77546" cy="74726"/>
          </a:xfrm>
          <a:prstGeom prst="rect">
            <a:avLst/>
          </a:prstGeom>
        </p:spPr>
      </p:pic>
      <p:pic>
        <p:nvPicPr>
          <p:cNvPr id="88" name="object 8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707654" y="2451666"/>
            <a:ext cx="77571" cy="74879"/>
          </a:xfrm>
          <a:prstGeom prst="rect">
            <a:avLst/>
          </a:prstGeom>
        </p:spPr>
      </p:pic>
      <p:sp>
        <p:nvSpPr>
          <p:cNvPr id="89" name="object 89"/>
          <p:cNvSpPr/>
          <p:nvPr/>
        </p:nvSpPr>
        <p:spPr>
          <a:xfrm>
            <a:off x="4928832" y="3016877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69">
                <a:moveTo>
                  <a:pt x="45491" y="0"/>
                </a:moveTo>
                <a:lnTo>
                  <a:pt x="0" y="48831"/>
                </a:lnTo>
                <a:lnTo>
                  <a:pt x="48209" y="89941"/>
                </a:lnTo>
                <a:lnTo>
                  <a:pt x="56184" y="26314"/>
                </a:lnTo>
                <a:lnTo>
                  <a:pt x="45491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379639" y="460543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919"/>
                </a:lnTo>
                <a:lnTo>
                  <a:pt x="10693" y="52476"/>
                </a:lnTo>
                <a:lnTo>
                  <a:pt x="66903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784466" y="2889756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184" y="0"/>
                </a:moveTo>
                <a:lnTo>
                  <a:pt x="12001" y="0"/>
                </a:lnTo>
                <a:lnTo>
                  <a:pt x="0" y="56210"/>
                </a:lnTo>
                <a:lnTo>
                  <a:pt x="28092" y="123545"/>
                </a:lnTo>
                <a:lnTo>
                  <a:pt x="5618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067587" y="4495506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146" y="0"/>
                </a:moveTo>
                <a:lnTo>
                  <a:pt x="12039" y="0"/>
                </a:lnTo>
                <a:lnTo>
                  <a:pt x="0" y="56311"/>
                </a:lnTo>
                <a:lnTo>
                  <a:pt x="28054" y="123621"/>
                </a:lnTo>
                <a:lnTo>
                  <a:pt x="5614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533521" y="4505589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504" y="0"/>
                </a:moveTo>
                <a:lnTo>
                  <a:pt x="0" y="48691"/>
                </a:lnTo>
                <a:lnTo>
                  <a:pt x="48183" y="89801"/>
                </a:lnTo>
                <a:lnTo>
                  <a:pt x="56222" y="26149"/>
                </a:lnTo>
                <a:lnTo>
                  <a:pt x="4550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420889" y="4399625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919"/>
                </a:lnTo>
                <a:lnTo>
                  <a:pt x="10706" y="52336"/>
                </a:lnTo>
                <a:lnTo>
                  <a:pt x="66941" y="3657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514669" y="4236428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605" y="0"/>
                </a:moveTo>
                <a:lnTo>
                  <a:pt x="0" y="48704"/>
                </a:lnTo>
                <a:lnTo>
                  <a:pt x="48234" y="89890"/>
                </a:lnTo>
                <a:lnTo>
                  <a:pt x="56248" y="26250"/>
                </a:lnTo>
                <a:lnTo>
                  <a:pt x="45605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263547" y="4490223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083" y="0"/>
                </a:moveTo>
                <a:lnTo>
                  <a:pt x="11988" y="0"/>
                </a:lnTo>
                <a:lnTo>
                  <a:pt x="0" y="56273"/>
                </a:lnTo>
                <a:lnTo>
                  <a:pt x="28092" y="123634"/>
                </a:lnTo>
                <a:lnTo>
                  <a:pt x="56083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559554" y="482743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554" y="0"/>
                </a:moveTo>
                <a:lnTo>
                  <a:pt x="0" y="48704"/>
                </a:lnTo>
                <a:lnTo>
                  <a:pt x="48145" y="89852"/>
                </a:lnTo>
                <a:lnTo>
                  <a:pt x="56210" y="26238"/>
                </a:lnTo>
                <a:lnTo>
                  <a:pt x="4555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990444" y="4836341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222" y="0"/>
                </a:moveTo>
                <a:lnTo>
                  <a:pt x="12039" y="0"/>
                </a:lnTo>
                <a:lnTo>
                  <a:pt x="0" y="56095"/>
                </a:lnTo>
                <a:lnTo>
                  <a:pt x="28155" y="123545"/>
                </a:lnTo>
                <a:lnTo>
                  <a:pt x="56222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900826" y="5004732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4">
                <a:moveTo>
                  <a:pt x="21424" y="0"/>
                </a:moveTo>
                <a:lnTo>
                  <a:pt x="0" y="52425"/>
                </a:lnTo>
                <a:lnTo>
                  <a:pt x="2679" y="71196"/>
                </a:lnTo>
                <a:lnTo>
                  <a:pt x="53505" y="11239"/>
                </a:lnTo>
                <a:lnTo>
                  <a:pt x="2142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999856" y="5034760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919"/>
                </a:lnTo>
                <a:lnTo>
                  <a:pt x="10591" y="52425"/>
                </a:lnTo>
                <a:lnTo>
                  <a:pt x="66865" y="3733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1" name="object 10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847264" y="4828804"/>
            <a:ext cx="77711" cy="74879"/>
          </a:xfrm>
          <a:prstGeom prst="rect">
            <a:avLst/>
          </a:prstGeom>
        </p:spPr>
      </p:pic>
      <p:sp>
        <p:nvSpPr>
          <p:cNvPr id="102" name="object 102"/>
          <p:cNvSpPr/>
          <p:nvPr/>
        </p:nvSpPr>
        <p:spPr>
          <a:xfrm>
            <a:off x="4914230" y="5205448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273" y="0"/>
                </a:moveTo>
                <a:lnTo>
                  <a:pt x="12090" y="0"/>
                </a:lnTo>
                <a:lnTo>
                  <a:pt x="0" y="56184"/>
                </a:lnTo>
                <a:lnTo>
                  <a:pt x="28130" y="123571"/>
                </a:lnTo>
                <a:lnTo>
                  <a:pt x="56273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824663" y="5373912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4">
                <a:moveTo>
                  <a:pt x="21348" y="0"/>
                </a:moveTo>
                <a:lnTo>
                  <a:pt x="0" y="52489"/>
                </a:lnTo>
                <a:lnTo>
                  <a:pt x="2628" y="71221"/>
                </a:lnTo>
                <a:lnTo>
                  <a:pt x="53530" y="11214"/>
                </a:lnTo>
                <a:lnTo>
                  <a:pt x="21348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923618" y="540386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881"/>
                </a:lnTo>
                <a:lnTo>
                  <a:pt x="10731" y="52400"/>
                </a:lnTo>
                <a:lnTo>
                  <a:pt x="66916" y="3810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5" name="object 10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771166" y="5197964"/>
            <a:ext cx="77597" cy="74841"/>
          </a:xfrm>
          <a:prstGeom prst="rect">
            <a:avLst/>
          </a:prstGeom>
        </p:spPr>
      </p:pic>
      <p:pic>
        <p:nvPicPr>
          <p:cNvPr id="106" name="object 10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906910" y="7448895"/>
            <a:ext cx="77597" cy="74866"/>
          </a:xfrm>
          <a:prstGeom prst="rect">
            <a:avLst/>
          </a:prstGeom>
        </p:spPr>
      </p:pic>
      <p:pic>
        <p:nvPicPr>
          <p:cNvPr id="107" name="object 10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857338" y="5667683"/>
            <a:ext cx="77546" cy="74853"/>
          </a:xfrm>
          <a:prstGeom prst="rect">
            <a:avLst/>
          </a:prstGeom>
        </p:spPr>
      </p:pic>
      <p:sp>
        <p:nvSpPr>
          <p:cNvPr id="108" name="object 108"/>
          <p:cNvSpPr/>
          <p:nvPr/>
        </p:nvSpPr>
        <p:spPr>
          <a:xfrm>
            <a:off x="4837560" y="4495890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932"/>
                </a:lnTo>
                <a:lnTo>
                  <a:pt x="10731" y="52374"/>
                </a:lnTo>
                <a:lnTo>
                  <a:pt x="66827" y="3771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961574" y="454857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529" y="0"/>
                </a:moveTo>
                <a:lnTo>
                  <a:pt x="0" y="48679"/>
                </a:lnTo>
                <a:lnTo>
                  <a:pt x="48209" y="89877"/>
                </a:lnTo>
                <a:lnTo>
                  <a:pt x="56159" y="26289"/>
                </a:lnTo>
                <a:lnTo>
                  <a:pt x="45529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533521" y="762621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504" y="0"/>
                </a:moveTo>
                <a:lnTo>
                  <a:pt x="0" y="48717"/>
                </a:lnTo>
                <a:lnTo>
                  <a:pt x="48183" y="89827"/>
                </a:lnTo>
                <a:lnTo>
                  <a:pt x="56222" y="26200"/>
                </a:lnTo>
                <a:lnTo>
                  <a:pt x="4550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420889" y="7520278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907"/>
                </a:lnTo>
                <a:lnTo>
                  <a:pt x="10706" y="52387"/>
                </a:lnTo>
                <a:lnTo>
                  <a:pt x="66941" y="3670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928832" y="7705382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491" y="0"/>
                </a:moveTo>
                <a:lnTo>
                  <a:pt x="0" y="48704"/>
                </a:lnTo>
                <a:lnTo>
                  <a:pt x="48209" y="89801"/>
                </a:lnTo>
                <a:lnTo>
                  <a:pt x="56184" y="26136"/>
                </a:lnTo>
                <a:lnTo>
                  <a:pt x="45491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708056" y="8923949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184" y="0"/>
                </a:moveTo>
                <a:lnTo>
                  <a:pt x="12001" y="0"/>
                </a:lnTo>
                <a:lnTo>
                  <a:pt x="0" y="56261"/>
                </a:lnTo>
                <a:lnTo>
                  <a:pt x="28092" y="123507"/>
                </a:lnTo>
                <a:lnTo>
                  <a:pt x="5618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559554" y="7962891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554" y="0"/>
                </a:moveTo>
                <a:lnTo>
                  <a:pt x="0" y="48742"/>
                </a:lnTo>
                <a:lnTo>
                  <a:pt x="48145" y="89776"/>
                </a:lnTo>
                <a:lnTo>
                  <a:pt x="56210" y="26250"/>
                </a:lnTo>
                <a:lnTo>
                  <a:pt x="4555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514669" y="8924803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605" y="0"/>
                </a:moveTo>
                <a:lnTo>
                  <a:pt x="0" y="48793"/>
                </a:lnTo>
                <a:lnTo>
                  <a:pt x="48234" y="89852"/>
                </a:lnTo>
                <a:lnTo>
                  <a:pt x="56248" y="26250"/>
                </a:lnTo>
                <a:lnTo>
                  <a:pt x="45605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6" name="object 1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857338" y="8803019"/>
            <a:ext cx="77546" cy="74917"/>
          </a:xfrm>
          <a:prstGeom prst="rect">
            <a:avLst/>
          </a:prstGeom>
        </p:spPr>
      </p:pic>
      <p:sp>
        <p:nvSpPr>
          <p:cNvPr id="117" name="object 117"/>
          <p:cNvSpPr/>
          <p:nvPr/>
        </p:nvSpPr>
        <p:spPr>
          <a:xfrm>
            <a:off x="4987492" y="10523270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210" y="0"/>
                </a:moveTo>
                <a:lnTo>
                  <a:pt x="12026" y="0"/>
                </a:lnTo>
                <a:lnTo>
                  <a:pt x="0" y="56159"/>
                </a:lnTo>
                <a:lnTo>
                  <a:pt x="28117" y="123558"/>
                </a:lnTo>
                <a:lnTo>
                  <a:pt x="5621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571695" y="951081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516" y="0"/>
                </a:moveTo>
                <a:lnTo>
                  <a:pt x="0" y="48691"/>
                </a:lnTo>
                <a:lnTo>
                  <a:pt x="48196" y="89877"/>
                </a:lnTo>
                <a:lnTo>
                  <a:pt x="56172" y="26200"/>
                </a:lnTo>
                <a:lnTo>
                  <a:pt x="4551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432993" y="10635869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881"/>
                </a:lnTo>
                <a:lnTo>
                  <a:pt x="10769" y="52362"/>
                </a:lnTo>
                <a:lnTo>
                  <a:pt x="66941" y="3721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526860" y="1047270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389" y="0"/>
                </a:moveTo>
                <a:lnTo>
                  <a:pt x="0" y="48628"/>
                </a:lnTo>
                <a:lnTo>
                  <a:pt x="48145" y="89928"/>
                </a:lnTo>
                <a:lnTo>
                  <a:pt x="56134" y="26225"/>
                </a:lnTo>
                <a:lnTo>
                  <a:pt x="45389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1" name="object 12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869415" y="10350959"/>
            <a:ext cx="77660" cy="74803"/>
          </a:xfrm>
          <a:prstGeom prst="rect">
            <a:avLst/>
          </a:prstGeom>
        </p:spPr>
      </p:pic>
      <p:sp>
        <p:nvSpPr>
          <p:cNvPr id="122" name="object 122"/>
          <p:cNvSpPr/>
          <p:nvPr/>
        </p:nvSpPr>
        <p:spPr>
          <a:xfrm>
            <a:off x="4596226" y="293784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69">
                <a:moveTo>
                  <a:pt x="45529" y="0"/>
                </a:moveTo>
                <a:lnTo>
                  <a:pt x="0" y="48679"/>
                </a:lnTo>
                <a:lnTo>
                  <a:pt x="48183" y="89852"/>
                </a:lnTo>
                <a:lnTo>
                  <a:pt x="56184" y="26238"/>
                </a:lnTo>
                <a:lnTo>
                  <a:pt x="45529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483621" y="283187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5">
                <a:moveTo>
                  <a:pt x="0" y="0"/>
                </a:moveTo>
                <a:lnTo>
                  <a:pt x="0" y="44907"/>
                </a:lnTo>
                <a:lnTo>
                  <a:pt x="10706" y="52362"/>
                </a:lnTo>
                <a:lnTo>
                  <a:pt x="66865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577449" y="266876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69">
                <a:moveTo>
                  <a:pt x="45389" y="0"/>
                </a:moveTo>
                <a:lnTo>
                  <a:pt x="0" y="48679"/>
                </a:lnTo>
                <a:lnTo>
                  <a:pt x="48120" y="89776"/>
                </a:lnTo>
                <a:lnTo>
                  <a:pt x="56095" y="26212"/>
                </a:lnTo>
                <a:lnTo>
                  <a:pt x="45389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442305" y="460543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919"/>
                </a:lnTo>
                <a:lnTo>
                  <a:pt x="10680" y="52476"/>
                </a:lnTo>
                <a:lnTo>
                  <a:pt x="66967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622234" y="3274471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580" y="0"/>
                </a:moveTo>
                <a:lnTo>
                  <a:pt x="0" y="48691"/>
                </a:lnTo>
                <a:lnTo>
                  <a:pt x="48221" y="89890"/>
                </a:lnTo>
                <a:lnTo>
                  <a:pt x="56235" y="26301"/>
                </a:lnTo>
                <a:lnTo>
                  <a:pt x="4558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577449" y="4236428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389" y="0"/>
                </a:moveTo>
                <a:lnTo>
                  <a:pt x="0" y="48704"/>
                </a:lnTo>
                <a:lnTo>
                  <a:pt x="48120" y="89890"/>
                </a:lnTo>
                <a:lnTo>
                  <a:pt x="56095" y="26250"/>
                </a:lnTo>
                <a:lnTo>
                  <a:pt x="45389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8" name="object 128"/>
          <p:cNvGrpSpPr/>
          <p:nvPr/>
        </p:nvGrpSpPr>
        <p:grpSpPr>
          <a:xfrm>
            <a:off x="21602" y="0"/>
            <a:ext cx="7538720" cy="10692130"/>
            <a:chOff x="21602" y="0"/>
            <a:chExt cx="7538720" cy="10692130"/>
          </a:xfrm>
        </p:grpSpPr>
        <p:sp>
          <p:nvSpPr>
            <p:cNvPr id="129" name="object 129"/>
            <p:cNvSpPr/>
            <p:nvPr/>
          </p:nvSpPr>
          <p:spPr>
            <a:xfrm>
              <a:off x="4326187" y="4490223"/>
              <a:ext cx="56515" cy="123825"/>
            </a:xfrm>
            <a:custGeom>
              <a:avLst/>
              <a:gdLst/>
              <a:ahLst/>
              <a:cxnLst/>
              <a:rect l="l" t="t" r="r" b="b"/>
              <a:pathLst>
                <a:path w="56514" h="123825">
                  <a:moveTo>
                    <a:pt x="56210" y="0"/>
                  </a:moveTo>
                  <a:lnTo>
                    <a:pt x="12014" y="0"/>
                  </a:lnTo>
                  <a:lnTo>
                    <a:pt x="0" y="56273"/>
                  </a:lnTo>
                  <a:lnTo>
                    <a:pt x="28130" y="123634"/>
                  </a:lnTo>
                  <a:lnTo>
                    <a:pt x="56210" y="0"/>
                  </a:lnTo>
                  <a:close/>
                </a:path>
              </a:pathLst>
            </a:custGeom>
            <a:solidFill>
              <a:srgbClr val="726658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1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3126" y="0"/>
              <a:ext cx="7536007" cy="10688230"/>
            </a:xfrm>
            <a:prstGeom prst="rect">
              <a:avLst/>
            </a:prstGeom>
          </p:spPr>
        </p:pic>
        <p:sp>
          <p:nvSpPr>
            <p:cNvPr id="131" name="object 131"/>
            <p:cNvSpPr/>
            <p:nvPr/>
          </p:nvSpPr>
          <p:spPr>
            <a:xfrm>
              <a:off x="1844814" y="4996967"/>
              <a:ext cx="133985" cy="5617210"/>
            </a:xfrm>
            <a:custGeom>
              <a:avLst/>
              <a:gdLst/>
              <a:ahLst/>
              <a:cxnLst/>
              <a:rect l="l" t="t" r="r" b="b"/>
              <a:pathLst>
                <a:path w="133985" h="5617209">
                  <a:moveTo>
                    <a:pt x="56159" y="4274693"/>
                  </a:moveTo>
                  <a:lnTo>
                    <a:pt x="11988" y="4274693"/>
                  </a:lnTo>
                  <a:lnTo>
                    <a:pt x="0" y="4330827"/>
                  </a:lnTo>
                  <a:lnTo>
                    <a:pt x="28041" y="4398315"/>
                  </a:lnTo>
                  <a:lnTo>
                    <a:pt x="56159" y="4274693"/>
                  </a:lnTo>
                  <a:close/>
                </a:path>
                <a:path w="133985" h="5617209">
                  <a:moveTo>
                    <a:pt x="80746" y="5568543"/>
                  </a:moveTo>
                  <a:lnTo>
                    <a:pt x="13804" y="5564797"/>
                  </a:lnTo>
                  <a:lnTo>
                    <a:pt x="13804" y="5609869"/>
                  </a:lnTo>
                  <a:lnTo>
                    <a:pt x="24523" y="5617197"/>
                  </a:lnTo>
                  <a:lnTo>
                    <a:pt x="80746" y="5568543"/>
                  </a:lnTo>
                  <a:close/>
                </a:path>
                <a:path w="133985" h="5617209">
                  <a:moveTo>
                    <a:pt x="133578" y="0"/>
                  </a:moveTo>
                  <a:lnTo>
                    <a:pt x="89395" y="0"/>
                  </a:lnTo>
                  <a:lnTo>
                    <a:pt x="77304" y="56134"/>
                  </a:lnTo>
                  <a:lnTo>
                    <a:pt x="105448" y="123532"/>
                  </a:lnTo>
                  <a:lnTo>
                    <a:pt x="133578" y="0"/>
                  </a:lnTo>
                  <a:close/>
                </a:path>
              </a:pathLst>
            </a:custGeom>
            <a:solidFill>
              <a:srgbClr val="726658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79051" y="4989507"/>
              <a:ext cx="77558" cy="74815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856131" y="4500715"/>
              <a:ext cx="77609" cy="74866"/>
            </a:xfrm>
            <a:prstGeom prst="rect">
              <a:avLst/>
            </a:prstGeom>
          </p:spPr>
        </p:pic>
        <p:sp>
          <p:nvSpPr>
            <p:cNvPr id="134" name="object 134"/>
            <p:cNvSpPr/>
            <p:nvPr/>
          </p:nvSpPr>
          <p:spPr>
            <a:xfrm>
              <a:off x="2005507" y="8999702"/>
              <a:ext cx="166370" cy="251460"/>
            </a:xfrm>
            <a:custGeom>
              <a:avLst/>
              <a:gdLst/>
              <a:ahLst/>
              <a:cxnLst/>
              <a:rect l="l" t="t" r="r" b="b"/>
              <a:pathLst>
                <a:path w="166369" h="251459">
                  <a:moveTo>
                    <a:pt x="53568" y="179806"/>
                  </a:moveTo>
                  <a:lnTo>
                    <a:pt x="21374" y="168592"/>
                  </a:lnTo>
                  <a:lnTo>
                    <a:pt x="0" y="221107"/>
                  </a:lnTo>
                  <a:lnTo>
                    <a:pt x="2705" y="239750"/>
                  </a:lnTo>
                  <a:lnTo>
                    <a:pt x="53568" y="179806"/>
                  </a:lnTo>
                  <a:close/>
                </a:path>
                <a:path w="166369" h="251459">
                  <a:moveTo>
                    <a:pt x="145834" y="0"/>
                  </a:moveTo>
                  <a:lnTo>
                    <a:pt x="101650" y="0"/>
                  </a:lnTo>
                  <a:lnTo>
                    <a:pt x="89598" y="56273"/>
                  </a:lnTo>
                  <a:lnTo>
                    <a:pt x="117767" y="123558"/>
                  </a:lnTo>
                  <a:lnTo>
                    <a:pt x="145834" y="0"/>
                  </a:lnTo>
                  <a:close/>
                </a:path>
                <a:path w="166369" h="251459">
                  <a:moveTo>
                    <a:pt x="165823" y="202272"/>
                  </a:moveTo>
                  <a:lnTo>
                    <a:pt x="99034" y="198577"/>
                  </a:lnTo>
                  <a:lnTo>
                    <a:pt x="99034" y="243459"/>
                  </a:lnTo>
                  <a:lnTo>
                    <a:pt x="109740" y="250926"/>
                  </a:lnTo>
                  <a:lnTo>
                    <a:pt x="165823" y="202272"/>
                  </a:lnTo>
                  <a:close/>
                </a:path>
              </a:pathLst>
            </a:custGeom>
            <a:solidFill>
              <a:srgbClr val="726658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5" name="object 1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951963" y="8992317"/>
              <a:ext cx="77673" cy="74879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017896" y="10588932"/>
              <a:ext cx="77558" cy="74841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833030" y="3126009"/>
              <a:ext cx="75831" cy="75996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883056" y="7811268"/>
              <a:ext cx="77622" cy="74815"/>
            </a:xfrm>
            <a:prstGeom prst="rect">
              <a:avLst/>
            </a:prstGeom>
          </p:spPr>
        </p:pic>
        <p:sp>
          <p:nvSpPr>
            <p:cNvPr id="139" name="object 139"/>
            <p:cNvSpPr/>
            <p:nvPr/>
          </p:nvSpPr>
          <p:spPr>
            <a:xfrm>
              <a:off x="1800364" y="12"/>
              <a:ext cx="1378585" cy="3634104"/>
            </a:xfrm>
            <a:custGeom>
              <a:avLst/>
              <a:gdLst/>
              <a:ahLst/>
              <a:cxnLst/>
              <a:rect l="l" t="t" r="r" b="b"/>
              <a:pathLst>
                <a:path w="1378585" h="3634104">
                  <a:moveTo>
                    <a:pt x="56070" y="2386203"/>
                  </a:moveTo>
                  <a:lnTo>
                    <a:pt x="12014" y="2386203"/>
                  </a:lnTo>
                  <a:lnTo>
                    <a:pt x="0" y="2442438"/>
                  </a:lnTo>
                  <a:lnTo>
                    <a:pt x="28067" y="2509774"/>
                  </a:lnTo>
                  <a:lnTo>
                    <a:pt x="56070" y="2386203"/>
                  </a:lnTo>
                  <a:close/>
                </a:path>
                <a:path w="1378585" h="3634104">
                  <a:moveTo>
                    <a:pt x="76238" y="3584841"/>
                  </a:moveTo>
                  <a:lnTo>
                    <a:pt x="9296" y="3581120"/>
                  </a:lnTo>
                  <a:lnTo>
                    <a:pt x="9296" y="3626066"/>
                  </a:lnTo>
                  <a:lnTo>
                    <a:pt x="19951" y="3633597"/>
                  </a:lnTo>
                  <a:lnTo>
                    <a:pt x="76238" y="3584841"/>
                  </a:lnTo>
                  <a:close/>
                </a:path>
                <a:path w="1378585" h="3634104">
                  <a:moveTo>
                    <a:pt x="124790" y="0"/>
                  </a:moveTo>
                  <a:lnTo>
                    <a:pt x="59194" y="0"/>
                  </a:lnTo>
                  <a:lnTo>
                    <a:pt x="59194" y="40043"/>
                  </a:lnTo>
                  <a:lnTo>
                    <a:pt x="69875" y="47536"/>
                  </a:lnTo>
                  <a:lnTo>
                    <a:pt x="124790" y="0"/>
                  </a:lnTo>
                  <a:close/>
                </a:path>
                <a:path w="1378585" h="3634104">
                  <a:moveTo>
                    <a:pt x="204635" y="3495002"/>
                  </a:moveTo>
                  <a:lnTo>
                    <a:pt x="193890" y="3468840"/>
                  </a:lnTo>
                  <a:lnTo>
                    <a:pt x="148463" y="3517481"/>
                  </a:lnTo>
                  <a:lnTo>
                    <a:pt x="196608" y="3558730"/>
                  </a:lnTo>
                  <a:lnTo>
                    <a:pt x="204635" y="3495002"/>
                  </a:lnTo>
                  <a:close/>
                </a:path>
                <a:path w="1378585" h="3634104">
                  <a:moveTo>
                    <a:pt x="1266024" y="327596"/>
                  </a:moveTo>
                  <a:lnTo>
                    <a:pt x="1233855" y="316433"/>
                  </a:lnTo>
                  <a:lnTo>
                    <a:pt x="1212430" y="368782"/>
                  </a:lnTo>
                  <a:lnTo>
                    <a:pt x="1215224" y="387489"/>
                  </a:lnTo>
                  <a:lnTo>
                    <a:pt x="1266024" y="327596"/>
                  </a:lnTo>
                  <a:close/>
                </a:path>
                <a:path w="1378585" h="3634104">
                  <a:moveTo>
                    <a:pt x="1358328" y="147891"/>
                  </a:moveTo>
                  <a:lnTo>
                    <a:pt x="1314183" y="147891"/>
                  </a:lnTo>
                  <a:lnTo>
                    <a:pt x="1302143" y="204050"/>
                  </a:lnTo>
                  <a:lnTo>
                    <a:pt x="1330185" y="271437"/>
                  </a:lnTo>
                  <a:lnTo>
                    <a:pt x="1358328" y="147891"/>
                  </a:lnTo>
                  <a:close/>
                </a:path>
                <a:path w="1378585" h="3634104">
                  <a:moveTo>
                    <a:pt x="1378381" y="350012"/>
                  </a:moveTo>
                  <a:lnTo>
                    <a:pt x="1311440" y="346265"/>
                  </a:lnTo>
                  <a:lnTo>
                    <a:pt x="1311440" y="391287"/>
                  </a:lnTo>
                  <a:lnTo>
                    <a:pt x="1322197" y="398792"/>
                  </a:lnTo>
                  <a:lnTo>
                    <a:pt x="1378381" y="350012"/>
                  </a:lnTo>
                  <a:close/>
                </a:path>
              </a:pathLst>
            </a:custGeom>
            <a:solidFill>
              <a:srgbClr val="726658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" name="object 14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959357" y="140449"/>
              <a:ext cx="77597" cy="74853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1090193" y="72846"/>
              <a:ext cx="2211705" cy="326390"/>
            </a:xfrm>
            <a:custGeom>
              <a:avLst/>
              <a:gdLst/>
              <a:ahLst/>
              <a:cxnLst/>
              <a:rect l="l" t="t" r="r" b="b"/>
              <a:pathLst>
                <a:path w="2211704" h="326390">
                  <a:moveTo>
                    <a:pt x="53479" y="254762"/>
                  </a:moveTo>
                  <a:lnTo>
                    <a:pt x="21399" y="243598"/>
                  </a:lnTo>
                  <a:lnTo>
                    <a:pt x="0" y="295948"/>
                  </a:lnTo>
                  <a:lnTo>
                    <a:pt x="2679" y="314655"/>
                  </a:lnTo>
                  <a:lnTo>
                    <a:pt x="53479" y="254762"/>
                  </a:lnTo>
                  <a:close/>
                </a:path>
                <a:path w="2211704" h="326390">
                  <a:moveTo>
                    <a:pt x="145796" y="75057"/>
                  </a:moveTo>
                  <a:lnTo>
                    <a:pt x="101625" y="75057"/>
                  </a:lnTo>
                  <a:lnTo>
                    <a:pt x="89623" y="131216"/>
                  </a:lnTo>
                  <a:lnTo>
                    <a:pt x="117716" y="198602"/>
                  </a:lnTo>
                  <a:lnTo>
                    <a:pt x="145796" y="75057"/>
                  </a:lnTo>
                  <a:close/>
                </a:path>
                <a:path w="2211704" h="326390">
                  <a:moveTo>
                    <a:pt x="165862" y="277177"/>
                  </a:moveTo>
                  <a:lnTo>
                    <a:pt x="98971" y="273431"/>
                  </a:lnTo>
                  <a:lnTo>
                    <a:pt x="98971" y="318452"/>
                  </a:lnTo>
                  <a:lnTo>
                    <a:pt x="109728" y="325958"/>
                  </a:lnTo>
                  <a:lnTo>
                    <a:pt x="165862" y="277177"/>
                  </a:lnTo>
                  <a:close/>
                </a:path>
                <a:path w="2211704" h="326390">
                  <a:moveTo>
                    <a:pt x="2211667" y="26250"/>
                  </a:moveTo>
                  <a:lnTo>
                    <a:pt x="2201062" y="0"/>
                  </a:lnTo>
                  <a:lnTo>
                    <a:pt x="2155583" y="48768"/>
                  </a:lnTo>
                  <a:lnTo>
                    <a:pt x="2203678" y="89839"/>
                  </a:lnTo>
                  <a:lnTo>
                    <a:pt x="2211667" y="26250"/>
                  </a:lnTo>
                  <a:close/>
                </a:path>
              </a:pathLst>
            </a:custGeom>
            <a:solidFill>
              <a:srgbClr val="726658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" name="object 14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36672" y="140449"/>
              <a:ext cx="77546" cy="74853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152882" y="72846"/>
              <a:ext cx="1226820" cy="326390"/>
            </a:xfrm>
            <a:custGeom>
              <a:avLst/>
              <a:gdLst/>
              <a:ahLst/>
              <a:cxnLst/>
              <a:rect l="l" t="t" r="r" b="b"/>
              <a:pathLst>
                <a:path w="1226820" h="326390">
                  <a:moveTo>
                    <a:pt x="53505" y="254762"/>
                  </a:moveTo>
                  <a:lnTo>
                    <a:pt x="21412" y="243598"/>
                  </a:lnTo>
                  <a:lnTo>
                    <a:pt x="0" y="295948"/>
                  </a:lnTo>
                  <a:lnTo>
                    <a:pt x="2654" y="314655"/>
                  </a:lnTo>
                  <a:lnTo>
                    <a:pt x="53505" y="254762"/>
                  </a:lnTo>
                  <a:close/>
                </a:path>
                <a:path w="1226820" h="326390">
                  <a:moveTo>
                    <a:pt x="145783" y="75057"/>
                  </a:moveTo>
                  <a:lnTo>
                    <a:pt x="101625" y="75057"/>
                  </a:lnTo>
                  <a:lnTo>
                    <a:pt x="89573" y="131216"/>
                  </a:lnTo>
                  <a:lnTo>
                    <a:pt x="117716" y="198602"/>
                  </a:lnTo>
                  <a:lnTo>
                    <a:pt x="145783" y="75057"/>
                  </a:lnTo>
                  <a:close/>
                </a:path>
                <a:path w="1226820" h="326390">
                  <a:moveTo>
                    <a:pt x="165849" y="277177"/>
                  </a:moveTo>
                  <a:lnTo>
                    <a:pt x="98971" y="273431"/>
                  </a:lnTo>
                  <a:lnTo>
                    <a:pt x="98971" y="318452"/>
                  </a:lnTo>
                  <a:lnTo>
                    <a:pt x="109664" y="325958"/>
                  </a:lnTo>
                  <a:lnTo>
                    <a:pt x="165849" y="277177"/>
                  </a:lnTo>
                  <a:close/>
                </a:path>
                <a:path w="1226820" h="326390">
                  <a:moveTo>
                    <a:pt x="1226337" y="26250"/>
                  </a:moveTo>
                  <a:lnTo>
                    <a:pt x="1215656" y="0"/>
                  </a:lnTo>
                  <a:lnTo>
                    <a:pt x="1170190" y="48768"/>
                  </a:lnTo>
                  <a:lnTo>
                    <a:pt x="1218272" y="89839"/>
                  </a:lnTo>
                  <a:lnTo>
                    <a:pt x="1226337" y="26250"/>
                  </a:lnTo>
                  <a:close/>
                </a:path>
              </a:pathLst>
            </a:custGeom>
            <a:solidFill>
              <a:srgbClr val="726658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14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9364" y="140449"/>
              <a:ext cx="77609" cy="74853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21590" y="0"/>
              <a:ext cx="7538720" cy="10692130"/>
            </a:xfrm>
            <a:custGeom>
              <a:avLst/>
              <a:gdLst/>
              <a:ahLst/>
              <a:cxnLst/>
              <a:rect l="l" t="t" r="r" b="b"/>
              <a:pathLst>
                <a:path w="7538720" h="10692130">
                  <a:moveTo>
                    <a:pt x="41160" y="0"/>
                  </a:moveTo>
                  <a:lnTo>
                    <a:pt x="0" y="0"/>
                  </a:lnTo>
                  <a:lnTo>
                    <a:pt x="0" y="10692003"/>
                  </a:lnTo>
                  <a:lnTo>
                    <a:pt x="41160" y="10692003"/>
                  </a:lnTo>
                  <a:lnTo>
                    <a:pt x="41160" y="0"/>
                  </a:lnTo>
                  <a:close/>
                </a:path>
                <a:path w="7538720" h="10692130">
                  <a:moveTo>
                    <a:pt x="166154" y="0"/>
                  </a:moveTo>
                  <a:lnTo>
                    <a:pt x="124993" y="0"/>
                  </a:lnTo>
                  <a:lnTo>
                    <a:pt x="124993" y="10692003"/>
                  </a:lnTo>
                  <a:lnTo>
                    <a:pt x="166154" y="10692003"/>
                  </a:lnTo>
                  <a:lnTo>
                    <a:pt x="166154" y="0"/>
                  </a:lnTo>
                  <a:close/>
                </a:path>
                <a:path w="7538720" h="10692130">
                  <a:moveTo>
                    <a:pt x="291096" y="0"/>
                  </a:moveTo>
                  <a:lnTo>
                    <a:pt x="249936" y="0"/>
                  </a:lnTo>
                  <a:lnTo>
                    <a:pt x="249936" y="10692003"/>
                  </a:lnTo>
                  <a:lnTo>
                    <a:pt x="291096" y="10692003"/>
                  </a:lnTo>
                  <a:lnTo>
                    <a:pt x="291096" y="0"/>
                  </a:lnTo>
                  <a:close/>
                </a:path>
                <a:path w="7538720" h="10692130">
                  <a:moveTo>
                    <a:pt x="416026" y="0"/>
                  </a:moveTo>
                  <a:lnTo>
                    <a:pt x="374891" y="0"/>
                  </a:lnTo>
                  <a:lnTo>
                    <a:pt x="374891" y="10692003"/>
                  </a:lnTo>
                  <a:lnTo>
                    <a:pt x="416026" y="10692003"/>
                  </a:lnTo>
                  <a:lnTo>
                    <a:pt x="416026" y="0"/>
                  </a:lnTo>
                  <a:close/>
                </a:path>
                <a:path w="7538720" h="10692130">
                  <a:moveTo>
                    <a:pt x="540969" y="0"/>
                  </a:moveTo>
                  <a:lnTo>
                    <a:pt x="499846" y="0"/>
                  </a:lnTo>
                  <a:lnTo>
                    <a:pt x="499846" y="10692003"/>
                  </a:lnTo>
                  <a:lnTo>
                    <a:pt x="540969" y="10692003"/>
                  </a:lnTo>
                  <a:lnTo>
                    <a:pt x="540969" y="0"/>
                  </a:lnTo>
                  <a:close/>
                </a:path>
                <a:path w="7538720" h="10692130">
                  <a:moveTo>
                    <a:pt x="665975" y="0"/>
                  </a:moveTo>
                  <a:lnTo>
                    <a:pt x="624852" y="0"/>
                  </a:lnTo>
                  <a:lnTo>
                    <a:pt x="624852" y="10692003"/>
                  </a:lnTo>
                  <a:lnTo>
                    <a:pt x="665975" y="10692003"/>
                  </a:lnTo>
                  <a:lnTo>
                    <a:pt x="665975" y="0"/>
                  </a:lnTo>
                  <a:close/>
                </a:path>
                <a:path w="7538720" h="10692130">
                  <a:moveTo>
                    <a:pt x="790854" y="0"/>
                  </a:moveTo>
                  <a:lnTo>
                    <a:pt x="749769" y="0"/>
                  </a:lnTo>
                  <a:lnTo>
                    <a:pt x="749769" y="10692003"/>
                  </a:lnTo>
                  <a:lnTo>
                    <a:pt x="790854" y="10692003"/>
                  </a:lnTo>
                  <a:lnTo>
                    <a:pt x="790854" y="0"/>
                  </a:lnTo>
                  <a:close/>
                </a:path>
                <a:path w="7538720" h="10692130">
                  <a:moveTo>
                    <a:pt x="915885" y="0"/>
                  </a:moveTo>
                  <a:lnTo>
                    <a:pt x="874776" y="0"/>
                  </a:lnTo>
                  <a:lnTo>
                    <a:pt x="874776" y="10692003"/>
                  </a:lnTo>
                  <a:lnTo>
                    <a:pt x="915885" y="10692003"/>
                  </a:lnTo>
                  <a:lnTo>
                    <a:pt x="915885" y="0"/>
                  </a:lnTo>
                  <a:close/>
                </a:path>
                <a:path w="7538720" h="10692130">
                  <a:moveTo>
                    <a:pt x="1040803" y="0"/>
                  </a:moveTo>
                  <a:lnTo>
                    <a:pt x="999642" y="0"/>
                  </a:lnTo>
                  <a:lnTo>
                    <a:pt x="999642" y="10692003"/>
                  </a:lnTo>
                  <a:lnTo>
                    <a:pt x="1040803" y="10692003"/>
                  </a:lnTo>
                  <a:lnTo>
                    <a:pt x="1040803" y="0"/>
                  </a:lnTo>
                  <a:close/>
                </a:path>
                <a:path w="7538720" h="10692130">
                  <a:moveTo>
                    <a:pt x="1165809" y="0"/>
                  </a:moveTo>
                  <a:lnTo>
                    <a:pt x="1124635" y="0"/>
                  </a:lnTo>
                  <a:lnTo>
                    <a:pt x="1124635" y="10692003"/>
                  </a:lnTo>
                  <a:lnTo>
                    <a:pt x="1165809" y="10692003"/>
                  </a:lnTo>
                  <a:lnTo>
                    <a:pt x="1165809" y="0"/>
                  </a:lnTo>
                  <a:close/>
                </a:path>
                <a:path w="7538720" h="10692130">
                  <a:moveTo>
                    <a:pt x="1290688" y="0"/>
                  </a:moveTo>
                  <a:lnTo>
                    <a:pt x="1249553" y="0"/>
                  </a:lnTo>
                  <a:lnTo>
                    <a:pt x="1249553" y="10692003"/>
                  </a:lnTo>
                  <a:lnTo>
                    <a:pt x="1290688" y="10692003"/>
                  </a:lnTo>
                  <a:lnTo>
                    <a:pt x="1290688" y="0"/>
                  </a:lnTo>
                  <a:close/>
                </a:path>
                <a:path w="7538720" h="10692130">
                  <a:moveTo>
                    <a:pt x="1415618" y="0"/>
                  </a:moveTo>
                  <a:lnTo>
                    <a:pt x="1374495" y="0"/>
                  </a:lnTo>
                  <a:lnTo>
                    <a:pt x="1374495" y="10692003"/>
                  </a:lnTo>
                  <a:lnTo>
                    <a:pt x="1415618" y="10692003"/>
                  </a:lnTo>
                  <a:lnTo>
                    <a:pt x="1415618" y="0"/>
                  </a:lnTo>
                  <a:close/>
                </a:path>
                <a:path w="7538720" h="10692130">
                  <a:moveTo>
                    <a:pt x="1540560" y="0"/>
                  </a:moveTo>
                  <a:lnTo>
                    <a:pt x="1499527" y="0"/>
                  </a:lnTo>
                  <a:lnTo>
                    <a:pt x="1499527" y="10692003"/>
                  </a:lnTo>
                  <a:lnTo>
                    <a:pt x="1540560" y="10692003"/>
                  </a:lnTo>
                  <a:lnTo>
                    <a:pt x="1540560" y="0"/>
                  </a:lnTo>
                  <a:close/>
                </a:path>
                <a:path w="7538720" h="10692130">
                  <a:moveTo>
                    <a:pt x="1665541" y="0"/>
                  </a:moveTo>
                  <a:lnTo>
                    <a:pt x="1624393" y="0"/>
                  </a:lnTo>
                  <a:lnTo>
                    <a:pt x="1624393" y="10692003"/>
                  </a:lnTo>
                  <a:lnTo>
                    <a:pt x="1665541" y="10692003"/>
                  </a:lnTo>
                  <a:lnTo>
                    <a:pt x="1665541" y="0"/>
                  </a:lnTo>
                  <a:close/>
                </a:path>
                <a:path w="7538720" h="10692130">
                  <a:moveTo>
                    <a:pt x="1790484" y="0"/>
                  </a:moveTo>
                  <a:lnTo>
                    <a:pt x="1749336" y="0"/>
                  </a:lnTo>
                  <a:lnTo>
                    <a:pt x="1749336" y="10692003"/>
                  </a:lnTo>
                  <a:lnTo>
                    <a:pt x="1790484" y="10692003"/>
                  </a:lnTo>
                  <a:lnTo>
                    <a:pt x="1790484" y="0"/>
                  </a:lnTo>
                  <a:close/>
                </a:path>
                <a:path w="7538720" h="10692130">
                  <a:moveTo>
                    <a:pt x="1915477" y="0"/>
                  </a:moveTo>
                  <a:lnTo>
                    <a:pt x="1874266" y="0"/>
                  </a:lnTo>
                  <a:lnTo>
                    <a:pt x="1874266" y="10692003"/>
                  </a:lnTo>
                  <a:lnTo>
                    <a:pt x="1915477" y="10692003"/>
                  </a:lnTo>
                  <a:lnTo>
                    <a:pt x="1915477" y="0"/>
                  </a:lnTo>
                  <a:close/>
                </a:path>
                <a:path w="7538720" h="10692130">
                  <a:moveTo>
                    <a:pt x="2040470" y="0"/>
                  </a:moveTo>
                  <a:lnTo>
                    <a:pt x="1999310" y="0"/>
                  </a:lnTo>
                  <a:lnTo>
                    <a:pt x="1999310" y="10692003"/>
                  </a:lnTo>
                  <a:lnTo>
                    <a:pt x="2040470" y="10692003"/>
                  </a:lnTo>
                  <a:lnTo>
                    <a:pt x="2040470" y="0"/>
                  </a:lnTo>
                  <a:close/>
                </a:path>
                <a:path w="7538720" h="10692130">
                  <a:moveTo>
                    <a:pt x="2165362" y="0"/>
                  </a:moveTo>
                  <a:lnTo>
                    <a:pt x="2124240" y="0"/>
                  </a:lnTo>
                  <a:lnTo>
                    <a:pt x="2124240" y="10692003"/>
                  </a:lnTo>
                  <a:lnTo>
                    <a:pt x="2165362" y="10692003"/>
                  </a:lnTo>
                  <a:lnTo>
                    <a:pt x="2165362" y="0"/>
                  </a:lnTo>
                  <a:close/>
                </a:path>
                <a:path w="7538720" h="10692130">
                  <a:moveTo>
                    <a:pt x="2290318" y="0"/>
                  </a:moveTo>
                  <a:lnTo>
                    <a:pt x="2249195" y="0"/>
                  </a:lnTo>
                  <a:lnTo>
                    <a:pt x="2249195" y="10692003"/>
                  </a:lnTo>
                  <a:lnTo>
                    <a:pt x="2290318" y="10692003"/>
                  </a:lnTo>
                  <a:lnTo>
                    <a:pt x="2290318" y="0"/>
                  </a:lnTo>
                  <a:close/>
                </a:path>
                <a:path w="7538720" h="10692130">
                  <a:moveTo>
                    <a:pt x="2415286" y="0"/>
                  </a:moveTo>
                  <a:lnTo>
                    <a:pt x="2374138" y="0"/>
                  </a:lnTo>
                  <a:lnTo>
                    <a:pt x="2374138" y="10692003"/>
                  </a:lnTo>
                  <a:lnTo>
                    <a:pt x="2415286" y="10692003"/>
                  </a:lnTo>
                  <a:lnTo>
                    <a:pt x="2415286" y="0"/>
                  </a:lnTo>
                  <a:close/>
                </a:path>
                <a:path w="7538720" h="10692130">
                  <a:moveTo>
                    <a:pt x="2540241" y="0"/>
                  </a:moveTo>
                  <a:lnTo>
                    <a:pt x="2499093" y="0"/>
                  </a:lnTo>
                  <a:lnTo>
                    <a:pt x="2499093" y="10692003"/>
                  </a:lnTo>
                  <a:lnTo>
                    <a:pt x="2540241" y="10692003"/>
                  </a:lnTo>
                  <a:lnTo>
                    <a:pt x="2540241" y="0"/>
                  </a:lnTo>
                  <a:close/>
                </a:path>
                <a:path w="7538720" h="10692130">
                  <a:moveTo>
                    <a:pt x="2665209" y="0"/>
                  </a:moveTo>
                  <a:lnTo>
                    <a:pt x="2624010" y="0"/>
                  </a:lnTo>
                  <a:lnTo>
                    <a:pt x="2624010" y="10692003"/>
                  </a:lnTo>
                  <a:lnTo>
                    <a:pt x="2665209" y="10692003"/>
                  </a:lnTo>
                  <a:lnTo>
                    <a:pt x="2665209" y="0"/>
                  </a:lnTo>
                  <a:close/>
                </a:path>
                <a:path w="7538720" h="10692130">
                  <a:moveTo>
                    <a:pt x="2790190" y="0"/>
                  </a:moveTo>
                  <a:lnTo>
                    <a:pt x="2749029" y="0"/>
                  </a:lnTo>
                  <a:lnTo>
                    <a:pt x="2749029" y="10692003"/>
                  </a:lnTo>
                  <a:lnTo>
                    <a:pt x="2790190" y="10692003"/>
                  </a:lnTo>
                  <a:lnTo>
                    <a:pt x="2790190" y="0"/>
                  </a:lnTo>
                  <a:close/>
                </a:path>
                <a:path w="7538720" h="10692130">
                  <a:moveTo>
                    <a:pt x="2915107" y="0"/>
                  </a:moveTo>
                  <a:lnTo>
                    <a:pt x="2873933" y="0"/>
                  </a:lnTo>
                  <a:lnTo>
                    <a:pt x="2873933" y="10692003"/>
                  </a:lnTo>
                  <a:lnTo>
                    <a:pt x="2915107" y="10692003"/>
                  </a:lnTo>
                  <a:lnTo>
                    <a:pt x="2915107" y="0"/>
                  </a:lnTo>
                  <a:close/>
                </a:path>
                <a:path w="7538720" h="10692130">
                  <a:moveTo>
                    <a:pt x="3040024" y="0"/>
                  </a:moveTo>
                  <a:lnTo>
                    <a:pt x="2998901" y="0"/>
                  </a:lnTo>
                  <a:lnTo>
                    <a:pt x="2998901" y="10692003"/>
                  </a:lnTo>
                  <a:lnTo>
                    <a:pt x="3040024" y="10692003"/>
                  </a:lnTo>
                  <a:lnTo>
                    <a:pt x="3040024" y="0"/>
                  </a:lnTo>
                  <a:close/>
                </a:path>
                <a:path w="7538720" h="10692130">
                  <a:moveTo>
                    <a:pt x="3164916" y="0"/>
                  </a:moveTo>
                  <a:lnTo>
                    <a:pt x="3123882" y="0"/>
                  </a:lnTo>
                  <a:lnTo>
                    <a:pt x="3123882" y="10692003"/>
                  </a:lnTo>
                  <a:lnTo>
                    <a:pt x="3164916" y="10692003"/>
                  </a:lnTo>
                  <a:lnTo>
                    <a:pt x="3164916" y="0"/>
                  </a:lnTo>
                  <a:close/>
                </a:path>
                <a:path w="7538720" h="10692130">
                  <a:moveTo>
                    <a:pt x="3289973" y="0"/>
                  </a:moveTo>
                  <a:lnTo>
                    <a:pt x="3248825" y="0"/>
                  </a:lnTo>
                  <a:lnTo>
                    <a:pt x="3248825" y="10692003"/>
                  </a:lnTo>
                  <a:lnTo>
                    <a:pt x="3289973" y="10692003"/>
                  </a:lnTo>
                  <a:lnTo>
                    <a:pt x="3289973" y="0"/>
                  </a:lnTo>
                  <a:close/>
                </a:path>
                <a:path w="7538720" h="10692130">
                  <a:moveTo>
                    <a:pt x="3414915" y="0"/>
                  </a:moveTo>
                  <a:lnTo>
                    <a:pt x="3373793" y="0"/>
                  </a:lnTo>
                  <a:lnTo>
                    <a:pt x="3373793" y="10692003"/>
                  </a:lnTo>
                  <a:lnTo>
                    <a:pt x="3414915" y="10692003"/>
                  </a:lnTo>
                  <a:lnTo>
                    <a:pt x="3414915" y="0"/>
                  </a:lnTo>
                  <a:close/>
                </a:path>
                <a:path w="7538720" h="10692130">
                  <a:moveTo>
                    <a:pt x="3539833" y="0"/>
                  </a:moveTo>
                  <a:lnTo>
                    <a:pt x="3498748" y="0"/>
                  </a:lnTo>
                  <a:lnTo>
                    <a:pt x="3498748" y="10692003"/>
                  </a:lnTo>
                  <a:lnTo>
                    <a:pt x="3539833" y="10692003"/>
                  </a:lnTo>
                  <a:lnTo>
                    <a:pt x="3539833" y="0"/>
                  </a:lnTo>
                  <a:close/>
                </a:path>
                <a:path w="7538720" h="10692130">
                  <a:moveTo>
                    <a:pt x="3664839" y="0"/>
                  </a:moveTo>
                  <a:lnTo>
                    <a:pt x="3623691" y="0"/>
                  </a:lnTo>
                  <a:lnTo>
                    <a:pt x="3623691" y="10692003"/>
                  </a:lnTo>
                  <a:lnTo>
                    <a:pt x="3664839" y="10692003"/>
                  </a:lnTo>
                  <a:lnTo>
                    <a:pt x="3664839" y="0"/>
                  </a:lnTo>
                  <a:close/>
                </a:path>
                <a:path w="7538720" h="10692130">
                  <a:moveTo>
                    <a:pt x="3789743" y="0"/>
                  </a:moveTo>
                  <a:lnTo>
                    <a:pt x="3748570" y="0"/>
                  </a:lnTo>
                  <a:lnTo>
                    <a:pt x="3748570" y="10692003"/>
                  </a:lnTo>
                  <a:lnTo>
                    <a:pt x="3789743" y="10692003"/>
                  </a:lnTo>
                  <a:lnTo>
                    <a:pt x="3789743" y="0"/>
                  </a:lnTo>
                  <a:close/>
                </a:path>
                <a:path w="7538720" h="10692130">
                  <a:moveTo>
                    <a:pt x="3914737" y="0"/>
                  </a:moveTo>
                  <a:lnTo>
                    <a:pt x="3873614" y="0"/>
                  </a:lnTo>
                  <a:lnTo>
                    <a:pt x="3873614" y="10692003"/>
                  </a:lnTo>
                  <a:lnTo>
                    <a:pt x="3914737" y="10692003"/>
                  </a:lnTo>
                  <a:lnTo>
                    <a:pt x="3914737" y="0"/>
                  </a:lnTo>
                  <a:close/>
                </a:path>
                <a:path w="7538720" h="10692130">
                  <a:moveTo>
                    <a:pt x="4039717" y="0"/>
                  </a:moveTo>
                  <a:lnTo>
                    <a:pt x="3998493" y="0"/>
                  </a:lnTo>
                  <a:lnTo>
                    <a:pt x="3998493" y="10692003"/>
                  </a:lnTo>
                  <a:lnTo>
                    <a:pt x="4039717" y="10692003"/>
                  </a:lnTo>
                  <a:lnTo>
                    <a:pt x="4039717" y="0"/>
                  </a:lnTo>
                  <a:close/>
                </a:path>
                <a:path w="7538720" h="10692130">
                  <a:moveTo>
                    <a:pt x="4164596" y="0"/>
                  </a:moveTo>
                  <a:lnTo>
                    <a:pt x="4123474" y="0"/>
                  </a:lnTo>
                  <a:lnTo>
                    <a:pt x="4123474" y="10692003"/>
                  </a:lnTo>
                  <a:lnTo>
                    <a:pt x="4164596" y="10692003"/>
                  </a:lnTo>
                  <a:lnTo>
                    <a:pt x="4164596" y="0"/>
                  </a:lnTo>
                  <a:close/>
                </a:path>
                <a:path w="7538720" h="10692130">
                  <a:moveTo>
                    <a:pt x="4289603" y="0"/>
                  </a:moveTo>
                  <a:lnTo>
                    <a:pt x="4248467" y="0"/>
                  </a:lnTo>
                  <a:lnTo>
                    <a:pt x="4248467" y="10692003"/>
                  </a:lnTo>
                  <a:lnTo>
                    <a:pt x="4289603" y="10692003"/>
                  </a:lnTo>
                  <a:lnTo>
                    <a:pt x="4289603" y="0"/>
                  </a:lnTo>
                  <a:close/>
                </a:path>
                <a:path w="7538720" h="10692130">
                  <a:moveTo>
                    <a:pt x="4414532" y="0"/>
                  </a:moveTo>
                  <a:lnTo>
                    <a:pt x="4373384" y="0"/>
                  </a:lnTo>
                  <a:lnTo>
                    <a:pt x="4373384" y="10692003"/>
                  </a:lnTo>
                  <a:lnTo>
                    <a:pt x="4414532" y="10692003"/>
                  </a:lnTo>
                  <a:lnTo>
                    <a:pt x="4414532" y="0"/>
                  </a:lnTo>
                  <a:close/>
                </a:path>
                <a:path w="7538720" h="10692130">
                  <a:moveTo>
                    <a:pt x="4539475" y="0"/>
                  </a:moveTo>
                  <a:lnTo>
                    <a:pt x="4498302" y="0"/>
                  </a:lnTo>
                  <a:lnTo>
                    <a:pt x="4498302" y="10692003"/>
                  </a:lnTo>
                  <a:lnTo>
                    <a:pt x="4539475" y="10692003"/>
                  </a:lnTo>
                  <a:lnTo>
                    <a:pt x="4539475" y="0"/>
                  </a:lnTo>
                  <a:close/>
                </a:path>
                <a:path w="7538720" h="10692130">
                  <a:moveTo>
                    <a:pt x="4664443" y="0"/>
                  </a:moveTo>
                  <a:lnTo>
                    <a:pt x="4623282" y="0"/>
                  </a:lnTo>
                  <a:lnTo>
                    <a:pt x="4623282" y="10692003"/>
                  </a:lnTo>
                  <a:lnTo>
                    <a:pt x="4664443" y="10692003"/>
                  </a:lnTo>
                  <a:lnTo>
                    <a:pt x="4664443" y="0"/>
                  </a:lnTo>
                  <a:close/>
                </a:path>
                <a:path w="7538720" h="10692130">
                  <a:moveTo>
                    <a:pt x="4789373" y="0"/>
                  </a:moveTo>
                  <a:lnTo>
                    <a:pt x="4748288" y="0"/>
                  </a:lnTo>
                  <a:lnTo>
                    <a:pt x="4748288" y="10692003"/>
                  </a:lnTo>
                  <a:lnTo>
                    <a:pt x="4789373" y="10692003"/>
                  </a:lnTo>
                  <a:lnTo>
                    <a:pt x="4789373" y="0"/>
                  </a:lnTo>
                  <a:close/>
                </a:path>
                <a:path w="7538720" h="10692130">
                  <a:moveTo>
                    <a:pt x="4914417" y="0"/>
                  </a:moveTo>
                  <a:lnTo>
                    <a:pt x="4873218" y="0"/>
                  </a:lnTo>
                  <a:lnTo>
                    <a:pt x="4873218" y="10692003"/>
                  </a:lnTo>
                  <a:lnTo>
                    <a:pt x="4914417" y="10692003"/>
                  </a:lnTo>
                  <a:lnTo>
                    <a:pt x="4914417" y="0"/>
                  </a:lnTo>
                  <a:close/>
                </a:path>
                <a:path w="7538720" h="10692130">
                  <a:moveTo>
                    <a:pt x="5039296" y="0"/>
                  </a:moveTo>
                  <a:lnTo>
                    <a:pt x="4998085" y="0"/>
                  </a:lnTo>
                  <a:lnTo>
                    <a:pt x="4998085" y="10692003"/>
                  </a:lnTo>
                  <a:lnTo>
                    <a:pt x="5039296" y="10692003"/>
                  </a:lnTo>
                  <a:lnTo>
                    <a:pt x="5039296" y="0"/>
                  </a:lnTo>
                  <a:close/>
                </a:path>
                <a:path w="7538720" h="10692130">
                  <a:moveTo>
                    <a:pt x="5164264" y="0"/>
                  </a:moveTo>
                  <a:lnTo>
                    <a:pt x="5123142" y="0"/>
                  </a:lnTo>
                  <a:lnTo>
                    <a:pt x="5123142" y="10692003"/>
                  </a:lnTo>
                  <a:lnTo>
                    <a:pt x="5164264" y="10692003"/>
                  </a:lnTo>
                  <a:lnTo>
                    <a:pt x="5164264" y="0"/>
                  </a:lnTo>
                  <a:close/>
                </a:path>
                <a:path w="7538720" h="10692130">
                  <a:moveTo>
                    <a:pt x="5289283" y="0"/>
                  </a:moveTo>
                  <a:lnTo>
                    <a:pt x="5248097" y="0"/>
                  </a:lnTo>
                  <a:lnTo>
                    <a:pt x="5248097" y="10692003"/>
                  </a:lnTo>
                  <a:lnTo>
                    <a:pt x="5289283" y="10692003"/>
                  </a:lnTo>
                  <a:lnTo>
                    <a:pt x="5289283" y="0"/>
                  </a:lnTo>
                  <a:close/>
                </a:path>
                <a:path w="7538720" h="10692130">
                  <a:moveTo>
                    <a:pt x="5414111" y="0"/>
                  </a:moveTo>
                  <a:lnTo>
                    <a:pt x="5373001" y="0"/>
                  </a:lnTo>
                  <a:lnTo>
                    <a:pt x="5373001" y="10692003"/>
                  </a:lnTo>
                  <a:lnTo>
                    <a:pt x="5414111" y="10692003"/>
                  </a:lnTo>
                  <a:lnTo>
                    <a:pt x="5414111" y="0"/>
                  </a:lnTo>
                  <a:close/>
                </a:path>
                <a:path w="7538720" h="10692130">
                  <a:moveTo>
                    <a:pt x="5539130" y="0"/>
                  </a:moveTo>
                  <a:lnTo>
                    <a:pt x="5498008" y="0"/>
                  </a:lnTo>
                  <a:lnTo>
                    <a:pt x="5498008" y="10692003"/>
                  </a:lnTo>
                  <a:lnTo>
                    <a:pt x="5539130" y="10692003"/>
                  </a:lnTo>
                  <a:lnTo>
                    <a:pt x="5539130" y="0"/>
                  </a:lnTo>
                  <a:close/>
                </a:path>
                <a:path w="7538720" h="10692130">
                  <a:moveTo>
                    <a:pt x="5664111" y="0"/>
                  </a:moveTo>
                  <a:lnTo>
                    <a:pt x="5622976" y="0"/>
                  </a:lnTo>
                  <a:lnTo>
                    <a:pt x="5622976" y="10692003"/>
                  </a:lnTo>
                  <a:lnTo>
                    <a:pt x="5664111" y="10692003"/>
                  </a:lnTo>
                  <a:lnTo>
                    <a:pt x="5664111" y="0"/>
                  </a:lnTo>
                  <a:close/>
                </a:path>
                <a:path w="7538720" h="10692130">
                  <a:moveTo>
                    <a:pt x="5788965" y="0"/>
                  </a:moveTo>
                  <a:lnTo>
                    <a:pt x="5747855" y="0"/>
                  </a:lnTo>
                  <a:lnTo>
                    <a:pt x="5747855" y="10692003"/>
                  </a:lnTo>
                  <a:lnTo>
                    <a:pt x="5788965" y="10692003"/>
                  </a:lnTo>
                  <a:lnTo>
                    <a:pt x="5788965" y="0"/>
                  </a:lnTo>
                  <a:close/>
                </a:path>
                <a:path w="7538720" h="10692130">
                  <a:moveTo>
                    <a:pt x="5914034" y="0"/>
                  </a:moveTo>
                  <a:lnTo>
                    <a:pt x="5872873" y="0"/>
                  </a:lnTo>
                  <a:lnTo>
                    <a:pt x="5872873" y="10692003"/>
                  </a:lnTo>
                  <a:lnTo>
                    <a:pt x="5914034" y="10692003"/>
                  </a:lnTo>
                  <a:lnTo>
                    <a:pt x="5914034" y="0"/>
                  </a:lnTo>
                  <a:close/>
                </a:path>
                <a:path w="7538720" h="10692130">
                  <a:moveTo>
                    <a:pt x="6038951" y="0"/>
                  </a:moveTo>
                  <a:lnTo>
                    <a:pt x="5997778" y="0"/>
                  </a:lnTo>
                  <a:lnTo>
                    <a:pt x="5997778" y="10692003"/>
                  </a:lnTo>
                  <a:lnTo>
                    <a:pt x="6038951" y="10692003"/>
                  </a:lnTo>
                  <a:lnTo>
                    <a:pt x="6038951" y="0"/>
                  </a:lnTo>
                  <a:close/>
                </a:path>
                <a:path w="7538720" h="10692130">
                  <a:moveTo>
                    <a:pt x="6163881" y="0"/>
                  </a:moveTo>
                  <a:lnTo>
                    <a:pt x="6122733" y="0"/>
                  </a:lnTo>
                  <a:lnTo>
                    <a:pt x="6122733" y="10692003"/>
                  </a:lnTo>
                  <a:lnTo>
                    <a:pt x="6163881" y="10692003"/>
                  </a:lnTo>
                  <a:lnTo>
                    <a:pt x="6163881" y="0"/>
                  </a:lnTo>
                  <a:close/>
                </a:path>
                <a:path w="7538720" h="10692130">
                  <a:moveTo>
                    <a:pt x="6288811" y="0"/>
                  </a:moveTo>
                  <a:lnTo>
                    <a:pt x="6247727" y="0"/>
                  </a:lnTo>
                  <a:lnTo>
                    <a:pt x="6247727" y="10692003"/>
                  </a:lnTo>
                  <a:lnTo>
                    <a:pt x="6288811" y="10692003"/>
                  </a:lnTo>
                  <a:lnTo>
                    <a:pt x="6288811" y="0"/>
                  </a:lnTo>
                  <a:close/>
                </a:path>
                <a:path w="7538720" h="10692130">
                  <a:moveTo>
                    <a:pt x="6413741" y="0"/>
                  </a:moveTo>
                  <a:lnTo>
                    <a:pt x="6372631" y="0"/>
                  </a:lnTo>
                  <a:lnTo>
                    <a:pt x="6372631" y="10692003"/>
                  </a:lnTo>
                  <a:lnTo>
                    <a:pt x="6413741" y="10692003"/>
                  </a:lnTo>
                  <a:lnTo>
                    <a:pt x="6413741" y="0"/>
                  </a:lnTo>
                  <a:close/>
                </a:path>
                <a:path w="7538720" h="10692130">
                  <a:moveTo>
                    <a:pt x="6538811" y="0"/>
                  </a:moveTo>
                  <a:lnTo>
                    <a:pt x="6497612" y="0"/>
                  </a:lnTo>
                  <a:lnTo>
                    <a:pt x="6497612" y="10692003"/>
                  </a:lnTo>
                  <a:lnTo>
                    <a:pt x="6538811" y="10692003"/>
                  </a:lnTo>
                  <a:lnTo>
                    <a:pt x="6538811" y="0"/>
                  </a:lnTo>
                  <a:close/>
                </a:path>
                <a:path w="7538720" h="10692130">
                  <a:moveTo>
                    <a:pt x="6663664" y="0"/>
                  </a:moveTo>
                  <a:lnTo>
                    <a:pt x="6622580" y="0"/>
                  </a:lnTo>
                  <a:lnTo>
                    <a:pt x="6622580" y="10692003"/>
                  </a:lnTo>
                  <a:lnTo>
                    <a:pt x="6663664" y="10692003"/>
                  </a:lnTo>
                  <a:lnTo>
                    <a:pt x="6663664" y="0"/>
                  </a:lnTo>
                  <a:close/>
                </a:path>
                <a:path w="7538720" h="10692130">
                  <a:moveTo>
                    <a:pt x="6788671" y="0"/>
                  </a:moveTo>
                  <a:lnTo>
                    <a:pt x="6747573" y="0"/>
                  </a:lnTo>
                  <a:lnTo>
                    <a:pt x="6747573" y="10692003"/>
                  </a:lnTo>
                  <a:lnTo>
                    <a:pt x="6788671" y="10692003"/>
                  </a:lnTo>
                  <a:lnTo>
                    <a:pt x="6788671" y="0"/>
                  </a:lnTo>
                  <a:close/>
                </a:path>
                <a:path w="7538720" h="10692130">
                  <a:moveTo>
                    <a:pt x="6913613" y="0"/>
                  </a:moveTo>
                  <a:lnTo>
                    <a:pt x="6872516" y="0"/>
                  </a:lnTo>
                  <a:lnTo>
                    <a:pt x="6872516" y="10692003"/>
                  </a:lnTo>
                  <a:lnTo>
                    <a:pt x="6913613" y="10692003"/>
                  </a:lnTo>
                  <a:lnTo>
                    <a:pt x="6913613" y="0"/>
                  </a:lnTo>
                  <a:close/>
                </a:path>
                <a:path w="7538720" h="10692130">
                  <a:moveTo>
                    <a:pt x="7038619" y="0"/>
                  </a:moveTo>
                  <a:lnTo>
                    <a:pt x="6997408" y="0"/>
                  </a:lnTo>
                  <a:lnTo>
                    <a:pt x="6997408" y="10692003"/>
                  </a:lnTo>
                  <a:lnTo>
                    <a:pt x="7038619" y="10692003"/>
                  </a:lnTo>
                  <a:lnTo>
                    <a:pt x="7038619" y="0"/>
                  </a:lnTo>
                  <a:close/>
                </a:path>
                <a:path w="7538720" h="10692130">
                  <a:moveTo>
                    <a:pt x="7163549" y="0"/>
                  </a:moveTo>
                  <a:lnTo>
                    <a:pt x="7122414" y="0"/>
                  </a:lnTo>
                  <a:lnTo>
                    <a:pt x="7122414" y="10692003"/>
                  </a:lnTo>
                  <a:lnTo>
                    <a:pt x="7163549" y="10692003"/>
                  </a:lnTo>
                  <a:lnTo>
                    <a:pt x="7163549" y="0"/>
                  </a:lnTo>
                  <a:close/>
                </a:path>
                <a:path w="7538720" h="10692130">
                  <a:moveTo>
                    <a:pt x="7288466" y="0"/>
                  </a:moveTo>
                  <a:lnTo>
                    <a:pt x="7247331" y="0"/>
                  </a:lnTo>
                  <a:lnTo>
                    <a:pt x="7247331" y="10692003"/>
                  </a:lnTo>
                  <a:lnTo>
                    <a:pt x="7288466" y="10692003"/>
                  </a:lnTo>
                  <a:lnTo>
                    <a:pt x="7288466" y="0"/>
                  </a:lnTo>
                  <a:close/>
                </a:path>
                <a:path w="7538720" h="10692130">
                  <a:moveTo>
                    <a:pt x="7413396" y="0"/>
                  </a:moveTo>
                  <a:lnTo>
                    <a:pt x="7372312" y="0"/>
                  </a:lnTo>
                  <a:lnTo>
                    <a:pt x="7372312" y="10692003"/>
                  </a:lnTo>
                  <a:lnTo>
                    <a:pt x="7413396" y="10692003"/>
                  </a:lnTo>
                  <a:lnTo>
                    <a:pt x="7413396" y="0"/>
                  </a:lnTo>
                  <a:close/>
                </a:path>
                <a:path w="7538720" h="10692130">
                  <a:moveTo>
                    <a:pt x="7538377" y="0"/>
                  </a:moveTo>
                  <a:lnTo>
                    <a:pt x="7497267" y="0"/>
                  </a:lnTo>
                  <a:lnTo>
                    <a:pt x="7497267" y="10692003"/>
                  </a:lnTo>
                  <a:lnTo>
                    <a:pt x="7538377" y="10692003"/>
                  </a:lnTo>
                  <a:lnTo>
                    <a:pt x="7538377" y="0"/>
                  </a:lnTo>
                  <a:close/>
                </a:path>
              </a:pathLst>
            </a:custGeom>
            <a:solidFill>
              <a:srgbClr val="726658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6" name="object 14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766308" y="1510756"/>
              <a:ext cx="81953" cy="69989"/>
            </a:xfrm>
            <a:prstGeom prst="rect">
              <a:avLst/>
            </a:prstGeom>
          </p:spPr>
        </p:pic>
        <p:sp>
          <p:nvSpPr>
            <p:cNvPr id="147" name="object 147"/>
            <p:cNvSpPr/>
            <p:nvPr/>
          </p:nvSpPr>
          <p:spPr>
            <a:xfrm>
              <a:off x="2874030" y="1529250"/>
              <a:ext cx="49530" cy="52705"/>
            </a:xfrm>
            <a:custGeom>
              <a:avLst/>
              <a:gdLst/>
              <a:ahLst/>
              <a:cxnLst/>
              <a:rect l="l" t="t" r="r" b="b"/>
              <a:pathLst>
                <a:path w="49530" h="52705">
                  <a:moveTo>
                    <a:pt x="48958" y="0"/>
                  </a:moveTo>
                  <a:lnTo>
                    <a:pt x="32143" y="0"/>
                  </a:lnTo>
                  <a:lnTo>
                    <a:pt x="32143" y="35306"/>
                  </a:lnTo>
                  <a:lnTo>
                    <a:pt x="31368" y="36423"/>
                  </a:lnTo>
                  <a:lnTo>
                    <a:pt x="30340" y="37376"/>
                  </a:lnTo>
                  <a:lnTo>
                    <a:pt x="27749" y="38912"/>
                  </a:lnTo>
                  <a:lnTo>
                    <a:pt x="26225" y="39293"/>
                  </a:lnTo>
                  <a:lnTo>
                    <a:pt x="21716" y="39293"/>
                  </a:lnTo>
                  <a:lnTo>
                    <a:pt x="19773" y="38303"/>
                  </a:lnTo>
                  <a:lnTo>
                    <a:pt x="17398" y="34315"/>
                  </a:lnTo>
                  <a:lnTo>
                    <a:pt x="16802" y="31178"/>
                  </a:lnTo>
                  <a:lnTo>
                    <a:pt x="16802" y="0"/>
                  </a:lnTo>
                  <a:lnTo>
                    <a:pt x="0" y="0"/>
                  </a:lnTo>
                  <a:lnTo>
                    <a:pt x="0" y="30010"/>
                  </a:lnTo>
                  <a:lnTo>
                    <a:pt x="304" y="33299"/>
                  </a:lnTo>
                  <a:lnTo>
                    <a:pt x="14935" y="52539"/>
                  </a:lnTo>
                  <a:lnTo>
                    <a:pt x="21120" y="52539"/>
                  </a:lnTo>
                  <a:lnTo>
                    <a:pt x="23698" y="51981"/>
                  </a:lnTo>
                  <a:lnTo>
                    <a:pt x="28587" y="49745"/>
                  </a:lnTo>
                  <a:lnTo>
                    <a:pt x="30810" y="47701"/>
                  </a:lnTo>
                  <a:lnTo>
                    <a:pt x="32778" y="44754"/>
                  </a:lnTo>
                  <a:lnTo>
                    <a:pt x="32778" y="51485"/>
                  </a:lnTo>
                  <a:lnTo>
                    <a:pt x="48958" y="51485"/>
                  </a:lnTo>
                  <a:lnTo>
                    <a:pt x="489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" name="object 14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950623" y="1506549"/>
              <a:ext cx="82171" cy="75247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3055899" y="1504759"/>
              <a:ext cx="610235" cy="77470"/>
            </a:xfrm>
            <a:custGeom>
              <a:avLst/>
              <a:gdLst/>
              <a:ahLst/>
              <a:cxnLst/>
              <a:rect l="l" t="t" r="r" b="b"/>
              <a:pathLst>
                <a:path w="610235" h="77469">
                  <a:moveTo>
                    <a:pt x="17856" y="24498"/>
                  </a:moveTo>
                  <a:lnTo>
                    <a:pt x="1054" y="24498"/>
                  </a:lnTo>
                  <a:lnTo>
                    <a:pt x="1054" y="75984"/>
                  </a:lnTo>
                  <a:lnTo>
                    <a:pt x="17856" y="75984"/>
                  </a:lnTo>
                  <a:lnTo>
                    <a:pt x="17856" y="24498"/>
                  </a:lnTo>
                  <a:close/>
                </a:path>
                <a:path w="610235" h="77469">
                  <a:moveTo>
                    <a:pt x="18923" y="6807"/>
                  </a:moveTo>
                  <a:lnTo>
                    <a:pt x="18046" y="4559"/>
                  </a:lnTo>
                  <a:lnTo>
                    <a:pt x="14541" y="914"/>
                  </a:lnTo>
                  <a:lnTo>
                    <a:pt x="12268" y="0"/>
                  </a:lnTo>
                  <a:lnTo>
                    <a:pt x="6667" y="0"/>
                  </a:lnTo>
                  <a:lnTo>
                    <a:pt x="4381" y="914"/>
                  </a:lnTo>
                  <a:lnTo>
                    <a:pt x="889" y="4559"/>
                  </a:lnTo>
                  <a:lnTo>
                    <a:pt x="0" y="6807"/>
                  </a:lnTo>
                  <a:lnTo>
                    <a:pt x="0" y="12128"/>
                  </a:lnTo>
                  <a:lnTo>
                    <a:pt x="889" y="14363"/>
                  </a:lnTo>
                  <a:lnTo>
                    <a:pt x="4381" y="18008"/>
                  </a:lnTo>
                  <a:lnTo>
                    <a:pt x="6667" y="18923"/>
                  </a:lnTo>
                  <a:lnTo>
                    <a:pt x="12268" y="18923"/>
                  </a:lnTo>
                  <a:lnTo>
                    <a:pt x="14541" y="18008"/>
                  </a:lnTo>
                  <a:lnTo>
                    <a:pt x="18046" y="14363"/>
                  </a:lnTo>
                  <a:lnTo>
                    <a:pt x="18923" y="12128"/>
                  </a:lnTo>
                  <a:lnTo>
                    <a:pt x="18923" y="6807"/>
                  </a:lnTo>
                  <a:close/>
                </a:path>
                <a:path w="610235" h="77469">
                  <a:moveTo>
                    <a:pt x="112356" y="42049"/>
                  </a:moveTo>
                  <a:lnTo>
                    <a:pt x="83540" y="42049"/>
                  </a:lnTo>
                  <a:lnTo>
                    <a:pt x="83540" y="55499"/>
                  </a:lnTo>
                  <a:lnTo>
                    <a:pt x="112356" y="55499"/>
                  </a:lnTo>
                  <a:lnTo>
                    <a:pt x="112356" y="42049"/>
                  </a:lnTo>
                  <a:close/>
                </a:path>
                <a:path w="610235" h="77469">
                  <a:moveTo>
                    <a:pt x="233413" y="8801"/>
                  </a:moveTo>
                  <a:lnTo>
                    <a:pt x="230746" y="7480"/>
                  </a:lnTo>
                  <a:lnTo>
                    <a:pt x="227571" y="6477"/>
                  </a:lnTo>
                  <a:lnTo>
                    <a:pt x="220218" y="5080"/>
                  </a:lnTo>
                  <a:lnTo>
                    <a:pt x="216560" y="4737"/>
                  </a:lnTo>
                  <a:lnTo>
                    <a:pt x="212928" y="4737"/>
                  </a:lnTo>
                  <a:lnTo>
                    <a:pt x="206756" y="4737"/>
                  </a:lnTo>
                  <a:lnTo>
                    <a:pt x="176110" y="30911"/>
                  </a:lnTo>
                  <a:lnTo>
                    <a:pt x="175298" y="35737"/>
                  </a:lnTo>
                  <a:lnTo>
                    <a:pt x="175298" y="46240"/>
                  </a:lnTo>
                  <a:lnTo>
                    <a:pt x="201320" y="76327"/>
                  </a:lnTo>
                  <a:lnTo>
                    <a:pt x="206756" y="77241"/>
                  </a:lnTo>
                  <a:lnTo>
                    <a:pt x="216560" y="77241"/>
                  </a:lnTo>
                  <a:lnTo>
                    <a:pt x="220218" y="76898"/>
                  </a:lnTo>
                  <a:lnTo>
                    <a:pt x="227571" y="75501"/>
                  </a:lnTo>
                  <a:lnTo>
                    <a:pt x="230746" y="74498"/>
                  </a:lnTo>
                  <a:lnTo>
                    <a:pt x="233413" y="73177"/>
                  </a:lnTo>
                  <a:lnTo>
                    <a:pt x="230886" y="60553"/>
                  </a:lnTo>
                  <a:lnTo>
                    <a:pt x="228790" y="61379"/>
                  </a:lnTo>
                  <a:lnTo>
                    <a:pt x="226390" y="62103"/>
                  </a:lnTo>
                  <a:lnTo>
                    <a:pt x="221005" y="63284"/>
                  </a:lnTo>
                  <a:lnTo>
                    <a:pt x="218313" y="63588"/>
                  </a:lnTo>
                  <a:lnTo>
                    <a:pt x="208508" y="63588"/>
                  </a:lnTo>
                  <a:lnTo>
                    <a:pt x="202869" y="61722"/>
                  </a:lnTo>
                  <a:lnTo>
                    <a:pt x="194602" y="54254"/>
                  </a:lnTo>
                  <a:lnTo>
                    <a:pt x="192544" y="48590"/>
                  </a:lnTo>
                  <a:lnTo>
                    <a:pt x="192544" y="33388"/>
                  </a:lnTo>
                  <a:lnTo>
                    <a:pt x="194602" y="27736"/>
                  </a:lnTo>
                  <a:lnTo>
                    <a:pt x="202869" y="20269"/>
                  </a:lnTo>
                  <a:lnTo>
                    <a:pt x="208508" y="18402"/>
                  </a:lnTo>
                  <a:lnTo>
                    <a:pt x="218313" y="18402"/>
                  </a:lnTo>
                  <a:lnTo>
                    <a:pt x="221005" y="18694"/>
                  </a:lnTo>
                  <a:lnTo>
                    <a:pt x="226390" y="19888"/>
                  </a:lnTo>
                  <a:lnTo>
                    <a:pt x="228790" y="20612"/>
                  </a:lnTo>
                  <a:lnTo>
                    <a:pt x="230886" y="21437"/>
                  </a:lnTo>
                  <a:lnTo>
                    <a:pt x="233413" y="8801"/>
                  </a:lnTo>
                  <a:close/>
                </a:path>
                <a:path w="610235" h="77469">
                  <a:moveTo>
                    <a:pt x="307911" y="24498"/>
                  </a:moveTo>
                  <a:lnTo>
                    <a:pt x="291096" y="24498"/>
                  </a:lnTo>
                  <a:lnTo>
                    <a:pt x="291096" y="59804"/>
                  </a:lnTo>
                  <a:lnTo>
                    <a:pt x="290322" y="60921"/>
                  </a:lnTo>
                  <a:lnTo>
                    <a:pt x="289293" y="61874"/>
                  </a:lnTo>
                  <a:lnTo>
                    <a:pt x="286702" y="63411"/>
                  </a:lnTo>
                  <a:lnTo>
                    <a:pt x="285178" y="63792"/>
                  </a:lnTo>
                  <a:lnTo>
                    <a:pt x="280695" y="63792"/>
                  </a:lnTo>
                  <a:lnTo>
                    <a:pt x="278726" y="62801"/>
                  </a:lnTo>
                  <a:lnTo>
                    <a:pt x="276352" y="58813"/>
                  </a:lnTo>
                  <a:lnTo>
                    <a:pt x="275755" y="55676"/>
                  </a:lnTo>
                  <a:lnTo>
                    <a:pt x="275755" y="24498"/>
                  </a:lnTo>
                  <a:lnTo>
                    <a:pt x="258953" y="24498"/>
                  </a:lnTo>
                  <a:lnTo>
                    <a:pt x="258953" y="54508"/>
                  </a:lnTo>
                  <a:lnTo>
                    <a:pt x="259257" y="57797"/>
                  </a:lnTo>
                  <a:lnTo>
                    <a:pt x="273900" y="77038"/>
                  </a:lnTo>
                  <a:lnTo>
                    <a:pt x="280073" y="77038"/>
                  </a:lnTo>
                  <a:lnTo>
                    <a:pt x="282663" y="76479"/>
                  </a:lnTo>
                  <a:lnTo>
                    <a:pt x="287540" y="74244"/>
                  </a:lnTo>
                  <a:lnTo>
                    <a:pt x="289763" y="72199"/>
                  </a:lnTo>
                  <a:lnTo>
                    <a:pt x="291731" y="69253"/>
                  </a:lnTo>
                  <a:lnTo>
                    <a:pt x="291731" y="75984"/>
                  </a:lnTo>
                  <a:lnTo>
                    <a:pt x="307911" y="75984"/>
                  </a:lnTo>
                  <a:lnTo>
                    <a:pt x="307911" y="24498"/>
                  </a:lnTo>
                  <a:close/>
                </a:path>
                <a:path w="610235" h="77469">
                  <a:moveTo>
                    <a:pt x="353085" y="24498"/>
                  </a:moveTo>
                  <a:lnTo>
                    <a:pt x="336283" y="24498"/>
                  </a:lnTo>
                  <a:lnTo>
                    <a:pt x="336283" y="75984"/>
                  </a:lnTo>
                  <a:lnTo>
                    <a:pt x="353085" y="75984"/>
                  </a:lnTo>
                  <a:lnTo>
                    <a:pt x="353085" y="24498"/>
                  </a:lnTo>
                  <a:close/>
                </a:path>
                <a:path w="610235" h="77469">
                  <a:moveTo>
                    <a:pt x="354139" y="6807"/>
                  </a:moveTo>
                  <a:lnTo>
                    <a:pt x="353275" y="4559"/>
                  </a:lnTo>
                  <a:lnTo>
                    <a:pt x="349745" y="914"/>
                  </a:lnTo>
                  <a:lnTo>
                    <a:pt x="347484" y="0"/>
                  </a:lnTo>
                  <a:lnTo>
                    <a:pt x="341884" y="0"/>
                  </a:lnTo>
                  <a:lnTo>
                    <a:pt x="339610" y="914"/>
                  </a:lnTo>
                  <a:lnTo>
                    <a:pt x="336092" y="4559"/>
                  </a:lnTo>
                  <a:lnTo>
                    <a:pt x="335229" y="6807"/>
                  </a:lnTo>
                  <a:lnTo>
                    <a:pt x="335229" y="12128"/>
                  </a:lnTo>
                  <a:lnTo>
                    <a:pt x="336092" y="14363"/>
                  </a:lnTo>
                  <a:lnTo>
                    <a:pt x="339610" y="18008"/>
                  </a:lnTo>
                  <a:lnTo>
                    <a:pt x="341884" y="18923"/>
                  </a:lnTo>
                  <a:lnTo>
                    <a:pt x="347484" y="18923"/>
                  </a:lnTo>
                  <a:lnTo>
                    <a:pt x="349745" y="18008"/>
                  </a:lnTo>
                  <a:lnTo>
                    <a:pt x="353275" y="14363"/>
                  </a:lnTo>
                  <a:lnTo>
                    <a:pt x="354139" y="12128"/>
                  </a:lnTo>
                  <a:lnTo>
                    <a:pt x="354139" y="6807"/>
                  </a:lnTo>
                  <a:close/>
                </a:path>
                <a:path w="610235" h="77469">
                  <a:moveTo>
                    <a:pt x="418147" y="56654"/>
                  </a:moveTo>
                  <a:lnTo>
                    <a:pt x="395579" y="40525"/>
                  </a:lnTo>
                  <a:lnTo>
                    <a:pt x="394931" y="39674"/>
                  </a:lnTo>
                  <a:lnTo>
                    <a:pt x="394931" y="37287"/>
                  </a:lnTo>
                  <a:lnTo>
                    <a:pt x="395465" y="36499"/>
                  </a:lnTo>
                  <a:lnTo>
                    <a:pt x="397637" y="35725"/>
                  </a:lnTo>
                  <a:lnTo>
                    <a:pt x="399199" y="35534"/>
                  </a:lnTo>
                  <a:lnTo>
                    <a:pt x="403542" y="35534"/>
                  </a:lnTo>
                  <a:lnTo>
                    <a:pt x="405726" y="35801"/>
                  </a:lnTo>
                  <a:lnTo>
                    <a:pt x="409943" y="36855"/>
                  </a:lnTo>
                  <a:lnTo>
                    <a:pt x="411949" y="37528"/>
                  </a:lnTo>
                  <a:lnTo>
                    <a:pt x="413842" y="38366"/>
                  </a:lnTo>
                  <a:lnTo>
                    <a:pt x="416153" y="27343"/>
                  </a:lnTo>
                  <a:lnTo>
                    <a:pt x="413677" y="25933"/>
                  </a:lnTo>
                  <a:lnTo>
                    <a:pt x="411137" y="24942"/>
                  </a:lnTo>
                  <a:lnTo>
                    <a:pt x="405815" y="23749"/>
                  </a:lnTo>
                  <a:lnTo>
                    <a:pt x="402882" y="23456"/>
                  </a:lnTo>
                  <a:lnTo>
                    <a:pt x="393547" y="23456"/>
                  </a:lnTo>
                  <a:lnTo>
                    <a:pt x="388620" y="24790"/>
                  </a:lnTo>
                  <a:lnTo>
                    <a:pt x="381050" y="30111"/>
                  </a:lnTo>
                  <a:lnTo>
                    <a:pt x="379171" y="34239"/>
                  </a:lnTo>
                  <a:lnTo>
                    <a:pt x="379171" y="42087"/>
                  </a:lnTo>
                  <a:lnTo>
                    <a:pt x="401828" y="58915"/>
                  </a:lnTo>
                  <a:lnTo>
                    <a:pt x="402501" y="59804"/>
                  </a:lnTo>
                  <a:lnTo>
                    <a:pt x="402501" y="62471"/>
                  </a:lnTo>
                  <a:lnTo>
                    <a:pt x="401739" y="63474"/>
                  </a:lnTo>
                  <a:lnTo>
                    <a:pt x="398729" y="64668"/>
                  </a:lnTo>
                  <a:lnTo>
                    <a:pt x="396951" y="64960"/>
                  </a:lnTo>
                  <a:lnTo>
                    <a:pt x="392963" y="64960"/>
                  </a:lnTo>
                  <a:lnTo>
                    <a:pt x="390664" y="64731"/>
                  </a:lnTo>
                  <a:lnTo>
                    <a:pt x="385419" y="63817"/>
                  </a:lnTo>
                  <a:lnTo>
                    <a:pt x="382993" y="63144"/>
                  </a:lnTo>
                  <a:lnTo>
                    <a:pt x="380834" y="62230"/>
                  </a:lnTo>
                  <a:lnTo>
                    <a:pt x="378536" y="73888"/>
                  </a:lnTo>
                  <a:lnTo>
                    <a:pt x="381050" y="74942"/>
                  </a:lnTo>
                  <a:lnTo>
                    <a:pt x="383857" y="75730"/>
                  </a:lnTo>
                  <a:lnTo>
                    <a:pt x="390017" y="76784"/>
                  </a:lnTo>
                  <a:lnTo>
                    <a:pt x="392963" y="77050"/>
                  </a:lnTo>
                  <a:lnTo>
                    <a:pt x="399059" y="77050"/>
                  </a:lnTo>
                  <a:lnTo>
                    <a:pt x="418147" y="62052"/>
                  </a:lnTo>
                  <a:lnTo>
                    <a:pt x="418147" y="59182"/>
                  </a:lnTo>
                  <a:lnTo>
                    <a:pt x="418147" y="56654"/>
                  </a:lnTo>
                  <a:close/>
                </a:path>
                <a:path w="610235" h="77469">
                  <a:moveTo>
                    <a:pt x="459727" y="24498"/>
                  </a:moveTo>
                  <a:lnTo>
                    <a:pt x="442937" y="24498"/>
                  </a:lnTo>
                  <a:lnTo>
                    <a:pt x="442937" y="75984"/>
                  </a:lnTo>
                  <a:lnTo>
                    <a:pt x="459727" y="75984"/>
                  </a:lnTo>
                  <a:lnTo>
                    <a:pt x="459727" y="24498"/>
                  </a:lnTo>
                  <a:close/>
                </a:path>
                <a:path w="610235" h="77469">
                  <a:moveTo>
                    <a:pt x="460806" y="6807"/>
                  </a:moveTo>
                  <a:lnTo>
                    <a:pt x="459917" y="4559"/>
                  </a:lnTo>
                  <a:lnTo>
                    <a:pt x="456425" y="914"/>
                  </a:lnTo>
                  <a:lnTo>
                    <a:pt x="454139" y="0"/>
                  </a:lnTo>
                  <a:lnTo>
                    <a:pt x="448538" y="0"/>
                  </a:lnTo>
                  <a:lnTo>
                    <a:pt x="446265" y="914"/>
                  </a:lnTo>
                  <a:lnTo>
                    <a:pt x="442760" y="4559"/>
                  </a:lnTo>
                  <a:lnTo>
                    <a:pt x="441883" y="6807"/>
                  </a:lnTo>
                  <a:lnTo>
                    <a:pt x="441883" y="12128"/>
                  </a:lnTo>
                  <a:lnTo>
                    <a:pt x="442760" y="14363"/>
                  </a:lnTo>
                  <a:lnTo>
                    <a:pt x="446265" y="18008"/>
                  </a:lnTo>
                  <a:lnTo>
                    <a:pt x="448538" y="18923"/>
                  </a:lnTo>
                  <a:lnTo>
                    <a:pt x="454139" y="18923"/>
                  </a:lnTo>
                  <a:lnTo>
                    <a:pt x="456425" y="18008"/>
                  </a:lnTo>
                  <a:lnTo>
                    <a:pt x="459917" y="14363"/>
                  </a:lnTo>
                  <a:lnTo>
                    <a:pt x="460806" y="12128"/>
                  </a:lnTo>
                  <a:lnTo>
                    <a:pt x="460806" y="6807"/>
                  </a:lnTo>
                  <a:close/>
                </a:path>
                <a:path w="610235" h="77469">
                  <a:moveTo>
                    <a:pt x="537514" y="45974"/>
                  </a:moveTo>
                  <a:lnTo>
                    <a:pt x="522135" y="23456"/>
                  </a:lnTo>
                  <a:lnTo>
                    <a:pt x="515835" y="23456"/>
                  </a:lnTo>
                  <a:lnTo>
                    <a:pt x="513118" y="24053"/>
                  </a:lnTo>
                  <a:lnTo>
                    <a:pt x="507987" y="26428"/>
                  </a:lnTo>
                  <a:lnTo>
                    <a:pt x="505904" y="28435"/>
                  </a:lnTo>
                  <a:lnTo>
                    <a:pt x="504291" y="31229"/>
                  </a:lnTo>
                  <a:lnTo>
                    <a:pt x="504291" y="24511"/>
                  </a:lnTo>
                  <a:lnTo>
                    <a:pt x="488124" y="24511"/>
                  </a:lnTo>
                  <a:lnTo>
                    <a:pt x="488124" y="75996"/>
                  </a:lnTo>
                  <a:lnTo>
                    <a:pt x="504939" y="75996"/>
                  </a:lnTo>
                  <a:lnTo>
                    <a:pt x="504939" y="40690"/>
                  </a:lnTo>
                  <a:lnTo>
                    <a:pt x="505714" y="39573"/>
                  </a:lnTo>
                  <a:lnTo>
                    <a:pt x="506742" y="38620"/>
                  </a:lnTo>
                  <a:lnTo>
                    <a:pt x="509333" y="37084"/>
                  </a:lnTo>
                  <a:lnTo>
                    <a:pt x="510857" y="36703"/>
                  </a:lnTo>
                  <a:lnTo>
                    <a:pt x="515340" y="36703"/>
                  </a:lnTo>
                  <a:lnTo>
                    <a:pt x="517372" y="37693"/>
                  </a:lnTo>
                  <a:lnTo>
                    <a:pt x="520039" y="41681"/>
                  </a:lnTo>
                  <a:lnTo>
                    <a:pt x="520687" y="44818"/>
                  </a:lnTo>
                  <a:lnTo>
                    <a:pt x="520687" y="75996"/>
                  </a:lnTo>
                  <a:lnTo>
                    <a:pt x="537514" y="75996"/>
                  </a:lnTo>
                  <a:lnTo>
                    <a:pt x="537514" y="45974"/>
                  </a:lnTo>
                  <a:close/>
                </a:path>
                <a:path w="610235" h="77469">
                  <a:moveTo>
                    <a:pt x="609828" y="38836"/>
                  </a:moveTo>
                  <a:lnTo>
                    <a:pt x="608126" y="34175"/>
                  </a:lnTo>
                  <a:lnTo>
                    <a:pt x="607834" y="33350"/>
                  </a:lnTo>
                  <a:lnTo>
                    <a:pt x="600011" y="25438"/>
                  </a:lnTo>
                  <a:lnTo>
                    <a:pt x="594690" y="23456"/>
                  </a:lnTo>
                  <a:lnTo>
                    <a:pt x="594271" y="23456"/>
                  </a:lnTo>
                  <a:lnTo>
                    <a:pt x="594271" y="39814"/>
                  </a:lnTo>
                  <a:lnTo>
                    <a:pt x="594194" y="43281"/>
                  </a:lnTo>
                  <a:lnTo>
                    <a:pt x="594055" y="43840"/>
                  </a:lnTo>
                  <a:lnTo>
                    <a:pt x="579145" y="43840"/>
                  </a:lnTo>
                  <a:lnTo>
                    <a:pt x="579145" y="40830"/>
                  </a:lnTo>
                  <a:lnTo>
                    <a:pt x="579843" y="38468"/>
                  </a:lnTo>
                  <a:lnTo>
                    <a:pt x="582726" y="35026"/>
                  </a:lnTo>
                  <a:lnTo>
                    <a:pt x="584771" y="34175"/>
                  </a:lnTo>
                  <a:lnTo>
                    <a:pt x="589610" y="34175"/>
                  </a:lnTo>
                  <a:lnTo>
                    <a:pt x="591286" y="34925"/>
                  </a:lnTo>
                  <a:lnTo>
                    <a:pt x="592467" y="36436"/>
                  </a:lnTo>
                  <a:lnTo>
                    <a:pt x="593674" y="37934"/>
                  </a:lnTo>
                  <a:lnTo>
                    <a:pt x="594271" y="39814"/>
                  </a:lnTo>
                  <a:lnTo>
                    <a:pt x="594271" y="23456"/>
                  </a:lnTo>
                  <a:lnTo>
                    <a:pt x="583971" y="23456"/>
                  </a:lnTo>
                  <a:lnTo>
                    <a:pt x="561771" y="46469"/>
                  </a:lnTo>
                  <a:lnTo>
                    <a:pt x="561771" y="54597"/>
                  </a:lnTo>
                  <a:lnTo>
                    <a:pt x="584847" y="77050"/>
                  </a:lnTo>
                  <a:lnTo>
                    <a:pt x="592899" y="77050"/>
                  </a:lnTo>
                  <a:lnTo>
                    <a:pt x="596353" y="76695"/>
                  </a:lnTo>
                  <a:lnTo>
                    <a:pt x="603008" y="75298"/>
                  </a:lnTo>
                  <a:lnTo>
                    <a:pt x="606005" y="74282"/>
                  </a:lnTo>
                  <a:lnTo>
                    <a:pt x="608672" y="72948"/>
                  </a:lnTo>
                  <a:lnTo>
                    <a:pt x="607098" y="64858"/>
                  </a:lnTo>
                  <a:lnTo>
                    <a:pt x="606564" y="62128"/>
                  </a:lnTo>
                  <a:lnTo>
                    <a:pt x="604532" y="63030"/>
                  </a:lnTo>
                  <a:lnTo>
                    <a:pt x="602132" y="63728"/>
                  </a:lnTo>
                  <a:lnTo>
                    <a:pt x="596595" y="64630"/>
                  </a:lnTo>
                  <a:lnTo>
                    <a:pt x="593953" y="64858"/>
                  </a:lnTo>
                  <a:lnTo>
                    <a:pt x="587286" y="64858"/>
                  </a:lnTo>
                  <a:lnTo>
                    <a:pt x="584225" y="63893"/>
                  </a:lnTo>
                  <a:lnTo>
                    <a:pt x="582244" y="61963"/>
                  </a:lnTo>
                  <a:lnTo>
                    <a:pt x="580237" y="60045"/>
                  </a:lnTo>
                  <a:lnTo>
                    <a:pt x="579170" y="57505"/>
                  </a:lnTo>
                  <a:lnTo>
                    <a:pt x="579031" y="54343"/>
                  </a:lnTo>
                  <a:lnTo>
                    <a:pt x="608863" y="54343"/>
                  </a:lnTo>
                  <a:lnTo>
                    <a:pt x="609498" y="51346"/>
                  </a:lnTo>
                  <a:lnTo>
                    <a:pt x="609828" y="48501"/>
                  </a:lnTo>
                  <a:lnTo>
                    <a:pt x="609828" y="43840"/>
                  </a:lnTo>
                  <a:lnTo>
                    <a:pt x="609828" y="388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" name="object 15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729931" y="1509504"/>
              <a:ext cx="1036552" cy="72504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385948" y="514325"/>
              <a:ext cx="2810846" cy="905890"/>
            </a:xfrm>
            <a:prstGeom prst="rect">
              <a:avLst/>
            </a:prstGeom>
          </p:spPr>
        </p:pic>
        <p:sp>
          <p:nvSpPr>
            <p:cNvPr id="152" name="object 152"/>
            <p:cNvSpPr/>
            <p:nvPr/>
          </p:nvSpPr>
          <p:spPr>
            <a:xfrm>
              <a:off x="2725889" y="2050211"/>
              <a:ext cx="2108200" cy="180975"/>
            </a:xfrm>
            <a:custGeom>
              <a:avLst/>
              <a:gdLst/>
              <a:ahLst/>
              <a:cxnLst/>
              <a:rect l="l" t="t" r="r" b="b"/>
              <a:pathLst>
                <a:path w="2108200" h="180975">
                  <a:moveTo>
                    <a:pt x="154152" y="128917"/>
                  </a:moveTo>
                  <a:lnTo>
                    <a:pt x="147345" y="123329"/>
                  </a:lnTo>
                  <a:lnTo>
                    <a:pt x="141630" y="129159"/>
                  </a:lnTo>
                  <a:lnTo>
                    <a:pt x="136309" y="134137"/>
                  </a:lnTo>
                  <a:lnTo>
                    <a:pt x="94056" y="151358"/>
                  </a:lnTo>
                  <a:lnTo>
                    <a:pt x="80810" y="149504"/>
                  </a:lnTo>
                  <a:lnTo>
                    <a:pt x="54686" y="121666"/>
                  </a:lnTo>
                  <a:lnTo>
                    <a:pt x="49009" y="81254"/>
                  </a:lnTo>
                  <a:lnTo>
                    <a:pt x="49606" y="65417"/>
                  </a:lnTo>
                  <a:lnTo>
                    <a:pt x="58661" y="28067"/>
                  </a:lnTo>
                  <a:lnTo>
                    <a:pt x="91262" y="8255"/>
                  </a:lnTo>
                  <a:lnTo>
                    <a:pt x="101142" y="9423"/>
                  </a:lnTo>
                  <a:lnTo>
                    <a:pt x="131889" y="32270"/>
                  </a:lnTo>
                  <a:lnTo>
                    <a:pt x="144449" y="54241"/>
                  </a:lnTo>
                  <a:lnTo>
                    <a:pt x="150253" y="54241"/>
                  </a:lnTo>
                  <a:lnTo>
                    <a:pt x="150253" y="774"/>
                  </a:lnTo>
                  <a:lnTo>
                    <a:pt x="143891" y="774"/>
                  </a:lnTo>
                  <a:lnTo>
                    <a:pt x="143446" y="3225"/>
                  </a:lnTo>
                  <a:lnTo>
                    <a:pt x="142341" y="5575"/>
                  </a:lnTo>
                  <a:lnTo>
                    <a:pt x="138836" y="10045"/>
                  </a:lnTo>
                  <a:lnTo>
                    <a:pt x="136525" y="11150"/>
                  </a:lnTo>
                  <a:lnTo>
                    <a:pt x="132499" y="11150"/>
                  </a:lnTo>
                  <a:lnTo>
                    <a:pt x="117322" y="5854"/>
                  </a:lnTo>
                  <a:lnTo>
                    <a:pt x="110032" y="3543"/>
                  </a:lnTo>
                  <a:lnTo>
                    <a:pt x="102781" y="1892"/>
                  </a:lnTo>
                  <a:lnTo>
                    <a:pt x="95580" y="889"/>
                  </a:lnTo>
                  <a:lnTo>
                    <a:pt x="88417" y="558"/>
                  </a:lnTo>
                  <a:lnTo>
                    <a:pt x="72529" y="1917"/>
                  </a:lnTo>
                  <a:lnTo>
                    <a:pt x="32600" y="22212"/>
                  </a:lnTo>
                  <a:lnTo>
                    <a:pt x="9893" y="64833"/>
                  </a:lnTo>
                  <a:lnTo>
                    <a:pt x="8382" y="82588"/>
                  </a:lnTo>
                  <a:lnTo>
                    <a:pt x="9969" y="100444"/>
                  </a:lnTo>
                  <a:lnTo>
                    <a:pt x="33718" y="142417"/>
                  </a:lnTo>
                  <a:lnTo>
                    <a:pt x="74193" y="161264"/>
                  </a:lnTo>
                  <a:lnTo>
                    <a:pt x="90424" y="162509"/>
                  </a:lnTo>
                  <a:lnTo>
                    <a:pt x="101219" y="161772"/>
                  </a:lnTo>
                  <a:lnTo>
                    <a:pt x="141566" y="141808"/>
                  </a:lnTo>
                  <a:lnTo>
                    <a:pt x="147662" y="135877"/>
                  </a:lnTo>
                  <a:lnTo>
                    <a:pt x="154152" y="128917"/>
                  </a:lnTo>
                  <a:close/>
                </a:path>
                <a:path w="2108200" h="180975">
                  <a:moveTo>
                    <a:pt x="286994" y="152476"/>
                  </a:moveTo>
                  <a:lnTo>
                    <a:pt x="282892" y="151587"/>
                  </a:lnTo>
                  <a:lnTo>
                    <a:pt x="279971" y="150342"/>
                  </a:lnTo>
                  <a:lnTo>
                    <a:pt x="276466" y="147142"/>
                  </a:lnTo>
                  <a:lnTo>
                    <a:pt x="275602" y="143764"/>
                  </a:lnTo>
                  <a:lnTo>
                    <a:pt x="275602" y="83718"/>
                  </a:lnTo>
                  <a:lnTo>
                    <a:pt x="275056" y="75184"/>
                  </a:lnTo>
                  <a:lnTo>
                    <a:pt x="254025" y="50012"/>
                  </a:lnTo>
                  <a:lnTo>
                    <a:pt x="238772" y="50012"/>
                  </a:lnTo>
                  <a:lnTo>
                    <a:pt x="232943" y="51549"/>
                  </a:lnTo>
                  <a:lnTo>
                    <a:pt x="222592" y="57734"/>
                  </a:lnTo>
                  <a:lnTo>
                    <a:pt x="217678" y="62103"/>
                  </a:lnTo>
                  <a:lnTo>
                    <a:pt x="212979" y="67754"/>
                  </a:lnTo>
                  <a:lnTo>
                    <a:pt x="212979" y="3467"/>
                  </a:lnTo>
                  <a:lnTo>
                    <a:pt x="168783" y="3467"/>
                  </a:lnTo>
                  <a:lnTo>
                    <a:pt x="168783" y="8928"/>
                  </a:lnTo>
                  <a:lnTo>
                    <a:pt x="173621" y="9537"/>
                  </a:lnTo>
                  <a:lnTo>
                    <a:pt x="176860" y="10756"/>
                  </a:lnTo>
                  <a:lnTo>
                    <a:pt x="180136" y="14427"/>
                  </a:lnTo>
                  <a:lnTo>
                    <a:pt x="180949" y="17640"/>
                  </a:lnTo>
                  <a:lnTo>
                    <a:pt x="180949" y="143840"/>
                  </a:lnTo>
                  <a:lnTo>
                    <a:pt x="179959" y="147320"/>
                  </a:lnTo>
                  <a:lnTo>
                    <a:pt x="176009" y="150825"/>
                  </a:lnTo>
                  <a:lnTo>
                    <a:pt x="172948" y="151955"/>
                  </a:lnTo>
                  <a:lnTo>
                    <a:pt x="168783" y="152476"/>
                  </a:lnTo>
                  <a:lnTo>
                    <a:pt x="168783" y="157949"/>
                  </a:lnTo>
                  <a:lnTo>
                    <a:pt x="223812" y="157949"/>
                  </a:lnTo>
                  <a:lnTo>
                    <a:pt x="223812" y="152476"/>
                  </a:lnTo>
                  <a:lnTo>
                    <a:pt x="219722" y="151663"/>
                  </a:lnTo>
                  <a:lnTo>
                    <a:pt x="216928" y="150545"/>
                  </a:lnTo>
                  <a:lnTo>
                    <a:pt x="213956" y="147713"/>
                  </a:lnTo>
                  <a:lnTo>
                    <a:pt x="213207" y="144513"/>
                  </a:lnTo>
                  <a:lnTo>
                    <a:pt x="213207" y="77025"/>
                  </a:lnTo>
                  <a:lnTo>
                    <a:pt x="215303" y="74523"/>
                  </a:lnTo>
                  <a:lnTo>
                    <a:pt x="223710" y="67233"/>
                  </a:lnTo>
                  <a:lnTo>
                    <a:pt x="227787" y="65417"/>
                  </a:lnTo>
                  <a:lnTo>
                    <a:pt x="237020" y="65417"/>
                  </a:lnTo>
                  <a:lnTo>
                    <a:pt x="240550" y="67754"/>
                  </a:lnTo>
                  <a:lnTo>
                    <a:pt x="243382" y="75044"/>
                  </a:lnTo>
                  <a:lnTo>
                    <a:pt x="243903" y="78955"/>
                  </a:lnTo>
                  <a:lnTo>
                    <a:pt x="243903" y="144513"/>
                  </a:lnTo>
                  <a:lnTo>
                    <a:pt x="243154" y="147713"/>
                  </a:lnTo>
                  <a:lnTo>
                    <a:pt x="240182" y="150545"/>
                  </a:lnTo>
                  <a:lnTo>
                    <a:pt x="237388" y="151663"/>
                  </a:lnTo>
                  <a:lnTo>
                    <a:pt x="233299" y="152476"/>
                  </a:lnTo>
                  <a:lnTo>
                    <a:pt x="233299" y="157949"/>
                  </a:lnTo>
                  <a:lnTo>
                    <a:pt x="286994" y="157949"/>
                  </a:lnTo>
                  <a:lnTo>
                    <a:pt x="286994" y="152476"/>
                  </a:lnTo>
                  <a:close/>
                </a:path>
                <a:path w="2108200" h="180975">
                  <a:moveTo>
                    <a:pt x="341350" y="12839"/>
                  </a:moveTo>
                  <a:lnTo>
                    <a:pt x="339610" y="8648"/>
                  </a:lnTo>
                  <a:lnTo>
                    <a:pt x="336169" y="5194"/>
                  </a:lnTo>
                  <a:lnTo>
                    <a:pt x="332689" y="1739"/>
                  </a:lnTo>
                  <a:lnTo>
                    <a:pt x="328549" y="0"/>
                  </a:lnTo>
                  <a:lnTo>
                    <a:pt x="318808" y="0"/>
                  </a:lnTo>
                  <a:lnTo>
                    <a:pt x="314604" y="1739"/>
                  </a:lnTo>
                  <a:lnTo>
                    <a:pt x="307695" y="8648"/>
                  </a:lnTo>
                  <a:lnTo>
                    <a:pt x="305968" y="12839"/>
                  </a:lnTo>
                  <a:lnTo>
                    <a:pt x="305968" y="22656"/>
                  </a:lnTo>
                  <a:lnTo>
                    <a:pt x="307695" y="26847"/>
                  </a:lnTo>
                  <a:lnTo>
                    <a:pt x="314604" y="33769"/>
                  </a:lnTo>
                  <a:lnTo>
                    <a:pt x="318808" y="35496"/>
                  </a:lnTo>
                  <a:lnTo>
                    <a:pt x="328549" y="35496"/>
                  </a:lnTo>
                  <a:lnTo>
                    <a:pt x="332689" y="33769"/>
                  </a:lnTo>
                  <a:lnTo>
                    <a:pt x="336169" y="30314"/>
                  </a:lnTo>
                  <a:lnTo>
                    <a:pt x="339610" y="26847"/>
                  </a:lnTo>
                  <a:lnTo>
                    <a:pt x="341350" y="22656"/>
                  </a:lnTo>
                  <a:lnTo>
                    <a:pt x="341350" y="12839"/>
                  </a:lnTo>
                  <a:close/>
                </a:path>
                <a:path w="2108200" h="180975">
                  <a:moveTo>
                    <a:pt x="350393" y="152476"/>
                  </a:moveTo>
                  <a:lnTo>
                    <a:pt x="346303" y="151663"/>
                  </a:lnTo>
                  <a:lnTo>
                    <a:pt x="343509" y="150545"/>
                  </a:lnTo>
                  <a:lnTo>
                    <a:pt x="340537" y="147713"/>
                  </a:lnTo>
                  <a:lnTo>
                    <a:pt x="339788" y="144513"/>
                  </a:lnTo>
                  <a:lnTo>
                    <a:pt x="339788" y="52692"/>
                  </a:lnTo>
                  <a:lnTo>
                    <a:pt x="295922" y="52692"/>
                  </a:lnTo>
                  <a:lnTo>
                    <a:pt x="295922" y="58153"/>
                  </a:lnTo>
                  <a:lnTo>
                    <a:pt x="300532" y="58978"/>
                  </a:lnTo>
                  <a:lnTo>
                    <a:pt x="303618" y="60236"/>
                  </a:lnTo>
                  <a:lnTo>
                    <a:pt x="306743" y="63614"/>
                  </a:lnTo>
                  <a:lnTo>
                    <a:pt x="307530" y="66789"/>
                  </a:lnTo>
                  <a:lnTo>
                    <a:pt x="307530" y="143840"/>
                  </a:lnTo>
                  <a:lnTo>
                    <a:pt x="306412" y="147459"/>
                  </a:lnTo>
                  <a:lnTo>
                    <a:pt x="302691" y="150799"/>
                  </a:lnTo>
                  <a:lnTo>
                    <a:pt x="299935" y="151803"/>
                  </a:lnTo>
                  <a:lnTo>
                    <a:pt x="295922" y="152476"/>
                  </a:lnTo>
                  <a:lnTo>
                    <a:pt x="295922" y="157949"/>
                  </a:lnTo>
                  <a:lnTo>
                    <a:pt x="350393" y="157949"/>
                  </a:lnTo>
                  <a:lnTo>
                    <a:pt x="350393" y="152476"/>
                  </a:lnTo>
                  <a:close/>
                </a:path>
                <a:path w="2108200" h="180975">
                  <a:moveTo>
                    <a:pt x="477634" y="152476"/>
                  </a:moveTo>
                  <a:lnTo>
                    <a:pt x="473532" y="151955"/>
                  </a:lnTo>
                  <a:lnTo>
                    <a:pt x="470611" y="150952"/>
                  </a:lnTo>
                  <a:lnTo>
                    <a:pt x="467106" y="147980"/>
                  </a:lnTo>
                  <a:lnTo>
                    <a:pt x="466242" y="144665"/>
                  </a:lnTo>
                  <a:lnTo>
                    <a:pt x="466242" y="84277"/>
                  </a:lnTo>
                  <a:lnTo>
                    <a:pt x="465734" y="75450"/>
                  </a:lnTo>
                  <a:lnTo>
                    <a:pt x="445147" y="50012"/>
                  </a:lnTo>
                  <a:lnTo>
                    <a:pt x="428472" y="50012"/>
                  </a:lnTo>
                  <a:lnTo>
                    <a:pt x="422236" y="51816"/>
                  </a:lnTo>
                  <a:lnTo>
                    <a:pt x="411010" y="59029"/>
                  </a:lnTo>
                  <a:lnTo>
                    <a:pt x="406374" y="63588"/>
                  </a:lnTo>
                  <a:lnTo>
                    <a:pt x="402729" y="69100"/>
                  </a:lnTo>
                  <a:lnTo>
                    <a:pt x="402729" y="52692"/>
                  </a:lnTo>
                  <a:lnTo>
                    <a:pt x="359422" y="52692"/>
                  </a:lnTo>
                  <a:lnTo>
                    <a:pt x="359422" y="58153"/>
                  </a:lnTo>
                  <a:lnTo>
                    <a:pt x="364337" y="58762"/>
                  </a:lnTo>
                  <a:lnTo>
                    <a:pt x="367588" y="59956"/>
                  </a:lnTo>
                  <a:lnTo>
                    <a:pt x="370789" y="63563"/>
                  </a:lnTo>
                  <a:lnTo>
                    <a:pt x="371589" y="66789"/>
                  </a:lnTo>
                  <a:lnTo>
                    <a:pt x="371589" y="143840"/>
                  </a:lnTo>
                  <a:lnTo>
                    <a:pt x="370598" y="147320"/>
                  </a:lnTo>
                  <a:lnTo>
                    <a:pt x="366649" y="150825"/>
                  </a:lnTo>
                  <a:lnTo>
                    <a:pt x="363588" y="151955"/>
                  </a:lnTo>
                  <a:lnTo>
                    <a:pt x="359422" y="152476"/>
                  </a:lnTo>
                  <a:lnTo>
                    <a:pt x="359422" y="157949"/>
                  </a:lnTo>
                  <a:lnTo>
                    <a:pt x="414451" y="157949"/>
                  </a:lnTo>
                  <a:lnTo>
                    <a:pt x="414451" y="152476"/>
                  </a:lnTo>
                  <a:lnTo>
                    <a:pt x="410362" y="151663"/>
                  </a:lnTo>
                  <a:lnTo>
                    <a:pt x="407568" y="150545"/>
                  </a:lnTo>
                  <a:lnTo>
                    <a:pt x="404596" y="147713"/>
                  </a:lnTo>
                  <a:lnTo>
                    <a:pt x="403847" y="144513"/>
                  </a:lnTo>
                  <a:lnTo>
                    <a:pt x="403847" y="78359"/>
                  </a:lnTo>
                  <a:lnTo>
                    <a:pt x="405638" y="75463"/>
                  </a:lnTo>
                  <a:lnTo>
                    <a:pt x="408178" y="72567"/>
                  </a:lnTo>
                  <a:lnTo>
                    <a:pt x="414794" y="66840"/>
                  </a:lnTo>
                  <a:lnTo>
                    <a:pt x="418426" y="65417"/>
                  </a:lnTo>
                  <a:lnTo>
                    <a:pt x="427659" y="65417"/>
                  </a:lnTo>
                  <a:lnTo>
                    <a:pt x="431190" y="67754"/>
                  </a:lnTo>
                  <a:lnTo>
                    <a:pt x="434022" y="75044"/>
                  </a:lnTo>
                  <a:lnTo>
                    <a:pt x="434543" y="78955"/>
                  </a:lnTo>
                  <a:lnTo>
                    <a:pt x="434543" y="144513"/>
                  </a:lnTo>
                  <a:lnTo>
                    <a:pt x="433793" y="147713"/>
                  </a:lnTo>
                  <a:lnTo>
                    <a:pt x="430822" y="150545"/>
                  </a:lnTo>
                  <a:lnTo>
                    <a:pt x="428028" y="151663"/>
                  </a:lnTo>
                  <a:lnTo>
                    <a:pt x="423938" y="152476"/>
                  </a:lnTo>
                  <a:lnTo>
                    <a:pt x="423938" y="157949"/>
                  </a:lnTo>
                  <a:lnTo>
                    <a:pt x="477634" y="157949"/>
                  </a:lnTo>
                  <a:lnTo>
                    <a:pt x="477634" y="152476"/>
                  </a:lnTo>
                  <a:close/>
                </a:path>
                <a:path w="2108200" h="180975">
                  <a:moveTo>
                    <a:pt x="579653" y="132600"/>
                  </a:moveTo>
                  <a:lnTo>
                    <a:pt x="574408" y="129362"/>
                  </a:lnTo>
                  <a:lnTo>
                    <a:pt x="570077" y="134124"/>
                  </a:lnTo>
                  <a:lnTo>
                    <a:pt x="566470" y="137515"/>
                  </a:lnTo>
                  <a:lnTo>
                    <a:pt x="563549" y="139522"/>
                  </a:lnTo>
                  <a:lnTo>
                    <a:pt x="558774" y="142875"/>
                  </a:lnTo>
                  <a:lnTo>
                    <a:pt x="553707" y="144538"/>
                  </a:lnTo>
                  <a:lnTo>
                    <a:pt x="548347" y="144538"/>
                  </a:lnTo>
                  <a:lnTo>
                    <a:pt x="540537" y="143370"/>
                  </a:lnTo>
                  <a:lnTo>
                    <a:pt x="520268" y="101904"/>
                  </a:lnTo>
                  <a:lnTo>
                    <a:pt x="578650" y="101904"/>
                  </a:lnTo>
                  <a:lnTo>
                    <a:pt x="578650" y="99822"/>
                  </a:lnTo>
                  <a:lnTo>
                    <a:pt x="578383" y="96812"/>
                  </a:lnTo>
                  <a:lnTo>
                    <a:pt x="577938" y="93421"/>
                  </a:lnTo>
                  <a:lnTo>
                    <a:pt x="576821" y="84455"/>
                  </a:lnTo>
                  <a:lnTo>
                    <a:pt x="550519" y="52082"/>
                  </a:lnTo>
                  <a:lnTo>
                    <a:pt x="550519" y="93421"/>
                  </a:lnTo>
                  <a:lnTo>
                    <a:pt x="519709" y="93421"/>
                  </a:lnTo>
                  <a:lnTo>
                    <a:pt x="529755" y="57150"/>
                  </a:lnTo>
                  <a:lnTo>
                    <a:pt x="541553" y="57150"/>
                  </a:lnTo>
                  <a:lnTo>
                    <a:pt x="550519" y="93421"/>
                  </a:lnTo>
                  <a:lnTo>
                    <a:pt x="550519" y="52082"/>
                  </a:lnTo>
                  <a:lnTo>
                    <a:pt x="550329" y="51968"/>
                  </a:lnTo>
                  <a:lnTo>
                    <a:pt x="543255" y="49999"/>
                  </a:lnTo>
                  <a:lnTo>
                    <a:pt x="535736" y="49999"/>
                  </a:lnTo>
                  <a:lnTo>
                    <a:pt x="495795" y="72593"/>
                  </a:lnTo>
                  <a:lnTo>
                    <a:pt x="487895" y="105473"/>
                  </a:lnTo>
                  <a:lnTo>
                    <a:pt x="488823" y="119062"/>
                  </a:lnTo>
                  <a:lnTo>
                    <a:pt x="510159" y="153708"/>
                  </a:lnTo>
                  <a:lnTo>
                    <a:pt x="534276" y="161175"/>
                  </a:lnTo>
                  <a:lnTo>
                    <a:pt x="542099" y="161175"/>
                  </a:lnTo>
                  <a:lnTo>
                    <a:pt x="574128" y="140652"/>
                  </a:lnTo>
                  <a:lnTo>
                    <a:pt x="579653" y="132600"/>
                  </a:lnTo>
                  <a:close/>
                </a:path>
                <a:path w="2108200" h="180975">
                  <a:moveTo>
                    <a:pt x="667385" y="117767"/>
                  </a:moveTo>
                  <a:lnTo>
                    <a:pt x="664413" y="110426"/>
                  </a:lnTo>
                  <a:lnTo>
                    <a:pt x="654888" y="100977"/>
                  </a:lnTo>
                  <a:lnTo>
                    <a:pt x="649224" y="97370"/>
                  </a:lnTo>
                  <a:lnTo>
                    <a:pt x="622960" y="84721"/>
                  </a:lnTo>
                  <a:lnTo>
                    <a:pt x="618871" y="81889"/>
                  </a:lnTo>
                  <a:lnTo>
                    <a:pt x="614476" y="76466"/>
                  </a:lnTo>
                  <a:lnTo>
                    <a:pt x="613359" y="73787"/>
                  </a:lnTo>
                  <a:lnTo>
                    <a:pt x="613359" y="67830"/>
                  </a:lnTo>
                  <a:lnTo>
                    <a:pt x="614603" y="64782"/>
                  </a:lnTo>
                  <a:lnTo>
                    <a:pt x="619582" y="59118"/>
                  </a:lnTo>
                  <a:lnTo>
                    <a:pt x="623366" y="57708"/>
                  </a:lnTo>
                  <a:lnTo>
                    <a:pt x="634974" y="57708"/>
                  </a:lnTo>
                  <a:lnTo>
                    <a:pt x="640702" y="60058"/>
                  </a:lnTo>
                  <a:lnTo>
                    <a:pt x="650532" y="69430"/>
                  </a:lnTo>
                  <a:lnTo>
                    <a:pt x="654062" y="75641"/>
                  </a:lnTo>
                  <a:lnTo>
                    <a:pt x="656221" y="83388"/>
                  </a:lnTo>
                  <a:lnTo>
                    <a:pt x="662025" y="83388"/>
                  </a:lnTo>
                  <a:lnTo>
                    <a:pt x="662025" y="50342"/>
                  </a:lnTo>
                  <a:lnTo>
                    <a:pt x="657009" y="50342"/>
                  </a:lnTo>
                  <a:lnTo>
                    <a:pt x="656488" y="51752"/>
                  </a:lnTo>
                  <a:lnTo>
                    <a:pt x="655828" y="52857"/>
                  </a:lnTo>
                  <a:lnTo>
                    <a:pt x="654265" y="54419"/>
                  </a:lnTo>
                  <a:lnTo>
                    <a:pt x="652945" y="54813"/>
                  </a:lnTo>
                  <a:lnTo>
                    <a:pt x="649744" y="54813"/>
                  </a:lnTo>
                  <a:lnTo>
                    <a:pt x="646366" y="54013"/>
                  </a:lnTo>
                  <a:lnTo>
                    <a:pt x="635495" y="50812"/>
                  </a:lnTo>
                  <a:lnTo>
                    <a:pt x="630364" y="50012"/>
                  </a:lnTo>
                  <a:lnTo>
                    <a:pt x="625525" y="50012"/>
                  </a:lnTo>
                  <a:lnTo>
                    <a:pt x="617677" y="50609"/>
                  </a:lnTo>
                  <a:lnTo>
                    <a:pt x="590372" y="73748"/>
                  </a:lnTo>
                  <a:lnTo>
                    <a:pt x="590372" y="89598"/>
                  </a:lnTo>
                  <a:lnTo>
                    <a:pt x="592340" y="95656"/>
                  </a:lnTo>
                  <a:lnTo>
                    <a:pt x="600151" y="105930"/>
                  </a:lnTo>
                  <a:lnTo>
                    <a:pt x="606552" y="110693"/>
                  </a:lnTo>
                  <a:lnTo>
                    <a:pt x="636092" y="125133"/>
                  </a:lnTo>
                  <a:lnTo>
                    <a:pt x="638733" y="126796"/>
                  </a:lnTo>
                  <a:lnTo>
                    <a:pt x="643343" y="131267"/>
                  </a:lnTo>
                  <a:lnTo>
                    <a:pt x="644842" y="134759"/>
                  </a:lnTo>
                  <a:lnTo>
                    <a:pt x="644842" y="143179"/>
                  </a:lnTo>
                  <a:lnTo>
                    <a:pt x="643458" y="146646"/>
                  </a:lnTo>
                  <a:lnTo>
                    <a:pt x="637959" y="151930"/>
                  </a:lnTo>
                  <a:lnTo>
                    <a:pt x="633641" y="153250"/>
                  </a:lnTo>
                  <a:lnTo>
                    <a:pt x="621360" y="153250"/>
                  </a:lnTo>
                  <a:lnTo>
                    <a:pt x="596506" y="123342"/>
                  </a:lnTo>
                  <a:lnTo>
                    <a:pt x="590143" y="123342"/>
                  </a:lnTo>
                  <a:lnTo>
                    <a:pt x="590143" y="161175"/>
                  </a:lnTo>
                  <a:lnTo>
                    <a:pt x="595617" y="161175"/>
                  </a:lnTo>
                  <a:lnTo>
                    <a:pt x="597852" y="157111"/>
                  </a:lnTo>
                  <a:lnTo>
                    <a:pt x="599719" y="155092"/>
                  </a:lnTo>
                  <a:lnTo>
                    <a:pt x="600824" y="154597"/>
                  </a:lnTo>
                  <a:lnTo>
                    <a:pt x="602602" y="154597"/>
                  </a:lnTo>
                  <a:lnTo>
                    <a:pt x="614438" y="158508"/>
                  </a:lnTo>
                  <a:lnTo>
                    <a:pt x="618248" y="159600"/>
                  </a:lnTo>
                  <a:lnTo>
                    <a:pt x="624420" y="160870"/>
                  </a:lnTo>
                  <a:lnTo>
                    <a:pt x="627494" y="161175"/>
                  </a:lnTo>
                  <a:lnTo>
                    <a:pt x="630555" y="161175"/>
                  </a:lnTo>
                  <a:lnTo>
                    <a:pt x="665086" y="138760"/>
                  </a:lnTo>
                  <a:lnTo>
                    <a:pt x="667385" y="126466"/>
                  </a:lnTo>
                  <a:lnTo>
                    <a:pt x="667385" y="117767"/>
                  </a:lnTo>
                  <a:close/>
                </a:path>
                <a:path w="2108200" h="180975">
                  <a:moveTo>
                    <a:pt x="770077" y="132600"/>
                  </a:moveTo>
                  <a:lnTo>
                    <a:pt x="764832" y="129362"/>
                  </a:lnTo>
                  <a:lnTo>
                    <a:pt x="760501" y="134124"/>
                  </a:lnTo>
                  <a:lnTo>
                    <a:pt x="756894" y="137515"/>
                  </a:lnTo>
                  <a:lnTo>
                    <a:pt x="753973" y="139522"/>
                  </a:lnTo>
                  <a:lnTo>
                    <a:pt x="749198" y="142875"/>
                  </a:lnTo>
                  <a:lnTo>
                    <a:pt x="744131" y="144538"/>
                  </a:lnTo>
                  <a:lnTo>
                    <a:pt x="738771" y="144538"/>
                  </a:lnTo>
                  <a:lnTo>
                    <a:pt x="730961" y="143370"/>
                  </a:lnTo>
                  <a:lnTo>
                    <a:pt x="710692" y="101904"/>
                  </a:lnTo>
                  <a:lnTo>
                    <a:pt x="769073" y="101904"/>
                  </a:lnTo>
                  <a:lnTo>
                    <a:pt x="769073" y="99822"/>
                  </a:lnTo>
                  <a:lnTo>
                    <a:pt x="768807" y="96812"/>
                  </a:lnTo>
                  <a:lnTo>
                    <a:pt x="768362" y="93421"/>
                  </a:lnTo>
                  <a:lnTo>
                    <a:pt x="767245" y="84455"/>
                  </a:lnTo>
                  <a:lnTo>
                    <a:pt x="740943" y="52082"/>
                  </a:lnTo>
                  <a:lnTo>
                    <a:pt x="740943" y="93421"/>
                  </a:lnTo>
                  <a:lnTo>
                    <a:pt x="710133" y="93421"/>
                  </a:lnTo>
                  <a:lnTo>
                    <a:pt x="720178" y="57150"/>
                  </a:lnTo>
                  <a:lnTo>
                    <a:pt x="731977" y="57150"/>
                  </a:lnTo>
                  <a:lnTo>
                    <a:pt x="740943" y="93421"/>
                  </a:lnTo>
                  <a:lnTo>
                    <a:pt x="740943" y="52082"/>
                  </a:lnTo>
                  <a:lnTo>
                    <a:pt x="740752" y="51968"/>
                  </a:lnTo>
                  <a:lnTo>
                    <a:pt x="733679" y="49999"/>
                  </a:lnTo>
                  <a:lnTo>
                    <a:pt x="726160" y="49999"/>
                  </a:lnTo>
                  <a:lnTo>
                    <a:pt x="686219" y="72593"/>
                  </a:lnTo>
                  <a:lnTo>
                    <a:pt x="678319" y="105473"/>
                  </a:lnTo>
                  <a:lnTo>
                    <a:pt x="679246" y="119062"/>
                  </a:lnTo>
                  <a:lnTo>
                    <a:pt x="700582" y="153708"/>
                  </a:lnTo>
                  <a:lnTo>
                    <a:pt x="724700" y="161175"/>
                  </a:lnTo>
                  <a:lnTo>
                    <a:pt x="732523" y="161175"/>
                  </a:lnTo>
                  <a:lnTo>
                    <a:pt x="761123" y="144538"/>
                  </a:lnTo>
                  <a:lnTo>
                    <a:pt x="764565" y="140652"/>
                  </a:lnTo>
                  <a:lnTo>
                    <a:pt x="770077" y="132600"/>
                  </a:lnTo>
                  <a:close/>
                </a:path>
                <a:path w="2108200" h="180975">
                  <a:moveTo>
                    <a:pt x="1042441" y="3454"/>
                  </a:moveTo>
                  <a:lnTo>
                    <a:pt x="984808" y="3454"/>
                  </a:lnTo>
                  <a:lnTo>
                    <a:pt x="940092" y="109270"/>
                  </a:lnTo>
                  <a:lnTo>
                    <a:pt x="938187" y="109270"/>
                  </a:lnTo>
                  <a:lnTo>
                    <a:pt x="893203" y="3454"/>
                  </a:lnTo>
                  <a:lnTo>
                    <a:pt x="835609" y="3454"/>
                  </a:lnTo>
                  <a:lnTo>
                    <a:pt x="835609" y="9258"/>
                  </a:lnTo>
                  <a:lnTo>
                    <a:pt x="843203" y="9842"/>
                  </a:lnTo>
                  <a:lnTo>
                    <a:pt x="848487" y="11125"/>
                  </a:lnTo>
                  <a:lnTo>
                    <a:pt x="854430" y="15049"/>
                  </a:lnTo>
                  <a:lnTo>
                    <a:pt x="855929" y="19126"/>
                  </a:lnTo>
                  <a:lnTo>
                    <a:pt x="855929" y="139966"/>
                  </a:lnTo>
                  <a:lnTo>
                    <a:pt x="854621" y="144487"/>
                  </a:lnTo>
                  <a:lnTo>
                    <a:pt x="849414" y="150520"/>
                  </a:lnTo>
                  <a:lnTo>
                    <a:pt x="843762" y="152057"/>
                  </a:lnTo>
                  <a:lnTo>
                    <a:pt x="835050" y="152133"/>
                  </a:lnTo>
                  <a:lnTo>
                    <a:pt x="835050" y="157937"/>
                  </a:lnTo>
                  <a:lnTo>
                    <a:pt x="888517" y="157937"/>
                  </a:lnTo>
                  <a:lnTo>
                    <a:pt x="888517" y="152133"/>
                  </a:lnTo>
                  <a:lnTo>
                    <a:pt x="878840" y="151765"/>
                  </a:lnTo>
                  <a:lnTo>
                    <a:pt x="872591" y="149809"/>
                  </a:lnTo>
                  <a:lnTo>
                    <a:pt x="866940" y="142786"/>
                  </a:lnTo>
                  <a:lnTo>
                    <a:pt x="865517" y="137210"/>
                  </a:lnTo>
                  <a:lnTo>
                    <a:pt x="865517" y="26225"/>
                  </a:lnTo>
                  <a:lnTo>
                    <a:pt x="866533" y="26225"/>
                  </a:lnTo>
                  <a:lnTo>
                    <a:pt x="923137" y="157937"/>
                  </a:lnTo>
                  <a:lnTo>
                    <a:pt x="929259" y="157937"/>
                  </a:lnTo>
                  <a:lnTo>
                    <a:pt x="985291" y="23545"/>
                  </a:lnTo>
                  <a:lnTo>
                    <a:pt x="986967" y="23545"/>
                  </a:lnTo>
                  <a:lnTo>
                    <a:pt x="986967" y="142201"/>
                  </a:lnTo>
                  <a:lnTo>
                    <a:pt x="985253" y="146685"/>
                  </a:lnTo>
                  <a:lnTo>
                    <a:pt x="978408" y="150774"/>
                  </a:lnTo>
                  <a:lnTo>
                    <a:pt x="973315" y="151904"/>
                  </a:lnTo>
                  <a:lnTo>
                    <a:pt x="966546" y="152133"/>
                  </a:lnTo>
                  <a:lnTo>
                    <a:pt x="966546" y="157937"/>
                  </a:lnTo>
                  <a:lnTo>
                    <a:pt x="1042441" y="157937"/>
                  </a:lnTo>
                  <a:lnTo>
                    <a:pt x="1042441" y="152133"/>
                  </a:lnTo>
                  <a:lnTo>
                    <a:pt x="1034707" y="151841"/>
                  </a:lnTo>
                  <a:lnTo>
                    <a:pt x="1029423" y="150380"/>
                  </a:lnTo>
                  <a:lnTo>
                    <a:pt x="1023759" y="145173"/>
                  </a:lnTo>
                  <a:lnTo>
                    <a:pt x="1022350" y="139674"/>
                  </a:lnTo>
                  <a:lnTo>
                    <a:pt x="1022350" y="21323"/>
                  </a:lnTo>
                  <a:lnTo>
                    <a:pt x="1023759" y="15798"/>
                  </a:lnTo>
                  <a:lnTo>
                    <a:pt x="1029423" y="11277"/>
                  </a:lnTo>
                  <a:lnTo>
                    <a:pt x="1034707" y="9855"/>
                  </a:lnTo>
                  <a:lnTo>
                    <a:pt x="1042441" y="9258"/>
                  </a:lnTo>
                  <a:lnTo>
                    <a:pt x="1042441" y="3454"/>
                  </a:lnTo>
                  <a:close/>
                </a:path>
                <a:path w="2108200" h="180975">
                  <a:moveTo>
                    <a:pt x="1159294" y="148234"/>
                  </a:moveTo>
                  <a:lnTo>
                    <a:pt x="1158176" y="146672"/>
                  </a:lnTo>
                  <a:lnTo>
                    <a:pt x="1155839" y="143433"/>
                  </a:lnTo>
                  <a:lnTo>
                    <a:pt x="1154252" y="145008"/>
                  </a:lnTo>
                  <a:lnTo>
                    <a:pt x="1153248" y="145834"/>
                  </a:lnTo>
                  <a:lnTo>
                    <a:pt x="1151839" y="146507"/>
                  </a:lnTo>
                  <a:lnTo>
                    <a:pt x="1151039" y="146672"/>
                  </a:lnTo>
                  <a:lnTo>
                    <a:pt x="1149108" y="146672"/>
                  </a:lnTo>
                  <a:lnTo>
                    <a:pt x="1148143" y="146088"/>
                  </a:lnTo>
                  <a:lnTo>
                    <a:pt x="1147559" y="145300"/>
                  </a:lnTo>
                  <a:lnTo>
                    <a:pt x="1147254" y="144881"/>
                  </a:lnTo>
                  <a:lnTo>
                    <a:pt x="1146441" y="143789"/>
                  </a:lnTo>
                  <a:lnTo>
                    <a:pt x="1146009" y="142392"/>
                  </a:lnTo>
                  <a:lnTo>
                    <a:pt x="1146009" y="101803"/>
                  </a:lnTo>
                  <a:lnTo>
                    <a:pt x="1145933" y="84455"/>
                  </a:lnTo>
                  <a:lnTo>
                    <a:pt x="1132852" y="57378"/>
                  </a:lnTo>
                  <a:lnTo>
                    <a:pt x="1126147" y="54216"/>
                  </a:lnTo>
                  <a:lnTo>
                    <a:pt x="1118425" y="51866"/>
                  </a:lnTo>
                  <a:lnTo>
                    <a:pt x="1109903" y="50469"/>
                  </a:lnTo>
                  <a:lnTo>
                    <a:pt x="1100582" y="49999"/>
                  </a:lnTo>
                  <a:lnTo>
                    <a:pt x="1091907" y="50482"/>
                  </a:lnTo>
                  <a:lnTo>
                    <a:pt x="1057719" y="69748"/>
                  </a:lnTo>
                  <a:lnTo>
                    <a:pt x="1057719" y="83400"/>
                  </a:lnTo>
                  <a:lnTo>
                    <a:pt x="1059256" y="87160"/>
                  </a:lnTo>
                  <a:lnTo>
                    <a:pt x="1062367" y="89750"/>
                  </a:lnTo>
                  <a:lnTo>
                    <a:pt x="1065441" y="92354"/>
                  </a:lnTo>
                  <a:lnTo>
                    <a:pt x="1069187" y="93649"/>
                  </a:lnTo>
                  <a:lnTo>
                    <a:pt x="1077366" y="93649"/>
                  </a:lnTo>
                  <a:lnTo>
                    <a:pt x="1080693" y="92481"/>
                  </a:lnTo>
                  <a:lnTo>
                    <a:pt x="1086421" y="87795"/>
                  </a:lnTo>
                  <a:lnTo>
                    <a:pt x="1087856" y="84455"/>
                  </a:lnTo>
                  <a:lnTo>
                    <a:pt x="1087856" y="78435"/>
                  </a:lnTo>
                  <a:lnTo>
                    <a:pt x="1082471" y="68872"/>
                  </a:lnTo>
                  <a:lnTo>
                    <a:pt x="1082014" y="68237"/>
                  </a:lnTo>
                  <a:lnTo>
                    <a:pt x="1081430" y="67043"/>
                  </a:lnTo>
                  <a:lnTo>
                    <a:pt x="1081278" y="66306"/>
                  </a:lnTo>
                  <a:lnTo>
                    <a:pt x="1081278" y="63106"/>
                  </a:lnTo>
                  <a:lnTo>
                    <a:pt x="1082586" y="61188"/>
                  </a:lnTo>
                  <a:lnTo>
                    <a:pt x="1087869" y="58140"/>
                  </a:lnTo>
                  <a:lnTo>
                    <a:pt x="1091247" y="57378"/>
                  </a:lnTo>
                  <a:lnTo>
                    <a:pt x="1102626" y="57378"/>
                  </a:lnTo>
                  <a:lnTo>
                    <a:pt x="1107706" y="58991"/>
                  </a:lnTo>
                  <a:lnTo>
                    <a:pt x="1113434" y="65468"/>
                  </a:lnTo>
                  <a:lnTo>
                    <a:pt x="1114869" y="70472"/>
                  </a:lnTo>
                  <a:lnTo>
                    <a:pt x="1114869" y="93878"/>
                  </a:lnTo>
                  <a:lnTo>
                    <a:pt x="1114539" y="93992"/>
                  </a:lnTo>
                  <a:lnTo>
                    <a:pt x="1114539" y="101803"/>
                  </a:lnTo>
                  <a:lnTo>
                    <a:pt x="1114539" y="135255"/>
                  </a:lnTo>
                  <a:lnTo>
                    <a:pt x="1112088" y="138087"/>
                  </a:lnTo>
                  <a:lnTo>
                    <a:pt x="1109967" y="140182"/>
                  </a:lnTo>
                  <a:lnTo>
                    <a:pt x="1108176" y="141528"/>
                  </a:lnTo>
                  <a:lnTo>
                    <a:pt x="1104976" y="143764"/>
                  </a:lnTo>
                  <a:lnTo>
                    <a:pt x="1101521" y="144881"/>
                  </a:lnTo>
                  <a:lnTo>
                    <a:pt x="1094968" y="144881"/>
                  </a:lnTo>
                  <a:lnTo>
                    <a:pt x="1092415" y="143598"/>
                  </a:lnTo>
                  <a:lnTo>
                    <a:pt x="1087869" y="138442"/>
                  </a:lnTo>
                  <a:lnTo>
                    <a:pt x="1086751" y="134658"/>
                  </a:lnTo>
                  <a:lnTo>
                    <a:pt x="1086751" y="121234"/>
                  </a:lnTo>
                  <a:lnTo>
                    <a:pt x="1090650" y="114287"/>
                  </a:lnTo>
                  <a:lnTo>
                    <a:pt x="1103083" y="105638"/>
                  </a:lnTo>
                  <a:lnTo>
                    <a:pt x="1108443" y="103289"/>
                  </a:lnTo>
                  <a:lnTo>
                    <a:pt x="1114539" y="101803"/>
                  </a:lnTo>
                  <a:lnTo>
                    <a:pt x="1114539" y="93992"/>
                  </a:lnTo>
                  <a:lnTo>
                    <a:pt x="1076807" y="107569"/>
                  </a:lnTo>
                  <a:lnTo>
                    <a:pt x="1053477" y="136588"/>
                  </a:lnTo>
                  <a:lnTo>
                    <a:pt x="1053477" y="145008"/>
                  </a:lnTo>
                  <a:lnTo>
                    <a:pt x="1056195" y="151218"/>
                  </a:lnTo>
                  <a:lnTo>
                    <a:pt x="1067054" y="159169"/>
                  </a:lnTo>
                  <a:lnTo>
                    <a:pt x="1072908" y="161175"/>
                  </a:lnTo>
                  <a:lnTo>
                    <a:pt x="1083843" y="161175"/>
                  </a:lnTo>
                  <a:lnTo>
                    <a:pt x="1088605" y="160362"/>
                  </a:lnTo>
                  <a:lnTo>
                    <a:pt x="1093444" y="158724"/>
                  </a:lnTo>
                  <a:lnTo>
                    <a:pt x="1101407" y="156108"/>
                  </a:lnTo>
                  <a:lnTo>
                    <a:pt x="1108544" y="151638"/>
                  </a:lnTo>
                  <a:lnTo>
                    <a:pt x="1114869" y="145300"/>
                  </a:lnTo>
                  <a:lnTo>
                    <a:pt x="1115695" y="149707"/>
                  </a:lnTo>
                  <a:lnTo>
                    <a:pt x="1116990" y="153022"/>
                  </a:lnTo>
                  <a:lnTo>
                    <a:pt x="1121905" y="159207"/>
                  </a:lnTo>
                  <a:lnTo>
                    <a:pt x="1126858" y="161175"/>
                  </a:lnTo>
                  <a:lnTo>
                    <a:pt x="1137424" y="161175"/>
                  </a:lnTo>
                  <a:lnTo>
                    <a:pt x="1141031" y="160515"/>
                  </a:lnTo>
                  <a:lnTo>
                    <a:pt x="1144447" y="159169"/>
                  </a:lnTo>
                  <a:lnTo>
                    <a:pt x="1149883" y="157086"/>
                  </a:lnTo>
                  <a:lnTo>
                    <a:pt x="1154836" y="153441"/>
                  </a:lnTo>
                  <a:lnTo>
                    <a:pt x="1159294" y="148234"/>
                  </a:lnTo>
                  <a:close/>
                </a:path>
                <a:path w="2108200" h="180975">
                  <a:moveTo>
                    <a:pt x="1211097" y="12839"/>
                  </a:moveTo>
                  <a:lnTo>
                    <a:pt x="1209357" y="8648"/>
                  </a:lnTo>
                  <a:lnTo>
                    <a:pt x="1205915" y="5194"/>
                  </a:lnTo>
                  <a:lnTo>
                    <a:pt x="1202436" y="1739"/>
                  </a:lnTo>
                  <a:lnTo>
                    <a:pt x="1198295" y="0"/>
                  </a:lnTo>
                  <a:lnTo>
                    <a:pt x="1188554" y="0"/>
                  </a:lnTo>
                  <a:lnTo>
                    <a:pt x="1184351" y="1739"/>
                  </a:lnTo>
                  <a:lnTo>
                    <a:pt x="1177442" y="8648"/>
                  </a:lnTo>
                  <a:lnTo>
                    <a:pt x="1175715" y="12839"/>
                  </a:lnTo>
                  <a:lnTo>
                    <a:pt x="1175715" y="22656"/>
                  </a:lnTo>
                  <a:lnTo>
                    <a:pt x="1177442" y="26847"/>
                  </a:lnTo>
                  <a:lnTo>
                    <a:pt x="1184351" y="33769"/>
                  </a:lnTo>
                  <a:lnTo>
                    <a:pt x="1188554" y="35496"/>
                  </a:lnTo>
                  <a:lnTo>
                    <a:pt x="1198295" y="35496"/>
                  </a:lnTo>
                  <a:lnTo>
                    <a:pt x="1202436" y="33769"/>
                  </a:lnTo>
                  <a:lnTo>
                    <a:pt x="1205915" y="30314"/>
                  </a:lnTo>
                  <a:lnTo>
                    <a:pt x="1209357" y="26847"/>
                  </a:lnTo>
                  <a:lnTo>
                    <a:pt x="1211097" y="22656"/>
                  </a:lnTo>
                  <a:lnTo>
                    <a:pt x="1211097" y="12839"/>
                  </a:lnTo>
                  <a:close/>
                </a:path>
                <a:path w="2108200" h="180975">
                  <a:moveTo>
                    <a:pt x="1220139" y="152476"/>
                  </a:moveTo>
                  <a:lnTo>
                    <a:pt x="1216050" y="151663"/>
                  </a:lnTo>
                  <a:lnTo>
                    <a:pt x="1213256" y="150545"/>
                  </a:lnTo>
                  <a:lnTo>
                    <a:pt x="1210284" y="147713"/>
                  </a:lnTo>
                  <a:lnTo>
                    <a:pt x="1209535" y="144513"/>
                  </a:lnTo>
                  <a:lnTo>
                    <a:pt x="1209535" y="52692"/>
                  </a:lnTo>
                  <a:lnTo>
                    <a:pt x="1165669" y="52692"/>
                  </a:lnTo>
                  <a:lnTo>
                    <a:pt x="1165669" y="58153"/>
                  </a:lnTo>
                  <a:lnTo>
                    <a:pt x="1170279" y="58978"/>
                  </a:lnTo>
                  <a:lnTo>
                    <a:pt x="1173365" y="60236"/>
                  </a:lnTo>
                  <a:lnTo>
                    <a:pt x="1176489" y="63614"/>
                  </a:lnTo>
                  <a:lnTo>
                    <a:pt x="1177277" y="66789"/>
                  </a:lnTo>
                  <a:lnTo>
                    <a:pt x="1177277" y="143840"/>
                  </a:lnTo>
                  <a:lnTo>
                    <a:pt x="1176159" y="147459"/>
                  </a:lnTo>
                  <a:lnTo>
                    <a:pt x="1172438" y="150799"/>
                  </a:lnTo>
                  <a:lnTo>
                    <a:pt x="1169682" y="151803"/>
                  </a:lnTo>
                  <a:lnTo>
                    <a:pt x="1165669" y="152476"/>
                  </a:lnTo>
                  <a:lnTo>
                    <a:pt x="1165669" y="157949"/>
                  </a:lnTo>
                  <a:lnTo>
                    <a:pt x="1220139" y="157949"/>
                  </a:lnTo>
                  <a:lnTo>
                    <a:pt x="1220139" y="152476"/>
                  </a:lnTo>
                  <a:close/>
                </a:path>
                <a:path w="2108200" h="180975">
                  <a:moveTo>
                    <a:pt x="1347393" y="152476"/>
                  </a:moveTo>
                  <a:lnTo>
                    <a:pt x="1343291" y="151955"/>
                  </a:lnTo>
                  <a:lnTo>
                    <a:pt x="1340370" y="150952"/>
                  </a:lnTo>
                  <a:lnTo>
                    <a:pt x="1336865" y="147980"/>
                  </a:lnTo>
                  <a:lnTo>
                    <a:pt x="1336001" y="144665"/>
                  </a:lnTo>
                  <a:lnTo>
                    <a:pt x="1336001" y="84277"/>
                  </a:lnTo>
                  <a:lnTo>
                    <a:pt x="1335493" y="75450"/>
                  </a:lnTo>
                  <a:lnTo>
                    <a:pt x="1314907" y="50012"/>
                  </a:lnTo>
                  <a:lnTo>
                    <a:pt x="1298232" y="50012"/>
                  </a:lnTo>
                  <a:lnTo>
                    <a:pt x="1291996" y="51816"/>
                  </a:lnTo>
                  <a:lnTo>
                    <a:pt x="1280769" y="59029"/>
                  </a:lnTo>
                  <a:lnTo>
                    <a:pt x="1276134" y="63588"/>
                  </a:lnTo>
                  <a:lnTo>
                    <a:pt x="1272489" y="69100"/>
                  </a:lnTo>
                  <a:lnTo>
                    <a:pt x="1272489" y="52692"/>
                  </a:lnTo>
                  <a:lnTo>
                    <a:pt x="1229182" y="52692"/>
                  </a:lnTo>
                  <a:lnTo>
                    <a:pt x="1229182" y="58153"/>
                  </a:lnTo>
                  <a:lnTo>
                    <a:pt x="1234097" y="58762"/>
                  </a:lnTo>
                  <a:lnTo>
                    <a:pt x="1237348" y="59956"/>
                  </a:lnTo>
                  <a:lnTo>
                    <a:pt x="1240548" y="63563"/>
                  </a:lnTo>
                  <a:lnTo>
                    <a:pt x="1241348" y="66789"/>
                  </a:lnTo>
                  <a:lnTo>
                    <a:pt x="1241348" y="143840"/>
                  </a:lnTo>
                  <a:lnTo>
                    <a:pt x="1240358" y="147320"/>
                  </a:lnTo>
                  <a:lnTo>
                    <a:pt x="1236408" y="150825"/>
                  </a:lnTo>
                  <a:lnTo>
                    <a:pt x="1233347" y="151955"/>
                  </a:lnTo>
                  <a:lnTo>
                    <a:pt x="1229182" y="152476"/>
                  </a:lnTo>
                  <a:lnTo>
                    <a:pt x="1229182" y="157949"/>
                  </a:lnTo>
                  <a:lnTo>
                    <a:pt x="1284211" y="157949"/>
                  </a:lnTo>
                  <a:lnTo>
                    <a:pt x="1284211" y="152476"/>
                  </a:lnTo>
                  <a:lnTo>
                    <a:pt x="1280121" y="151663"/>
                  </a:lnTo>
                  <a:lnTo>
                    <a:pt x="1277327" y="150545"/>
                  </a:lnTo>
                  <a:lnTo>
                    <a:pt x="1274356" y="147713"/>
                  </a:lnTo>
                  <a:lnTo>
                    <a:pt x="1273606" y="144513"/>
                  </a:lnTo>
                  <a:lnTo>
                    <a:pt x="1273606" y="78359"/>
                  </a:lnTo>
                  <a:lnTo>
                    <a:pt x="1275397" y="75463"/>
                  </a:lnTo>
                  <a:lnTo>
                    <a:pt x="1277937" y="72567"/>
                  </a:lnTo>
                  <a:lnTo>
                    <a:pt x="1284554" y="66840"/>
                  </a:lnTo>
                  <a:lnTo>
                    <a:pt x="1288186" y="65417"/>
                  </a:lnTo>
                  <a:lnTo>
                    <a:pt x="1297419" y="65417"/>
                  </a:lnTo>
                  <a:lnTo>
                    <a:pt x="1300949" y="67754"/>
                  </a:lnTo>
                  <a:lnTo>
                    <a:pt x="1303782" y="75044"/>
                  </a:lnTo>
                  <a:lnTo>
                    <a:pt x="1304302" y="78955"/>
                  </a:lnTo>
                  <a:lnTo>
                    <a:pt x="1304302" y="144513"/>
                  </a:lnTo>
                  <a:lnTo>
                    <a:pt x="1303553" y="147713"/>
                  </a:lnTo>
                  <a:lnTo>
                    <a:pt x="1300581" y="150545"/>
                  </a:lnTo>
                  <a:lnTo>
                    <a:pt x="1297787" y="151663"/>
                  </a:lnTo>
                  <a:lnTo>
                    <a:pt x="1293698" y="152476"/>
                  </a:lnTo>
                  <a:lnTo>
                    <a:pt x="1293698" y="157949"/>
                  </a:lnTo>
                  <a:lnTo>
                    <a:pt x="1347393" y="157949"/>
                  </a:lnTo>
                  <a:lnTo>
                    <a:pt x="1347393" y="152476"/>
                  </a:lnTo>
                  <a:close/>
                </a:path>
                <a:path w="2108200" h="180975">
                  <a:moveTo>
                    <a:pt x="1563928" y="128917"/>
                  </a:moveTo>
                  <a:lnTo>
                    <a:pt x="1557121" y="123329"/>
                  </a:lnTo>
                  <a:lnTo>
                    <a:pt x="1551406" y="129159"/>
                  </a:lnTo>
                  <a:lnTo>
                    <a:pt x="1546085" y="134137"/>
                  </a:lnTo>
                  <a:lnTo>
                    <a:pt x="1503832" y="151358"/>
                  </a:lnTo>
                  <a:lnTo>
                    <a:pt x="1490586" y="149504"/>
                  </a:lnTo>
                  <a:lnTo>
                    <a:pt x="1464462" y="121666"/>
                  </a:lnTo>
                  <a:lnTo>
                    <a:pt x="1458785" y="81254"/>
                  </a:lnTo>
                  <a:lnTo>
                    <a:pt x="1459382" y="65417"/>
                  </a:lnTo>
                  <a:lnTo>
                    <a:pt x="1468437" y="28067"/>
                  </a:lnTo>
                  <a:lnTo>
                    <a:pt x="1501038" y="8255"/>
                  </a:lnTo>
                  <a:lnTo>
                    <a:pt x="1510919" y="9423"/>
                  </a:lnTo>
                  <a:lnTo>
                    <a:pt x="1541665" y="32270"/>
                  </a:lnTo>
                  <a:lnTo>
                    <a:pt x="1554226" y="54241"/>
                  </a:lnTo>
                  <a:lnTo>
                    <a:pt x="1560029" y="54241"/>
                  </a:lnTo>
                  <a:lnTo>
                    <a:pt x="1560029" y="774"/>
                  </a:lnTo>
                  <a:lnTo>
                    <a:pt x="1553667" y="774"/>
                  </a:lnTo>
                  <a:lnTo>
                    <a:pt x="1553222" y="3225"/>
                  </a:lnTo>
                  <a:lnTo>
                    <a:pt x="1552117" y="5575"/>
                  </a:lnTo>
                  <a:lnTo>
                    <a:pt x="1548612" y="10045"/>
                  </a:lnTo>
                  <a:lnTo>
                    <a:pt x="1546301" y="11150"/>
                  </a:lnTo>
                  <a:lnTo>
                    <a:pt x="1542275" y="11150"/>
                  </a:lnTo>
                  <a:lnTo>
                    <a:pt x="1527098" y="5854"/>
                  </a:lnTo>
                  <a:lnTo>
                    <a:pt x="1519809" y="3543"/>
                  </a:lnTo>
                  <a:lnTo>
                    <a:pt x="1512557" y="1892"/>
                  </a:lnTo>
                  <a:lnTo>
                    <a:pt x="1505356" y="889"/>
                  </a:lnTo>
                  <a:lnTo>
                    <a:pt x="1498193" y="558"/>
                  </a:lnTo>
                  <a:lnTo>
                    <a:pt x="1482305" y="1917"/>
                  </a:lnTo>
                  <a:lnTo>
                    <a:pt x="1442377" y="22212"/>
                  </a:lnTo>
                  <a:lnTo>
                    <a:pt x="1419669" y="64833"/>
                  </a:lnTo>
                  <a:lnTo>
                    <a:pt x="1418158" y="82588"/>
                  </a:lnTo>
                  <a:lnTo>
                    <a:pt x="1419733" y="100444"/>
                  </a:lnTo>
                  <a:lnTo>
                    <a:pt x="1443494" y="142417"/>
                  </a:lnTo>
                  <a:lnTo>
                    <a:pt x="1483969" y="161264"/>
                  </a:lnTo>
                  <a:lnTo>
                    <a:pt x="1500200" y="162509"/>
                  </a:lnTo>
                  <a:lnTo>
                    <a:pt x="1510995" y="161772"/>
                  </a:lnTo>
                  <a:lnTo>
                    <a:pt x="1551343" y="141808"/>
                  </a:lnTo>
                  <a:lnTo>
                    <a:pt x="1557426" y="135877"/>
                  </a:lnTo>
                  <a:lnTo>
                    <a:pt x="1563928" y="128917"/>
                  </a:lnTo>
                  <a:close/>
                </a:path>
                <a:path w="2108200" h="180975">
                  <a:moveTo>
                    <a:pt x="1683029" y="105587"/>
                  </a:moveTo>
                  <a:lnTo>
                    <a:pt x="1668589" y="66078"/>
                  </a:lnTo>
                  <a:lnTo>
                    <a:pt x="1657731" y="57150"/>
                  </a:lnTo>
                  <a:lnTo>
                    <a:pt x="1652066" y="53860"/>
                  </a:lnTo>
                  <a:lnTo>
                    <a:pt x="1649437" y="53047"/>
                  </a:lnTo>
                  <a:lnTo>
                    <a:pt x="1649437" y="105587"/>
                  </a:lnTo>
                  <a:lnTo>
                    <a:pt x="1649222" y="117538"/>
                  </a:lnTo>
                  <a:lnTo>
                    <a:pt x="1638833" y="154038"/>
                  </a:lnTo>
                  <a:lnTo>
                    <a:pt x="1623720" y="154038"/>
                  </a:lnTo>
                  <a:lnTo>
                    <a:pt x="1613649" y="116636"/>
                  </a:lnTo>
                  <a:lnTo>
                    <a:pt x="1613496" y="105587"/>
                  </a:lnTo>
                  <a:lnTo>
                    <a:pt x="1613649" y="94615"/>
                  </a:lnTo>
                  <a:lnTo>
                    <a:pt x="1623834" y="57150"/>
                  </a:lnTo>
                  <a:lnTo>
                    <a:pt x="1638642" y="57150"/>
                  </a:lnTo>
                  <a:lnTo>
                    <a:pt x="1649437" y="105587"/>
                  </a:lnTo>
                  <a:lnTo>
                    <a:pt x="1649437" y="53047"/>
                  </a:lnTo>
                  <a:lnTo>
                    <a:pt x="1642275" y="50800"/>
                  </a:lnTo>
                  <a:lnTo>
                    <a:pt x="1631467" y="49784"/>
                  </a:lnTo>
                  <a:lnTo>
                    <a:pt x="1620824" y="50774"/>
                  </a:lnTo>
                  <a:lnTo>
                    <a:pt x="1588135" y="74218"/>
                  </a:lnTo>
                  <a:lnTo>
                    <a:pt x="1579892" y="105587"/>
                  </a:lnTo>
                  <a:lnTo>
                    <a:pt x="1580807" y="116992"/>
                  </a:lnTo>
                  <a:lnTo>
                    <a:pt x="1602308" y="152400"/>
                  </a:lnTo>
                  <a:lnTo>
                    <a:pt x="1631467" y="161404"/>
                  </a:lnTo>
                  <a:lnTo>
                    <a:pt x="1642414" y="160375"/>
                  </a:lnTo>
                  <a:lnTo>
                    <a:pt x="1652282" y="157289"/>
                  </a:lnTo>
                  <a:lnTo>
                    <a:pt x="1657819" y="154038"/>
                  </a:lnTo>
                  <a:lnTo>
                    <a:pt x="1661058" y="152146"/>
                  </a:lnTo>
                  <a:lnTo>
                    <a:pt x="1668741" y="144945"/>
                  </a:lnTo>
                  <a:lnTo>
                    <a:pt x="1674990" y="136309"/>
                  </a:lnTo>
                  <a:lnTo>
                    <a:pt x="1679460" y="126873"/>
                  </a:lnTo>
                  <a:lnTo>
                    <a:pt x="1682127" y="116636"/>
                  </a:lnTo>
                  <a:lnTo>
                    <a:pt x="1683029" y="105587"/>
                  </a:lnTo>
                  <a:close/>
                </a:path>
                <a:path w="2108200" h="180975">
                  <a:moveTo>
                    <a:pt x="1811845" y="148221"/>
                  </a:moveTo>
                  <a:lnTo>
                    <a:pt x="1806625" y="147789"/>
                  </a:lnTo>
                  <a:lnTo>
                    <a:pt x="1803133" y="146659"/>
                  </a:lnTo>
                  <a:lnTo>
                    <a:pt x="1799564" y="143040"/>
                  </a:lnTo>
                  <a:lnTo>
                    <a:pt x="1798662" y="139776"/>
                  </a:lnTo>
                  <a:lnTo>
                    <a:pt x="1798662" y="52679"/>
                  </a:lnTo>
                  <a:lnTo>
                    <a:pt x="1753133" y="52679"/>
                  </a:lnTo>
                  <a:lnTo>
                    <a:pt x="1753133" y="58153"/>
                  </a:lnTo>
                  <a:lnTo>
                    <a:pt x="1758861" y="58381"/>
                  </a:lnTo>
                  <a:lnTo>
                    <a:pt x="1762658" y="59448"/>
                  </a:lnTo>
                  <a:lnTo>
                    <a:pt x="1766455" y="63271"/>
                  </a:lnTo>
                  <a:lnTo>
                    <a:pt x="1767420" y="66624"/>
                  </a:lnTo>
                  <a:lnTo>
                    <a:pt x="1767420" y="136283"/>
                  </a:lnTo>
                  <a:lnTo>
                    <a:pt x="1764360" y="139255"/>
                  </a:lnTo>
                  <a:lnTo>
                    <a:pt x="1761832" y="141376"/>
                  </a:lnTo>
                  <a:lnTo>
                    <a:pt x="1756321" y="144957"/>
                  </a:lnTo>
                  <a:lnTo>
                    <a:pt x="1752752" y="146100"/>
                  </a:lnTo>
                  <a:lnTo>
                    <a:pt x="1743379" y="146100"/>
                  </a:lnTo>
                  <a:lnTo>
                    <a:pt x="1739544" y="144208"/>
                  </a:lnTo>
                  <a:lnTo>
                    <a:pt x="1736496" y="138252"/>
                  </a:lnTo>
                  <a:lnTo>
                    <a:pt x="1735937" y="134874"/>
                  </a:lnTo>
                  <a:lnTo>
                    <a:pt x="1735937" y="52679"/>
                  </a:lnTo>
                  <a:lnTo>
                    <a:pt x="1692846" y="52679"/>
                  </a:lnTo>
                  <a:lnTo>
                    <a:pt x="1692846" y="58153"/>
                  </a:lnTo>
                  <a:lnTo>
                    <a:pt x="1697316" y="59118"/>
                  </a:lnTo>
                  <a:lnTo>
                    <a:pt x="1700326" y="60350"/>
                  </a:lnTo>
                  <a:lnTo>
                    <a:pt x="1703451" y="63360"/>
                  </a:lnTo>
                  <a:lnTo>
                    <a:pt x="1704238" y="66548"/>
                  </a:lnTo>
                  <a:lnTo>
                    <a:pt x="1704238" y="129146"/>
                  </a:lnTo>
                  <a:lnTo>
                    <a:pt x="1704835" y="137452"/>
                  </a:lnTo>
                  <a:lnTo>
                    <a:pt x="1727009" y="161175"/>
                  </a:lnTo>
                  <a:lnTo>
                    <a:pt x="1741144" y="161175"/>
                  </a:lnTo>
                  <a:lnTo>
                    <a:pt x="1747659" y="159461"/>
                  </a:lnTo>
                  <a:lnTo>
                    <a:pt x="1757476" y="154101"/>
                  </a:lnTo>
                  <a:lnTo>
                    <a:pt x="1761985" y="150799"/>
                  </a:lnTo>
                  <a:lnTo>
                    <a:pt x="1767420" y="146100"/>
                  </a:lnTo>
                  <a:lnTo>
                    <a:pt x="1767420" y="161175"/>
                  </a:lnTo>
                  <a:lnTo>
                    <a:pt x="1775523" y="158648"/>
                  </a:lnTo>
                  <a:lnTo>
                    <a:pt x="1781416" y="157060"/>
                  </a:lnTo>
                  <a:lnTo>
                    <a:pt x="1788845" y="155892"/>
                  </a:lnTo>
                  <a:lnTo>
                    <a:pt x="1811845" y="153479"/>
                  </a:lnTo>
                  <a:lnTo>
                    <a:pt x="1811845" y="148221"/>
                  </a:lnTo>
                  <a:close/>
                </a:path>
                <a:path w="2108200" h="180975">
                  <a:moveTo>
                    <a:pt x="1913077" y="61950"/>
                  </a:moveTo>
                  <a:lnTo>
                    <a:pt x="1911184" y="57543"/>
                  </a:lnTo>
                  <a:lnTo>
                    <a:pt x="1903666" y="51511"/>
                  </a:lnTo>
                  <a:lnTo>
                    <a:pt x="1899424" y="50012"/>
                  </a:lnTo>
                  <a:lnTo>
                    <a:pt x="1888451" y="50012"/>
                  </a:lnTo>
                  <a:lnTo>
                    <a:pt x="1882940" y="51866"/>
                  </a:lnTo>
                  <a:lnTo>
                    <a:pt x="1873402" y="59309"/>
                  </a:lnTo>
                  <a:lnTo>
                    <a:pt x="1868589" y="64338"/>
                  </a:lnTo>
                  <a:lnTo>
                    <a:pt x="1863737" y="70662"/>
                  </a:lnTo>
                  <a:lnTo>
                    <a:pt x="1863737" y="52692"/>
                  </a:lnTo>
                  <a:lnTo>
                    <a:pt x="1820430" y="52692"/>
                  </a:lnTo>
                  <a:lnTo>
                    <a:pt x="1820430" y="58153"/>
                  </a:lnTo>
                  <a:lnTo>
                    <a:pt x="1825269" y="58762"/>
                  </a:lnTo>
                  <a:lnTo>
                    <a:pt x="1828507" y="59918"/>
                  </a:lnTo>
                  <a:lnTo>
                    <a:pt x="1831784" y="63373"/>
                  </a:lnTo>
                  <a:lnTo>
                    <a:pt x="1832597" y="66636"/>
                  </a:lnTo>
                  <a:lnTo>
                    <a:pt x="1832597" y="133616"/>
                  </a:lnTo>
                  <a:lnTo>
                    <a:pt x="1820430" y="152476"/>
                  </a:lnTo>
                  <a:lnTo>
                    <a:pt x="1820430" y="157949"/>
                  </a:lnTo>
                  <a:lnTo>
                    <a:pt x="1881263" y="157949"/>
                  </a:lnTo>
                  <a:lnTo>
                    <a:pt x="1881263" y="152476"/>
                  </a:lnTo>
                  <a:lnTo>
                    <a:pt x="1874710" y="151892"/>
                  </a:lnTo>
                  <a:lnTo>
                    <a:pt x="1870341" y="150647"/>
                  </a:lnTo>
                  <a:lnTo>
                    <a:pt x="1865947" y="146875"/>
                  </a:lnTo>
                  <a:lnTo>
                    <a:pt x="1864855" y="142163"/>
                  </a:lnTo>
                  <a:lnTo>
                    <a:pt x="1864855" y="84315"/>
                  </a:lnTo>
                  <a:lnTo>
                    <a:pt x="1866404" y="78930"/>
                  </a:lnTo>
                  <a:lnTo>
                    <a:pt x="1872589" y="71424"/>
                  </a:lnTo>
                  <a:lnTo>
                    <a:pt x="1875675" y="69545"/>
                  </a:lnTo>
                  <a:lnTo>
                    <a:pt x="1880146" y="69545"/>
                  </a:lnTo>
                  <a:lnTo>
                    <a:pt x="1882622" y="71805"/>
                  </a:lnTo>
                  <a:lnTo>
                    <a:pt x="1889709" y="80886"/>
                  </a:lnTo>
                  <a:lnTo>
                    <a:pt x="1893900" y="83159"/>
                  </a:lnTo>
                  <a:lnTo>
                    <a:pt x="1903006" y="83159"/>
                  </a:lnTo>
                  <a:lnTo>
                    <a:pt x="1906447" y="81711"/>
                  </a:lnTo>
                  <a:lnTo>
                    <a:pt x="1911743" y="75907"/>
                  </a:lnTo>
                  <a:lnTo>
                    <a:pt x="1913077" y="72224"/>
                  </a:lnTo>
                  <a:lnTo>
                    <a:pt x="1913077" y="61950"/>
                  </a:lnTo>
                  <a:close/>
                </a:path>
                <a:path w="2108200" h="180975">
                  <a:moveTo>
                    <a:pt x="2000808" y="117767"/>
                  </a:moveTo>
                  <a:lnTo>
                    <a:pt x="1997837" y="110426"/>
                  </a:lnTo>
                  <a:lnTo>
                    <a:pt x="1988312" y="100977"/>
                  </a:lnTo>
                  <a:lnTo>
                    <a:pt x="1982647" y="97370"/>
                  </a:lnTo>
                  <a:lnTo>
                    <a:pt x="1956384" y="84721"/>
                  </a:lnTo>
                  <a:lnTo>
                    <a:pt x="1952294" y="81889"/>
                  </a:lnTo>
                  <a:lnTo>
                    <a:pt x="1947900" y="76466"/>
                  </a:lnTo>
                  <a:lnTo>
                    <a:pt x="1946783" y="73787"/>
                  </a:lnTo>
                  <a:lnTo>
                    <a:pt x="1946783" y="67830"/>
                  </a:lnTo>
                  <a:lnTo>
                    <a:pt x="1948027" y="64782"/>
                  </a:lnTo>
                  <a:lnTo>
                    <a:pt x="1953006" y="59118"/>
                  </a:lnTo>
                  <a:lnTo>
                    <a:pt x="1956790" y="57708"/>
                  </a:lnTo>
                  <a:lnTo>
                    <a:pt x="1968398" y="57708"/>
                  </a:lnTo>
                  <a:lnTo>
                    <a:pt x="1974126" y="60058"/>
                  </a:lnTo>
                  <a:lnTo>
                    <a:pt x="1983955" y="69430"/>
                  </a:lnTo>
                  <a:lnTo>
                    <a:pt x="1987486" y="75641"/>
                  </a:lnTo>
                  <a:lnTo>
                    <a:pt x="1989645" y="83388"/>
                  </a:lnTo>
                  <a:lnTo>
                    <a:pt x="1995449" y="83388"/>
                  </a:lnTo>
                  <a:lnTo>
                    <a:pt x="1995449" y="50342"/>
                  </a:lnTo>
                  <a:lnTo>
                    <a:pt x="1990432" y="50342"/>
                  </a:lnTo>
                  <a:lnTo>
                    <a:pt x="1989912" y="51752"/>
                  </a:lnTo>
                  <a:lnTo>
                    <a:pt x="1989251" y="52857"/>
                  </a:lnTo>
                  <a:lnTo>
                    <a:pt x="1987689" y="54419"/>
                  </a:lnTo>
                  <a:lnTo>
                    <a:pt x="1986368" y="54813"/>
                  </a:lnTo>
                  <a:lnTo>
                    <a:pt x="1983168" y="54813"/>
                  </a:lnTo>
                  <a:lnTo>
                    <a:pt x="1979790" y="54013"/>
                  </a:lnTo>
                  <a:lnTo>
                    <a:pt x="1968919" y="50812"/>
                  </a:lnTo>
                  <a:lnTo>
                    <a:pt x="1963788" y="50012"/>
                  </a:lnTo>
                  <a:lnTo>
                    <a:pt x="1958949" y="50012"/>
                  </a:lnTo>
                  <a:lnTo>
                    <a:pt x="1951101" y="50609"/>
                  </a:lnTo>
                  <a:lnTo>
                    <a:pt x="1923796" y="73748"/>
                  </a:lnTo>
                  <a:lnTo>
                    <a:pt x="1923796" y="89598"/>
                  </a:lnTo>
                  <a:lnTo>
                    <a:pt x="1925764" y="95656"/>
                  </a:lnTo>
                  <a:lnTo>
                    <a:pt x="1933575" y="105930"/>
                  </a:lnTo>
                  <a:lnTo>
                    <a:pt x="1939975" y="110693"/>
                  </a:lnTo>
                  <a:lnTo>
                    <a:pt x="1969516" y="125133"/>
                  </a:lnTo>
                  <a:lnTo>
                    <a:pt x="1972157" y="126796"/>
                  </a:lnTo>
                  <a:lnTo>
                    <a:pt x="1976767" y="131267"/>
                  </a:lnTo>
                  <a:lnTo>
                    <a:pt x="1978266" y="134759"/>
                  </a:lnTo>
                  <a:lnTo>
                    <a:pt x="1978266" y="143179"/>
                  </a:lnTo>
                  <a:lnTo>
                    <a:pt x="1976882" y="146646"/>
                  </a:lnTo>
                  <a:lnTo>
                    <a:pt x="1971382" y="151930"/>
                  </a:lnTo>
                  <a:lnTo>
                    <a:pt x="1967064" y="153250"/>
                  </a:lnTo>
                  <a:lnTo>
                    <a:pt x="1954784" y="153250"/>
                  </a:lnTo>
                  <a:lnTo>
                    <a:pt x="1929930" y="123342"/>
                  </a:lnTo>
                  <a:lnTo>
                    <a:pt x="1923567" y="123342"/>
                  </a:lnTo>
                  <a:lnTo>
                    <a:pt x="1923567" y="161175"/>
                  </a:lnTo>
                  <a:lnTo>
                    <a:pt x="1929041" y="161175"/>
                  </a:lnTo>
                  <a:lnTo>
                    <a:pt x="1931276" y="157111"/>
                  </a:lnTo>
                  <a:lnTo>
                    <a:pt x="1933143" y="155092"/>
                  </a:lnTo>
                  <a:lnTo>
                    <a:pt x="1934248" y="154597"/>
                  </a:lnTo>
                  <a:lnTo>
                    <a:pt x="1936026" y="154597"/>
                  </a:lnTo>
                  <a:lnTo>
                    <a:pt x="1947862" y="158508"/>
                  </a:lnTo>
                  <a:lnTo>
                    <a:pt x="1951672" y="159600"/>
                  </a:lnTo>
                  <a:lnTo>
                    <a:pt x="1957844" y="160870"/>
                  </a:lnTo>
                  <a:lnTo>
                    <a:pt x="1960918" y="161175"/>
                  </a:lnTo>
                  <a:lnTo>
                    <a:pt x="1963978" y="161175"/>
                  </a:lnTo>
                  <a:lnTo>
                    <a:pt x="1998510" y="138760"/>
                  </a:lnTo>
                  <a:lnTo>
                    <a:pt x="2000808" y="126466"/>
                  </a:lnTo>
                  <a:lnTo>
                    <a:pt x="2000808" y="117767"/>
                  </a:lnTo>
                  <a:close/>
                </a:path>
                <a:path w="2108200" h="180975">
                  <a:moveTo>
                    <a:pt x="2103501" y="132600"/>
                  </a:moveTo>
                  <a:lnTo>
                    <a:pt x="2098255" y="129362"/>
                  </a:lnTo>
                  <a:lnTo>
                    <a:pt x="2093925" y="134124"/>
                  </a:lnTo>
                  <a:lnTo>
                    <a:pt x="2090318" y="137515"/>
                  </a:lnTo>
                  <a:lnTo>
                    <a:pt x="2087397" y="139522"/>
                  </a:lnTo>
                  <a:lnTo>
                    <a:pt x="2082622" y="142875"/>
                  </a:lnTo>
                  <a:lnTo>
                    <a:pt x="2077554" y="144538"/>
                  </a:lnTo>
                  <a:lnTo>
                    <a:pt x="2072195" y="144538"/>
                  </a:lnTo>
                  <a:lnTo>
                    <a:pt x="2064385" y="143370"/>
                  </a:lnTo>
                  <a:lnTo>
                    <a:pt x="2044115" y="101904"/>
                  </a:lnTo>
                  <a:lnTo>
                    <a:pt x="2102497" y="101904"/>
                  </a:lnTo>
                  <a:lnTo>
                    <a:pt x="2102497" y="99822"/>
                  </a:lnTo>
                  <a:lnTo>
                    <a:pt x="2102231" y="96812"/>
                  </a:lnTo>
                  <a:lnTo>
                    <a:pt x="2101786" y="93421"/>
                  </a:lnTo>
                  <a:lnTo>
                    <a:pt x="2100668" y="84455"/>
                  </a:lnTo>
                  <a:lnTo>
                    <a:pt x="2074367" y="52082"/>
                  </a:lnTo>
                  <a:lnTo>
                    <a:pt x="2074367" y="93421"/>
                  </a:lnTo>
                  <a:lnTo>
                    <a:pt x="2043557" y="93421"/>
                  </a:lnTo>
                  <a:lnTo>
                    <a:pt x="2053602" y="57150"/>
                  </a:lnTo>
                  <a:lnTo>
                    <a:pt x="2065401" y="57150"/>
                  </a:lnTo>
                  <a:lnTo>
                    <a:pt x="2074367" y="93421"/>
                  </a:lnTo>
                  <a:lnTo>
                    <a:pt x="2074367" y="52082"/>
                  </a:lnTo>
                  <a:lnTo>
                    <a:pt x="2074176" y="51968"/>
                  </a:lnTo>
                  <a:lnTo>
                    <a:pt x="2067102" y="49999"/>
                  </a:lnTo>
                  <a:lnTo>
                    <a:pt x="2059584" y="49999"/>
                  </a:lnTo>
                  <a:lnTo>
                    <a:pt x="2019642" y="72593"/>
                  </a:lnTo>
                  <a:lnTo>
                    <a:pt x="2011743" y="105473"/>
                  </a:lnTo>
                  <a:lnTo>
                    <a:pt x="2012670" y="119062"/>
                  </a:lnTo>
                  <a:lnTo>
                    <a:pt x="2034006" y="153708"/>
                  </a:lnTo>
                  <a:lnTo>
                    <a:pt x="2058123" y="161175"/>
                  </a:lnTo>
                  <a:lnTo>
                    <a:pt x="2065947" y="161175"/>
                  </a:lnTo>
                  <a:lnTo>
                    <a:pt x="2094547" y="144538"/>
                  </a:lnTo>
                  <a:lnTo>
                    <a:pt x="2097989" y="140652"/>
                  </a:lnTo>
                  <a:lnTo>
                    <a:pt x="2103501" y="132600"/>
                  </a:lnTo>
                  <a:close/>
                </a:path>
                <a:path w="2108200" h="180975">
                  <a:moveTo>
                    <a:pt x="2108187" y="165354"/>
                  </a:moveTo>
                  <a:lnTo>
                    <a:pt x="0" y="165354"/>
                  </a:lnTo>
                  <a:lnTo>
                    <a:pt x="0" y="180873"/>
                  </a:lnTo>
                  <a:lnTo>
                    <a:pt x="2108187" y="180873"/>
                  </a:lnTo>
                  <a:lnTo>
                    <a:pt x="2108187" y="1653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" name="object 15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102319" y="2367394"/>
              <a:ext cx="321223" cy="157045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5016703" y="2367394"/>
              <a:ext cx="697230" cy="157480"/>
            </a:xfrm>
            <a:custGeom>
              <a:avLst/>
              <a:gdLst/>
              <a:ahLst/>
              <a:cxnLst/>
              <a:rect l="l" t="t" r="r" b="b"/>
              <a:pathLst>
                <a:path w="697229" h="157480">
                  <a:moveTo>
                    <a:pt x="121805" y="12"/>
                  </a:moveTo>
                  <a:lnTo>
                    <a:pt x="83604" y="12"/>
                  </a:lnTo>
                  <a:lnTo>
                    <a:pt x="83604" y="4521"/>
                  </a:lnTo>
                  <a:lnTo>
                    <a:pt x="90170" y="5041"/>
                  </a:lnTo>
                  <a:lnTo>
                    <a:pt x="94538" y="6591"/>
                  </a:lnTo>
                  <a:lnTo>
                    <a:pt x="98920" y="11734"/>
                  </a:lnTo>
                  <a:lnTo>
                    <a:pt x="100012" y="16040"/>
                  </a:lnTo>
                  <a:lnTo>
                    <a:pt x="100012" y="74295"/>
                  </a:lnTo>
                  <a:lnTo>
                    <a:pt x="99148" y="74295"/>
                  </a:lnTo>
                  <a:lnTo>
                    <a:pt x="38023" y="12"/>
                  </a:lnTo>
                  <a:lnTo>
                    <a:pt x="342" y="12"/>
                  </a:lnTo>
                  <a:lnTo>
                    <a:pt x="342" y="4521"/>
                  </a:lnTo>
                  <a:lnTo>
                    <a:pt x="2540" y="4813"/>
                  </a:lnTo>
                  <a:lnTo>
                    <a:pt x="4279" y="5486"/>
                  </a:lnTo>
                  <a:lnTo>
                    <a:pt x="6832" y="7632"/>
                  </a:lnTo>
                  <a:lnTo>
                    <a:pt x="15621" y="17284"/>
                  </a:lnTo>
                  <a:lnTo>
                    <a:pt x="15621" y="106070"/>
                  </a:lnTo>
                  <a:lnTo>
                    <a:pt x="14668" y="109524"/>
                  </a:lnTo>
                  <a:lnTo>
                    <a:pt x="10845" y="114211"/>
                  </a:lnTo>
                  <a:lnTo>
                    <a:pt x="6604" y="115468"/>
                  </a:lnTo>
                  <a:lnTo>
                    <a:pt x="0" y="115646"/>
                  </a:lnTo>
                  <a:lnTo>
                    <a:pt x="0" y="120154"/>
                  </a:lnTo>
                  <a:lnTo>
                    <a:pt x="40284" y="120154"/>
                  </a:lnTo>
                  <a:lnTo>
                    <a:pt x="40284" y="115646"/>
                  </a:lnTo>
                  <a:lnTo>
                    <a:pt x="32931" y="115354"/>
                  </a:lnTo>
                  <a:lnTo>
                    <a:pt x="28067" y="113372"/>
                  </a:lnTo>
                  <a:lnTo>
                    <a:pt x="24193" y="107442"/>
                  </a:lnTo>
                  <a:lnTo>
                    <a:pt x="23444" y="103581"/>
                  </a:lnTo>
                  <a:lnTo>
                    <a:pt x="23444" y="28397"/>
                  </a:lnTo>
                  <a:lnTo>
                    <a:pt x="24650" y="28397"/>
                  </a:lnTo>
                  <a:lnTo>
                    <a:pt x="102882" y="123456"/>
                  </a:lnTo>
                  <a:lnTo>
                    <a:pt x="107823" y="123456"/>
                  </a:lnTo>
                  <a:lnTo>
                    <a:pt x="107823" y="13258"/>
                  </a:lnTo>
                  <a:lnTo>
                    <a:pt x="108762" y="9791"/>
                  </a:lnTo>
                  <a:lnTo>
                    <a:pt x="112522" y="6680"/>
                  </a:lnTo>
                  <a:lnTo>
                    <a:pt x="116243" y="5448"/>
                  </a:lnTo>
                  <a:lnTo>
                    <a:pt x="121805" y="4521"/>
                  </a:lnTo>
                  <a:lnTo>
                    <a:pt x="121805" y="12"/>
                  </a:lnTo>
                  <a:close/>
                </a:path>
                <a:path w="697229" h="157480">
                  <a:moveTo>
                    <a:pt x="209664" y="79438"/>
                  </a:moveTo>
                  <a:lnTo>
                    <a:pt x="192405" y="43167"/>
                  </a:lnTo>
                  <a:lnTo>
                    <a:pt x="183540" y="38569"/>
                  </a:lnTo>
                  <a:lnTo>
                    <a:pt x="183540" y="79438"/>
                  </a:lnTo>
                  <a:lnTo>
                    <a:pt x="183375" y="88734"/>
                  </a:lnTo>
                  <a:lnTo>
                    <a:pt x="175285" y="117119"/>
                  </a:lnTo>
                  <a:lnTo>
                    <a:pt x="163550" y="117119"/>
                  </a:lnTo>
                  <a:lnTo>
                    <a:pt x="155702" y="88023"/>
                  </a:lnTo>
                  <a:lnTo>
                    <a:pt x="155752" y="70192"/>
                  </a:lnTo>
                  <a:lnTo>
                    <a:pt x="163626" y="41770"/>
                  </a:lnTo>
                  <a:lnTo>
                    <a:pt x="175145" y="41770"/>
                  </a:lnTo>
                  <a:lnTo>
                    <a:pt x="183540" y="79438"/>
                  </a:lnTo>
                  <a:lnTo>
                    <a:pt x="183540" y="38569"/>
                  </a:lnTo>
                  <a:lnTo>
                    <a:pt x="177965" y="36817"/>
                  </a:lnTo>
                  <a:lnTo>
                    <a:pt x="169557" y="36029"/>
                  </a:lnTo>
                  <a:lnTo>
                    <a:pt x="161226" y="36817"/>
                  </a:lnTo>
                  <a:lnTo>
                    <a:pt x="132308" y="62407"/>
                  </a:lnTo>
                  <a:lnTo>
                    <a:pt x="129451" y="79438"/>
                  </a:lnTo>
                  <a:lnTo>
                    <a:pt x="130162" y="88315"/>
                  </a:lnTo>
                  <a:lnTo>
                    <a:pt x="153695" y="119735"/>
                  </a:lnTo>
                  <a:lnTo>
                    <a:pt x="169557" y="122847"/>
                  </a:lnTo>
                  <a:lnTo>
                    <a:pt x="178079" y="122047"/>
                  </a:lnTo>
                  <a:lnTo>
                    <a:pt x="185750" y="119646"/>
                  </a:lnTo>
                  <a:lnTo>
                    <a:pt x="190055" y="117119"/>
                  </a:lnTo>
                  <a:lnTo>
                    <a:pt x="192570" y="115646"/>
                  </a:lnTo>
                  <a:lnTo>
                    <a:pt x="198551" y="110045"/>
                  </a:lnTo>
                  <a:lnTo>
                    <a:pt x="203415" y="103327"/>
                  </a:lnTo>
                  <a:lnTo>
                    <a:pt x="206883" y="95986"/>
                  </a:lnTo>
                  <a:lnTo>
                    <a:pt x="208965" y="88023"/>
                  </a:lnTo>
                  <a:lnTo>
                    <a:pt x="209664" y="79438"/>
                  </a:lnTo>
                  <a:close/>
                </a:path>
                <a:path w="697229" h="157480">
                  <a:moveTo>
                    <a:pt x="309245" y="115900"/>
                  </a:moveTo>
                  <a:lnTo>
                    <a:pt x="306057" y="115493"/>
                  </a:lnTo>
                  <a:lnTo>
                    <a:pt x="303796" y="114719"/>
                  </a:lnTo>
                  <a:lnTo>
                    <a:pt x="301078" y="112395"/>
                  </a:lnTo>
                  <a:lnTo>
                    <a:pt x="300393" y="109816"/>
                  </a:lnTo>
                  <a:lnTo>
                    <a:pt x="300393" y="52959"/>
                  </a:lnTo>
                  <a:lnTo>
                    <a:pt x="298297" y="46050"/>
                  </a:lnTo>
                  <a:lnTo>
                    <a:pt x="289902" y="38163"/>
                  </a:lnTo>
                  <a:lnTo>
                    <a:pt x="283984" y="36207"/>
                  </a:lnTo>
                  <a:lnTo>
                    <a:pt x="271018" y="36207"/>
                  </a:lnTo>
                  <a:lnTo>
                    <a:pt x="266179" y="37604"/>
                  </a:lnTo>
                  <a:lnTo>
                    <a:pt x="257429" y="43218"/>
                  </a:lnTo>
                  <a:lnTo>
                    <a:pt x="253834" y="46761"/>
                  </a:lnTo>
                  <a:lnTo>
                    <a:pt x="250990" y="51054"/>
                  </a:lnTo>
                  <a:lnTo>
                    <a:pt x="250990" y="38290"/>
                  </a:lnTo>
                  <a:lnTo>
                    <a:pt x="217309" y="38290"/>
                  </a:lnTo>
                  <a:lnTo>
                    <a:pt x="217309" y="42545"/>
                  </a:lnTo>
                  <a:lnTo>
                    <a:pt x="221132" y="43002"/>
                  </a:lnTo>
                  <a:lnTo>
                    <a:pt x="223659" y="43942"/>
                  </a:lnTo>
                  <a:lnTo>
                    <a:pt x="226148" y="46748"/>
                  </a:lnTo>
                  <a:lnTo>
                    <a:pt x="226771" y="49250"/>
                  </a:lnTo>
                  <a:lnTo>
                    <a:pt x="226771" y="109181"/>
                  </a:lnTo>
                  <a:lnTo>
                    <a:pt x="226009" y="111899"/>
                  </a:lnTo>
                  <a:lnTo>
                    <a:pt x="222935" y="114604"/>
                  </a:lnTo>
                  <a:lnTo>
                    <a:pt x="220548" y="115493"/>
                  </a:lnTo>
                  <a:lnTo>
                    <a:pt x="217309" y="115900"/>
                  </a:lnTo>
                  <a:lnTo>
                    <a:pt x="217309" y="120154"/>
                  </a:lnTo>
                  <a:lnTo>
                    <a:pt x="260108" y="120154"/>
                  </a:lnTo>
                  <a:lnTo>
                    <a:pt x="260108" y="115900"/>
                  </a:lnTo>
                  <a:lnTo>
                    <a:pt x="256921" y="115265"/>
                  </a:lnTo>
                  <a:lnTo>
                    <a:pt x="254749" y="114388"/>
                  </a:lnTo>
                  <a:lnTo>
                    <a:pt x="252450" y="112191"/>
                  </a:lnTo>
                  <a:lnTo>
                    <a:pt x="251866" y="109702"/>
                  </a:lnTo>
                  <a:lnTo>
                    <a:pt x="251866" y="58254"/>
                  </a:lnTo>
                  <a:lnTo>
                    <a:pt x="253250" y="55994"/>
                  </a:lnTo>
                  <a:lnTo>
                    <a:pt x="255231" y="53746"/>
                  </a:lnTo>
                  <a:lnTo>
                    <a:pt x="260388" y="49301"/>
                  </a:lnTo>
                  <a:lnTo>
                    <a:pt x="263207" y="48183"/>
                  </a:lnTo>
                  <a:lnTo>
                    <a:pt x="270383" y="48183"/>
                  </a:lnTo>
                  <a:lnTo>
                    <a:pt x="273138" y="50012"/>
                  </a:lnTo>
                  <a:lnTo>
                    <a:pt x="275323" y="55676"/>
                  </a:lnTo>
                  <a:lnTo>
                    <a:pt x="275742" y="58724"/>
                  </a:lnTo>
                  <a:lnTo>
                    <a:pt x="275742" y="109702"/>
                  </a:lnTo>
                  <a:lnTo>
                    <a:pt x="275158" y="112191"/>
                  </a:lnTo>
                  <a:lnTo>
                    <a:pt x="272846" y="114388"/>
                  </a:lnTo>
                  <a:lnTo>
                    <a:pt x="270675" y="115265"/>
                  </a:lnTo>
                  <a:lnTo>
                    <a:pt x="267487" y="115900"/>
                  </a:lnTo>
                  <a:lnTo>
                    <a:pt x="267487" y="120154"/>
                  </a:lnTo>
                  <a:lnTo>
                    <a:pt x="309245" y="120154"/>
                  </a:lnTo>
                  <a:lnTo>
                    <a:pt x="309245" y="115900"/>
                  </a:lnTo>
                  <a:close/>
                </a:path>
                <a:path w="697229" h="157480">
                  <a:moveTo>
                    <a:pt x="361848" y="69189"/>
                  </a:moveTo>
                  <a:lnTo>
                    <a:pt x="321132" y="69189"/>
                  </a:lnTo>
                  <a:lnTo>
                    <a:pt x="321132" y="89763"/>
                  </a:lnTo>
                  <a:lnTo>
                    <a:pt x="361848" y="89763"/>
                  </a:lnTo>
                  <a:lnTo>
                    <a:pt x="361848" y="69189"/>
                  </a:lnTo>
                  <a:close/>
                </a:path>
                <a:path w="697229" h="157480">
                  <a:moveTo>
                    <a:pt x="497205" y="0"/>
                  </a:moveTo>
                  <a:lnTo>
                    <a:pt x="459346" y="0"/>
                  </a:lnTo>
                  <a:lnTo>
                    <a:pt x="459346" y="4343"/>
                  </a:lnTo>
                  <a:lnTo>
                    <a:pt x="465480" y="4749"/>
                  </a:lnTo>
                  <a:lnTo>
                    <a:pt x="469544" y="5372"/>
                  </a:lnTo>
                  <a:lnTo>
                    <a:pt x="473532" y="7048"/>
                  </a:lnTo>
                  <a:lnTo>
                    <a:pt x="474535" y="9156"/>
                  </a:lnTo>
                  <a:lnTo>
                    <a:pt x="474535" y="13919"/>
                  </a:lnTo>
                  <a:lnTo>
                    <a:pt x="474192" y="15735"/>
                  </a:lnTo>
                  <a:lnTo>
                    <a:pt x="473494" y="17995"/>
                  </a:lnTo>
                  <a:lnTo>
                    <a:pt x="473087" y="19392"/>
                  </a:lnTo>
                  <a:lnTo>
                    <a:pt x="472630" y="20751"/>
                  </a:lnTo>
                  <a:lnTo>
                    <a:pt x="448932" y="81978"/>
                  </a:lnTo>
                  <a:lnTo>
                    <a:pt x="420484" y="15595"/>
                  </a:lnTo>
                  <a:lnTo>
                    <a:pt x="420204" y="14744"/>
                  </a:lnTo>
                  <a:lnTo>
                    <a:pt x="419925" y="13169"/>
                  </a:lnTo>
                  <a:lnTo>
                    <a:pt x="419849" y="8483"/>
                  </a:lnTo>
                  <a:lnTo>
                    <a:pt x="420789" y="6667"/>
                  </a:lnTo>
                  <a:lnTo>
                    <a:pt x="424548" y="5232"/>
                  </a:lnTo>
                  <a:lnTo>
                    <a:pt x="428675" y="4686"/>
                  </a:lnTo>
                  <a:lnTo>
                    <a:pt x="435038" y="4343"/>
                  </a:lnTo>
                  <a:lnTo>
                    <a:pt x="435038" y="0"/>
                  </a:lnTo>
                  <a:lnTo>
                    <a:pt x="375399" y="0"/>
                  </a:lnTo>
                  <a:lnTo>
                    <a:pt x="375399" y="4343"/>
                  </a:lnTo>
                  <a:lnTo>
                    <a:pt x="379501" y="4686"/>
                  </a:lnTo>
                  <a:lnTo>
                    <a:pt x="382524" y="5803"/>
                  </a:lnTo>
                  <a:lnTo>
                    <a:pt x="386410" y="9563"/>
                  </a:lnTo>
                  <a:lnTo>
                    <a:pt x="388302" y="12649"/>
                  </a:lnTo>
                  <a:lnTo>
                    <a:pt x="390156" y="16929"/>
                  </a:lnTo>
                  <a:lnTo>
                    <a:pt x="435902" y="123456"/>
                  </a:lnTo>
                  <a:lnTo>
                    <a:pt x="440588" y="123456"/>
                  </a:lnTo>
                  <a:lnTo>
                    <a:pt x="456565" y="82296"/>
                  </a:lnTo>
                  <a:lnTo>
                    <a:pt x="483158" y="13766"/>
                  </a:lnTo>
                  <a:lnTo>
                    <a:pt x="485267" y="10172"/>
                  </a:lnTo>
                  <a:lnTo>
                    <a:pt x="487426" y="8115"/>
                  </a:lnTo>
                  <a:lnTo>
                    <a:pt x="489610" y="6070"/>
                  </a:lnTo>
                  <a:lnTo>
                    <a:pt x="492861" y="4800"/>
                  </a:lnTo>
                  <a:lnTo>
                    <a:pt x="497205" y="4343"/>
                  </a:lnTo>
                  <a:lnTo>
                    <a:pt x="497205" y="0"/>
                  </a:lnTo>
                  <a:close/>
                </a:path>
                <a:path w="697229" h="157480">
                  <a:moveTo>
                    <a:pt x="559879" y="100444"/>
                  </a:moveTo>
                  <a:lnTo>
                    <a:pt x="555802" y="97929"/>
                  </a:lnTo>
                  <a:lnTo>
                    <a:pt x="552437" y="101638"/>
                  </a:lnTo>
                  <a:lnTo>
                    <a:pt x="549630" y="104267"/>
                  </a:lnTo>
                  <a:lnTo>
                    <a:pt x="543648" y="108432"/>
                  </a:lnTo>
                  <a:lnTo>
                    <a:pt x="539699" y="109740"/>
                  </a:lnTo>
                  <a:lnTo>
                    <a:pt x="526770" y="109740"/>
                  </a:lnTo>
                  <a:lnTo>
                    <a:pt x="520649" y="104851"/>
                  </a:lnTo>
                  <a:lnTo>
                    <a:pt x="517182" y="95072"/>
                  </a:lnTo>
                  <a:lnTo>
                    <a:pt x="515264" y="89852"/>
                  </a:lnTo>
                  <a:lnTo>
                    <a:pt x="514108" y="83693"/>
                  </a:lnTo>
                  <a:lnTo>
                    <a:pt x="513689" y="76581"/>
                  </a:lnTo>
                  <a:lnTo>
                    <a:pt x="559104" y="76581"/>
                  </a:lnTo>
                  <a:lnTo>
                    <a:pt x="559104" y="74955"/>
                  </a:lnTo>
                  <a:lnTo>
                    <a:pt x="537222" y="37820"/>
                  </a:lnTo>
                  <a:lnTo>
                    <a:pt x="537222" y="69977"/>
                  </a:lnTo>
                  <a:lnTo>
                    <a:pt x="513257" y="69977"/>
                  </a:lnTo>
                  <a:lnTo>
                    <a:pt x="513499" y="60769"/>
                  </a:lnTo>
                  <a:lnTo>
                    <a:pt x="514464" y="53784"/>
                  </a:lnTo>
                  <a:lnTo>
                    <a:pt x="517906" y="44157"/>
                  </a:lnTo>
                  <a:lnTo>
                    <a:pt x="521081" y="41757"/>
                  </a:lnTo>
                  <a:lnTo>
                    <a:pt x="530250" y="41757"/>
                  </a:lnTo>
                  <a:lnTo>
                    <a:pt x="533260" y="43840"/>
                  </a:lnTo>
                  <a:lnTo>
                    <a:pt x="536295" y="52184"/>
                  </a:lnTo>
                  <a:lnTo>
                    <a:pt x="537108" y="59499"/>
                  </a:lnTo>
                  <a:lnTo>
                    <a:pt x="537222" y="69977"/>
                  </a:lnTo>
                  <a:lnTo>
                    <a:pt x="537222" y="37820"/>
                  </a:lnTo>
                  <a:lnTo>
                    <a:pt x="537083" y="37731"/>
                  </a:lnTo>
                  <a:lnTo>
                    <a:pt x="531583" y="36207"/>
                  </a:lnTo>
                  <a:lnTo>
                    <a:pt x="525729" y="36207"/>
                  </a:lnTo>
                  <a:lnTo>
                    <a:pt x="491248" y="61163"/>
                  </a:lnTo>
                  <a:lnTo>
                    <a:pt x="488518" y="79349"/>
                  </a:lnTo>
                  <a:lnTo>
                    <a:pt x="489242" y="89916"/>
                  </a:lnTo>
                  <a:lnTo>
                    <a:pt x="518134" y="122021"/>
                  </a:lnTo>
                  <a:lnTo>
                    <a:pt x="524598" y="122669"/>
                  </a:lnTo>
                  <a:lnTo>
                    <a:pt x="530669" y="122669"/>
                  </a:lnTo>
                  <a:lnTo>
                    <a:pt x="552907" y="109740"/>
                  </a:lnTo>
                  <a:lnTo>
                    <a:pt x="555599" y="106705"/>
                  </a:lnTo>
                  <a:lnTo>
                    <a:pt x="559879" y="100444"/>
                  </a:lnTo>
                  <a:close/>
                </a:path>
                <a:path w="697229" h="157480">
                  <a:moveTo>
                    <a:pt x="648512" y="120815"/>
                  </a:moveTo>
                  <a:lnTo>
                    <a:pt x="644258" y="114604"/>
                  </a:lnTo>
                  <a:lnTo>
                    <a:pt x="634453" y="110617"/>
                  </a:lnTo>
                  <a:lnTo>
                    <a:pt x="634453" y="144145"/>
                  </a:lnTo>
                  <a:lnTo>
                    <a:pt x="630440" y="147777"/>
                  </a:lnTo>
                  <a:lnTo>
                    <a:pt x="618109" y="150799"/>
                  </a:lnTo>
                  <a:lnTo>
                    <a:pt x="612660" y="151320"/>
                  </a:lnTo>
                  <a:lnTo>
                    <a:pt x="598665" y="151320"/>
                  </a:lnTo>
                  <a:lnTo>
                    <a:pt x="592988" y="150279"/>
                  </a:lnTo>
                  <a:lnTo>
                    <a:pt x="585177" y="146100"/>
                  </a:lnTo>
                  <a:lnTo>
                    <a:pt x="583234" y="143217"/>
                  </a:lnTo>
                  <a:lnTo>
                    <a:pt x="583234" y="137414"/>
                  </a:lnTo>
                  <a:lnTo>
                    <a:pt x="583946" y="135369"/>
                  </a:lnTo>
                  <a:lnTo>
                    <a:pt x="586206" y="132410"/>
                  </a:lnTo>
                  <a:lnTo>
                    <a:pt x="587552" y="131127"/>
                  </a:lnTo>
                  <a:lnTo>
                    <a:pt x="589394" y="129616"/>
                  </a:lnTo>
                  <a:lnTo>
                    <a:pt x="624586" y="129616"/>
                  </a:lnTo>
                  <a:lnTo>
                    <a:pt x="628738" y="130390"/>
                  </a:lnTo>
                  <a:lnTo>
                    <a:pt x="633310" y="133477"/>
                  </a:lnTo>
                  <a:lnTo>
                    <a:pt x="634365" y="135572"/>
                  </a:lnTo>
                  <a:lnTo>
                    <a:pt x="634453" y="144145"/>
                  </a:lnTo>
                  <a:lnTo>
                    <a:pt x="634453" y="110617"/>
                  </a:lnTo>
                  <a:lnTo>
                    <a:pt x="631304" y="109334"/>
                  </a:lnTo>
                  <a:lnTo>
                    <a:pt x="625792" y="108381"/>
                  </a:lnTo>
                  <a:lnTo>
                    <a:pt x="607720" y="108089"/>
                  </a:lnTo>
                  <a:lnTo>
                    <a:pt x="606145" y="108089"/>
                  </a:lnTo>
                  <a:lnTo>
                    <a:pt x="603961" y="108051"/>
                  </a:lnTo>
                  <a:lnTo>
                    <a:pt x="590003" y="103454"/>
                  </a:lnTo>
                  <a:lnTo>
                    <a:pt x="590003" y="99402"/>
                  </a:lnTo>
                  <a:lnTo>
                    <a:pt x="590981" y="97472"/>
                  </a:lnTo>
                  <a:lnTo>
                    <a:pt x="594868" y="94284"/>
                  </a:lnTo>
                  <a:lnTo>
                    <a:pt x="596684" y="93357"/>
                  </a:lnTo>
                  <a:lnTo>
                    <a:pt x="598424" y="93065"/>
                  </a:lnTo>
                  <a:lnTo>
                    <a:pt x="599528" y="93065"/>
                  </a:lnTo>
                  <a:lnTo>
                    <a:pt x="600341" y="93103"/>
                  </a:lnTo>
                  <a:lnTo>
                    <a:pt x="601446" y="93218"/>
                  </a:lnTo>
                  <a:lnTo>
                    <a:pt x="602615" y="93243"/>
                  </a:lnTo>
                  <a:lnTo>
                    <a:pt x="612686" y="93243"/>
                  </a:lnTo>
                  <a:lnTo>
                    <a:pt x="613816" y="93065"/>
                  </a:lnTo>
                  <a:lnTo>
                    <a:pt x="641057" y="67106"/>
                  </a:lnTo>
                  <a:lnTo>
                    <a:pt x="641057" y="63588"/>
                  </a:lnTo>
                  <a:lnTo>
                    <a:pt x="640435" y="60312"/>
                  </a:lnTo>
                  <a:lnTo>
                    <a:pt x="637933" y="54292"/>
                  </a:lnTo>
                  <a:lnTo>
                    <a:pt x="636168" y="51663"/>
                  </a:lnTo>
                  <a:lnTo>
                    <a:pt x="633844" y="49403"/>
                  </a:lnTo>
                  <a:lnTo>
                    <a:pt x="648258" y="49403"/>
                  </a:lnTo>
                  <a:lnTo>
                    <a:pt x="648258" y="41935"/>
                  </a:lnTo>
                  <a:lnTo>
                    <a:pt x="648258" y="39941"/>
                  </a:lnTo>
                  <a:lnTo>
                    <a:pt x="624814" y="39941"/>
                  </a:lnTo>
                  <a:lnTo>
                    <a:pt x="622909" y="39065"/>
                  </a:lnTo>
                  <a:lnTo>
                    <a:pt x="620217" y="38239"/>
                  </a:lnTo>
                  <a:lnTo>
                    <a:pt x="617004" y="37490"/>
                  </a:lnTo>
                  <a:lnTo>
                    <a:pt x="617004" y="72377"/>
                  </a:lnTo>
                  <a:lnTo>
                    <a:pt x="616165" y="78092"/>
                  </a:lnTo>
                  <a:lnTo>
                    <a:pt x="612813" y="85902"/>
                  </a:lnTo>
                  <a:lnTo>
                    <a:pt x="609739" y="87858"/>
                  </a:lnTo>
                  <a:lnTo>
                    <a:pt x="600354" y="87858"/>
                  </a:lnTo>
                  <a:lnTo>
                    <a:pt x="597039" y="85255"/>
                  </a:lnTo>
                  <a:lnTo>
                    <a:pt x="595299" y="80048"/>
                  </a:lnTo>
                  <a:lnTo>
                    <a:pt x="594144" y="76746"/>
                  </a:lnTo>
                  <a:lnTo>
                    <a:pt x="593648" y="72377"/>
                  </a:lnTo>
                  <a:lnTo>
                    <a:pt x="593750" y="56057"/>
                  </a:lnTo>
                  <a:lnTo>
                    <a:pt x="594372" y="51663"/>
                  </a:lnTo>
                  <a:lnTo>
                    <a:pt x="597471" y="43891"/>
                  </a:lnTo>
                  <a:lnTo>
                    <a:pt x="600595" y="41935"/>
                  </a:lnTo>
                  <a:lnTo>
                    <a:pt x="609561" y="41935"/>
                  </a:lnTo>
                  <a:lnTo>
                    <a:pt x="612584" y="43764"/>
                  </a:lnTo>
                  <a:lnTo>
                    <a:pt x="616127" y="51054"/>
                  </a:lnTo>
                  <a:lnTo>
                    <a:pt x="616889" y="56057"/>
                  </a:lnTo>
                  <a:lnTo>
                    <a:pt x="617004" y="72377"/>
                  </a:lnTo>
                  <a:lnTo>
                    <a:pt x="617004" y="37490"/>
                  </a:lnTo>
                  <a:lnTo>
                    <a:pt x="613270" y="36614"/>
                  </a:lnTo>
                  <a:lnTo>
                    <a:pt x="609447" y="36207"/>
                  </a:lnTo>
                  <a:lnTo>
                    <a:pt x="605282" y="36207"/>
                  </a:lnTo>
                  <a:lnTo>
                    <a:pt x="569252" y="56057"/>
                  </a:lnTo>
                  <a:lnTo>
                    <a:pt x="569252" y="70586"/>
                  </a:lnTo>
                  <a:lnTo>
                    <a:pt x="571106" y="76060"/>
                  </a:lnTo>
                  <a:lnTo>
                    <a:pt x="578523" y="85077"/>
                  </a:lnTo>
                  <a:lnTo>
                    <a:pt x="583387" y="88557"/>
                  </a:lnTo>
                  <a:lnTo>
                    <a:pt x="589394" y="90982"/>
                  </a:lnTo>
                  <a:lnTo>
                    <a:pt x="589394" y="92202"/>
                  </a:lnTo>
                  <a:lnTo>
                    <a:pt x="585228" y="93586"/>
                  </a:lnTo>
                  <a:lnTo>
                    <a:pt x="580961" y="96050"/>
                  </a:lnTo>
                  <a:lnTo>
                    <a:pt x="572223" y="103111"/>
                  </a:lnTo>
                  <a:lnTo>
                    <a:pt x="570039" y="107365"/>
                  </a:lnTo>
                  <a:lnTo>
                    <a:pt x="570039" y="116509"/>
                  </a:lnTo>
                  <a:lnTo>
                    <a:pt x="571423" y="119837"/>
                  </a:lnTo>
                  <a:lnTo>
                    <a:pt x="575767" y="123710"/>
                  </a:lnTo>
                  <a:lnTo>
                    <a:pt x="578281" y="125069"/>
                  </a:lnTo>
                  <a:lnTo>
                    <a:pt x="581761" y="126403"/>
                  </a:lnTo>
                  <a:lnTo>
                    <a:pt x="581761" y="127622"/>
                  </a:lnTo>
                  <a:lnTo>
                    <a:pt x="576541" y="128435"/>
                  </a:lnTo>
                  <a:lnTo>
                    <a:pt x="572884" y="130187"/>
                  </a:lnTo>
                  <a:lnTo>
                    <a:pt x="568655" y="135572"/>
                  </a:lnTo>
                  <a:lnTo>
                    <a:pt x="567601" y="138188"/>
                  </a:lnTo>
                  <a:lnTo>
                    <a:pt x="567601" y="147269"/>
                  </a:lnTo>
                  <a:lnTo>
                    <a:pt x="572579" y="151904"/>
                  </a:lnTo>
                  <a:lnTo>
                    <a:pt x="588556" y="156248"/>
                  </a:lnTo>
                  <a:lnTo>
                    <a:pt x="595731" y="157048"/>
                  </a:lnTo>
                  <a:lnTo>
                    <a:pt x="604062" y="157048"/>
                  </a:lnTo>
                  <a:lnTo>
                    <a:pt x="634415" y="151320"/>
                  </a:lnTo>
                  <a:lnTo>
                    <a:pt x="637781" y="149745"/>
                  </a:lnTo>
                  <a:lnTo>
                    <a:pt x="643750" y="144449"/>
                  </a:lnTo>
                  <a:lnTo>
                    <a:pt x="647331" y="137807"/>
                  </a:lnTo>
                  <a:lnTo>
                    <a:pt x="648423" y="130390"/>
                  </a:lnTo>
                  <a:lnTo>
                    <a:pt x="648512" y="129616"/>
                  </a:lnTo>
                  <a:lnTo>
                    <a:pt x="648512" y="120815"/>
                  </a:lnTo>
                  <a:close/>
                </a:path>
                <a:path w="697229" h="157480">
                  <a:moveTo>
                    <a:pt x="696620" y="103492"/>
                  </a:moveTo>
                  <a:lnTo>
                    <a:pt x="695147" y="99949"/>
                  </a:lnTo>
                  <a:lnTo>
                    <a:pt x="689305" y="94107"/>
                  </a:lnTo>
                  <a:lnTo>
                    <a:pt x="685761" y="92646"/>
                  </a:lnTo>
                  <a:lnTo>
                    <a:pt x="677430" y="92646"/>
                  </a:lnTo>
                  <a:lnTo>
                    <a:pt x="673874" y="94107"/>
                  </a:lnTo>
                  <a:lnTo>
                    <a:pt x="670953" y="97028"/>
                  </a:lnTo>
                  <a:lnTo>
                    <a:pt x="668045" y="99949"/>
                  </a:lnTo>
                  <a:lnTo>
                    <a:pt x="666572" y="103492"/>
                  </a:lnTo>
                  <a:lnTo>
                    <a:pt x="666572" y="111836"/>
                  </a:lnTo>
                  <a:lnTo>
                    <a:pt x="668045" y="115379"/>
                  </a:lnTo>
                  <a:lnTo>
                    <a:pt x="673874" y="121221"/>
                  </a:lnTo>
                  <a:lnTo>
                    <a:pt x="677430" y="122682"/>
                  </a:lnTo>
                  <a:lnTo>
                    <a:pt x="685761" y="122682"/>
                  </a:lnTo>
                  <a:lnTo>
                    <a:pt x="689305" y="121221"/>
                  </a:lnTo>
                  <a:lnTo>
                    <a:pt x="695147" y="115379"/>
                  </a:lnTo>
                  <a:lnTo>
                    <a:pt x="696620" y="111836"/>
                  </a:lnTo>
                  <a:lnTo>
                    <a:pt x="696620" y="1034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5" name="object 15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934501" y="2364097"/>
              <a:ext cx="592263" cy="126137"/>
            </a:xfrm>
            <a:prstGeom prst="rect">
              <a:avLst/>
            </a:prstGeom>
          </p:spPr>
        </p:pic>
        <p:sp>
          <p:nvSpPr>
            <p:cNvPr id="156" name="object 156"/>
            <p:cNvSpPr/>
            <p:nvPr/>
          </p:nvSpPr>
          <p:spPr>
            <a:xfrm>
              <a:off x="4099433" y="2493327"/>
              <a:ext cx="2431415" cy="12065"/>
            </a:xfrm>
            <a:custGeom>
              <a:avLst/>
              <a:gdLst/>
              <a:ahLst/>
              <a:cxnLst/>
              <a:rect l="l" t="t" r="r" b="b"/>
              <a:pathLst>
                <a:path w="2431415" h="12064">
                  <a:moveTo>
                    <a:pt x="324345" y="0"/>
                  </a:moveTo>
                  <a:lnTo>
                    <a:pt x="0" y="0"/>
                  </a:lnTo>
                  <a:lnTo>
                    <a:pt x="0" y="12065"/>
                  </a:lnTo>
                  <a:lnTo>
                    <a:pt x="324345" y="12065"/>
                  </a:lnTo>
                  <a:lnTo>
                    <a:pt x="324345" y="0"/>
                  </a:lnTo>
                  <a:close/>
                </a:path>
                <a:path w="2431415" h="12064">
                  <a:moveTo>
                    <a:pt x="1614144" y="0"/>
                  </a:moveTo>
                  <a:lnTo>
                    <a:pt x="914400" y="0"/>
                  </a:lnTo>
                  <a:lnTo>
                    <a:pt x="914400" y="12065"/>
                  </a:lnTo>
                  <a:lnTo>
                    <a:pt x="1614144" y="12065"/>
                  </a:lnTo>
                  <a:lnTo>
                    <a:pt x="1614144" y="0"/>
                  </a:lnTo>
                  <a:close/>
                </a:path>
                <a:path w="2431415" h="12064">
                  <a:moveTo>
                    <a:pt x="2431389" y="0"/>
                  </a:moveTo>
                  <a:lnTo>
                    <a:pt x="1828800" y="0"/>
                  </a:lnTo>
                  <a:lnTo>
                    <a:pt x="1828800" y="12065"/>
                  </a:lnTo>
                  <a:lnTo>
                    <a:pt x="2431389" y="12065"/>
                  </a:lnTo>
                  <a:lnTo>
                    <a:pt x="24313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" name="object 15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901046" y="2604934"/>
              <a:ext cx="739496" cy="123459"/>
            </a:xfrm>
            <a:prstGeom prst="rect">
              <a:avLst/>
            </a:prstGeom>
          </p:spPr>
        </p:pic>
        <p:pic>
          <p:nvPicPr>
            <p:cNvPr id="158" name="object 15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107172" y="2605981"/>
              <a:ext cx="69202" cy="121627"/>
            </a:xfrm>
            <a:prstGeom prst="rect">
              <a:avLst/>
            </a:prstGeom>
          </p:spPr>
        </p:pic>
        <p:sp>
          <p:nvSpPr>
            <p:cNvPr id="159" name="object 159"/>
            <p:cNvSpPr/>
            <p:nvPr/>
          </p:nvSpPr>
          <p:spPr>
            <a:xfrm>
              <a:off x="4208058" y="2607024"/>
              <a:ext cx="50800" cy="119380"/>
            </a:xfrm>
            <a:custGeom>
              <a:avLst/>
              <a:gdLst/>
              <a:ahLst/>
              <a:cxnLst/>
              <a:rect l="l" t="t" r="r" b="b"/>
              <a:pathLst>
                <a:path w="50800" h="119380">
                  <a:moveTo>
                    <a:pt x="32905" y="0"/>
                  </a:moveTo>
                  <a:lnTo>
                    <a:pt x="31864" y="0"/>
                  </a:lnTo>
                  <a:lnTo>
                    <a:pt x="0" y="16230"/>
                  </a:lnTo>
                  <a:lnTo>
                    <a:pt x="0" y="18656"/>
                  </a:lnTo>
                  <a:lnTo>
                    <a:pt x="9131" y="15176"/>
                  </a:lnTo>
                  <a:lnTo>
                    <a:pt x="11087" y="14757"/>
                  </a:lnTo>
                  <a:lnTo>
                    <a:pt x="14909" y="14757"/>
                  </a:lnTo>
                  <a:lnTo>
                    <a:pt x="16408" y="15481"/>
                  </a:lnTo>
                  <a:lnTo>
                    <a:pt x="17792" y="18376"/>
                  </a:lnTo>
                  <a:lnTo>
                    <a:pt x="18148" y="20485"/>
                  </a:lnTo>
                  <a:lnTo>
                    <a:pt x="18148" y="108864"/>
                  </a:lnTo>
                  <a:lnTo>
                    <a:pt x="17081" y="112255"/>
                  </a:lnTo>
                  <a:lnTo>
                    <a:pt x="12788" y="115379"/>
                  </a:lnTo>
                  <a:lnTo>
                    <a:pt x="8216" y="116332"/>
                  </a:lnTo>
                  <a:lnTo>
                    <a:pt x="1219" y="116674"/>
                  </a:lnTo>
                  <a:lnTo>
                    <a:pt x="1219" y="119278"/>
                  </a:lnTo>
                  <a:lnTo>
                    <a:pt x="50266" y="119278"/>
                  </a:lnTo>
                  <a:lnTo>
                    <a:pt x="50266" y="116852"/>
                  </a:lnTo>
                  <a:lnTo>
                    <a:pt x="43751" y="116624"/>
                  </a:lnTo>
                  <a:lnTo>
                    <a:pt x="39306" y="115900"/>
                  </a:lnTo>
                  <a:lnTo>
                    <a:pt x="34531" y="113461"/>
                  </a:lnTo>
                  <a:lnTo>
                    <a:pt x="33337" y="110629"/>
                  </a:lnTo>
                  <a:lnTo>
                    <a:pt x="33299" y="647"/>
                  </a:lnTo>
                  <a:lnTo>
                    <a:pt x="32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" name="object 16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282546" y="2606151"/>
              <a:ext cx="183878" cy="124322"/>
            </a:xfrm>
            <a:prstGeom prst="rect">
              <a:avLst/>
            </a:prstGeom>
          </p:spPr>
        </p:pic>
        <p:pic>
          <p:nvPicPr>
            <p:cNvPr id="161" name="object 16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021572" y="2604763"/>
              <a:ext cx="359252" cy="125710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930245" y="2606151"/>
              <a:ext cx="364978" cy="124322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906432" y="2843869"/>
              <a:ext cx="1079553" cy="123545"/>
            </a:xfrm>
            <a:prstGeom prst="rect">
              <a:avLst/>
            </a:prstGeom>
          </p:spPr>
        </p:pic>
        <p:pic>
          <p:nvPicPr>
            <p:cNvPr id="164" name="object 16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107172" y="2844745"/>
              <a:ext cx="69202" cy="121627"/>
            </a:xfrm>
            <a:prstGeom prst="rect">
              <a:avLst/>
            </a:prstGeom>
          </p:spPr>
        </p:pic>
        <p:sp>
          <p:nvSpPr>
            <p:cNvPr id="165" name="object 165"/>
            <p:cNvSpPr/>
            <p:nvPr/>
          </p:nvSpPr>
          <p:spPr>
            <a:xfrm>
              <a:off x="4208058" y="2845788"/>
              <a:ext cx="50800" cy="119380"/>
            </a:xfrm>
            <a:custGeom>
              <a:avLst/>
              <a:gdLst/>
              <a:ahLst/>
              <a:cxnLst/>
              <a:rect l="l" t="t" r="r" b="b"/>
              <a:pathLst>
                <a:path w="50800" h="119380">
                  <a:moveTo>
                    <a:pt x="32905" y="0"/>
                  </a:moveTo>
                  <a:lnTo>
                    <a:pt x="31864" y="0"/>
                  </a:lnTo>
                  <a:lnTo>
                    <a:pt x="0" y="16230"/>
                  </a:lnTo>
                  <a:lnTo>
                    <a:pt x="0" y="18656"/>
                  </a:lnTo>
                  <a:lnTo>
                    <a:pt x="9131" y="15176"/>
                  </a:lnTo>
                  <a:lnTo>
                    <a:pt x="11087" y="14757"/>
                  </a:lnTo>
                  <a:lnTo>
                    <a:pt x="14909" y="14757"/>
                  </a:lnTo>
                  <a:lnTo>
                    <a:pt x="16408" y="15481"/>
                  </a:lnTo>
                  <a:lnTo>
                    <a:pt x="17792" y="18376"/>
                  </a:lnTo>
                  <a:lnTo>
                    <a:pt x="18148" y="20485"/>
                  </a:lnTo>
                  <a:lnTo>
                    <a:pt x="18148" y="108864"/>
                  </a:lnTo>
                  <a:lnTo>
                    <a:pt x="17081" y="112255"/>
                  </a:lnTo>
                  <a:lnTo>
                    <a:pt x="12788" y="115379"/>
                  </a:lnTo>
                  <a:lnTo>
                    <a:pt x="8216" y="116332"/>
                  </a:lnTo>
                  <a:lnTo>
                    <a:pt x="1219" y="116674"/>
                  </a:lnTo>
                  <a:lnTo>
                    <a:pt x="1219" y="119278"/>
                  </a:lnTo>
                  <a:lnTo>
                    <a:pt x="50266" y="119278"/>
                  </a:lnTo>
                  <a:lnTo>
                    <a:pt x="50266" y="116852"/>
                  </a:lnTo>
                  <a:lnTo>
                    <a:pt x="43751" y="116624"/>
                  </a:lnTo>
                  <a:lnTo>
                    <a:pt x="39306" y="115900"/>
                  </a:lnTo>
                  <a:lnTo>
                    <a:pt x="34531" y="113461"/>
                  </a:lnTo>
                  <a:lnTo>
                    <a:pt x="33337" y="110629"/>
                  </a:lnTo>
                  <a:lnTo>
                    <a:pt x="33299" y="647"/>
                  </a:lnTo>
                  <a:lnTo>
                    <a:pt x="32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6" name="object 166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282546" y="2844915"/>
              <a:ext cx="183878" cy="124322"/>
            </a:xfrm>
            <a:prstGeom prst="rect">
              <a:avLst/>
            </a:prstGeom>
          </p:spPr>
        </p:pic>
        <p:pic>
          <p:nvPicPr>
            <p:cNvPr id="167" name="object 16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021572" y="2843527"/>
              <a:ext cx="359252" cy="125710"/>
            </a:xfrm>
            <a:prstGeom prst="rect">
              <a:avLst/>
            </a:prstGeom>
          </p:spPr>
        </p:pic>
        <p:pic>
          <p:nvPicPr>
            <p:cNvPr id="168" name="object 16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930245" y="2844915"/>
              <a:ext cx="364978" cy="124322"/>
            </a:xfrm>
            <a:prstGeom prst="rect">
              <a:avLst/>
            </a:prstGeom>
          </p:spPr>
        </p:pic>
        <p:pic>
          <p:nvPicPr>
            <p:cNvPr id="169" name="object 169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901915" y="3082631"/>
              <a:ext cx="1197973" cy="159909"/>
            </a:xfrm>
            <a:prstGeom prst="rect">
              <a:avLst/>
            </a:prstGeom>
          </p:spPr>
        </p:pic>
        <p:pic>
          <p:nvPicPr>
            <p:cNvPr id="170" name="object 17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107172" y="3083503"/>
              <a:ext cx="69202" cy="121627"/>
            </a:xfrm>
            <a:prstGeom prst="rect">
              <a:avLst/>
            </a:prstGeom>
          </p:spPr>
        </p:pic>
        <p:pic>
          <p:nvPicPr>
            <p:cNvPr id="171" name="object 171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197813" y="3083673"/>
              <a:ext cx="268611" cy="124322"/>
            </a:xfrm>
            <a:prstGeom prst="rect">
              <a:avLst/>
            </a:prstGeom>
          </p:spPr>
        </p:pic>
        <p:pic>
          <p:nvPicPr>
            <p:cNvPr id="172" name="object 172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015845" y="3083673"/>
              <a:ext cx="364978" cy="124322"/>
            </a:xfrm>
            <a:prstGeom prst="rect">
              <a:avLst/>
            </a:prstGeom>
          </p:spPr>
        </p:pic>
        <p:pic>
          <p:nvPicPr>
            <p:cNvPr id="173" name="object 173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933893" y="3081677"/>
              <a:ext cx="361331" cy="126318"/>
            </a:xfrm>
            <a:prstGeom prst="rect">
              <a:avLst/>
            </a:prstGeom>
          </p:spPr>
        </p:pic>
        <p:pic>
          <p:nvPicPr>
            <p:cNvPr id="174" name="object 174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906432" y="3321389"/>
              <a:ext cx="1079727" cy="159914"/>
            </a:xfrm>
            <a:prstGeom prst="rect">
              <a:avLst/>
            </a:prstGeom>
          </p:spPr>
        </p:pic>
        <p:pic>
          <p:nvPicPr>
            <p:cNvPr id="175" name="object 175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107172" y="3322260"/>
              <a:ext cx="69202" cy="121627"/>
            </a:xfrm>
            <a:prstGeom prst="rect">
              <a:avLst/>
            </a:prstGeom>
          </p:spPr>
        </p:pic>
        <p:pic>
          <p:nvPicPr>
            <p:cNvPr id="176" name="object 176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197813" y="3322431"/>
              <a:ext cx="268611" cy="124321"/>
            </a:xfrm>
            <a:prstGeom prst="rect">
              <a:avLst/>
            </a:prstGeom>
          </p:spPr>
        </p:pic>
        <p:pic>
          <p:nvPicPr>
            <p:cNvPr id="177" name="object 177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015845" y="3322431"/>
              <a:ext cx="364978" cy="124321"/>
            </a:xfrm>
            <a:prstGeom prst="rect">
              <a:avLst/>
            </a:prstGeom>
          </p:spPr>
        </p:pic>
        <p:pic>
          <p:nvPicPr>
            <p:cNvPr id="178" name="object 178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933893" y="3320435"/>
              <a:ext cx="361331" cy="126318"/>
            </a:xfrm>
            <a:prstGeom prst="rect">
              <a:avLst/>
            </a:prstGeom>
          </p:spPr>
        </p:pic>
        <p:pic>
          <p:nvPicPr>
            <p:cNvPr id="179" name="object 179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901915" y="3559462"/>
              <a:ext cx="1090940" cy="124573"/>
            </a:xfrm>
            <a:prstGeom prst="rect">
              <a:avLst/>
            </a:prstGeom>
          </p:spPr>
        </p:pic>
        <p:pic>
          <p:nvPicPr>
            <p:cNvPr id="180" name="object 180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4104746" y="3561194"/>
              <a:ext cx="361678" cy="124322"/>
            </a:xfrm>
            <a:prstGeom prst="rect">
              <a:avLst/>
            </a:prstGeom>
          </p:spPr>
        </p:pic>
        <p:pic>
          <p:nvPicPr>
            <p:cNvPr id="181" name="object 181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021572" y="3561024"/>
              <a:ext cx="359252" cy="124493"/>
            </a:xfrm>
            <a:prstGeom prst="rect">
              <a:avLst/>
            </a:prstGeom>
          </p:spPr>
        </p:pic>
        <p:pic>
          <p:nvPicPr>
            <p:cNvPr id="182" name="object 18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930245" y="3561194"/>
              <a:ext cx="364978" cy="124322"/>
            </a:xfrm>
            <a:prstGeom prst="rect">
              <a:avLst/>
            </a:prstGeom>
          </p:spPr>
        </p:pic>
        <p:pic>
          <p:nvPicPr>
            <p:cNvPr id="183" name="object 183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901046" y="3798905"/>
              <a:ext cx="854358" cy="122853"/>
            </a:xfrm>
            <a:prstGeom prst="rect">
              <a:avLst/>
            </a:prstGeom>
          </p:spPr>
        </p:pic>
        <p:pic>
          <p:nvPicPr>
            <p:cNvPr id="184" name="object 184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107172" y="3799781"/>
              <a:ext cx="69202" cy="121627"/>
            </a:xfrm>
            <a:prstGeom prst="rect">
              <a:avLst/>
            </a:prstGeom>
          </p:spPr>
        </p:pic>
        <p:pic>
          <p:nvPicPr>
            <p:cNvPr id="185" name="object 185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4197813" y="3799951"/>
              <a:ext cx="268611" cy="124322"/>
            </a:xfrm>
            <a:prstGeom prst="rect">
              <a:avLst/>
            </a:prstGeom>
          </p:spPr>
        </p:pic>
        <p:pic>
          <p:nvPicPr>
            <p:cNvPr id="186" name="object 186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5015845" y="3797956"/>
              <a:ext cx="364978" cy="126318"/>
            </a:xfrm>
            <a:prstGeom prst="rect">
              <a:avLst/>
            </a:prstGeom>
          </p:spPr>
        </p:pic>
        <p:pic>
          <p:nvPicPr>
            <p:cNvPr id="187" name="object 187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5933893" y="3797956"/>
              <a:ext cx="361331" cy="126318"/>
            </a:xfrm>
            <a:prstGeom prst="rect">
              <a:avLst/>
            </a:prstGeom>
          </p:spPr>
        </p:pic>
        <p:pic>
          <p:nvPicPr>
            <p:cNvPr id="188" name="object 188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901481" y="4036983"/>
              <a:ext cx="792020" cy="160605"/>
            </a:xfrm>
            <a:prstGeom prst="rect">
              <a:avLst/>
            </a:prstGeom>
          </p:spPr>
        </p:pic>
        <p:pic>
          <p:nvPicPr>
            <p:cNvPr id="189" name="object 189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107172" y="4038545"/>
              <a:ext cx="69202" cy="121627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4197813" y="4038715"/>
              <a:ext cx="268611" cy="124322"/>
            </a:xfrm>
            <a:prstGeom prst="rect">
              <a:avLst/>
            </a:prstGeom>
          </p:spPr>
        </p:pic>
        <p:pic>
          <p:nvPicPr>
            <p:cNvPr id="191" name="object 191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5015845" y="4036720"/>
              <a:ext cx="364978" cy="126318"/>
            </a:xfrm>
            <a:prstGeom prst="rect">
              <a:avLst/>
            </a:prstGeom>
          </p:spPr>
        </p:pic>
        <p:pic>
          <p:nvPicPr>
            <p:cNvPr id="192" name="object 192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5933893" y="4036720"/>
              <a:ext cx="361331" cy="126318"/>
            </a:xfrm>
            <a:prstGeom prst="rect">
              <a:avLst/>
            </a:prstGeom>
          </p:spPr>
        </p:pic>
        <p:pic>
          <p:nvPicPr>
            <p:cNvPr id="193" name="object 193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901910" y="4279995"/>
              <a:ext cx="234499" cy="120318"/>
            </a:xfrm>
            <a:prstGeom prst="rect">
              <a:avLst/>
            </a:prstGeom>
          </p:spPr>
        </p:pic>
        <p:pic>
          <p:nvPicPr>
            <p:cNvPr id="194" name="object 194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182682" y="4276431"/>
              <a:ext cx="319736" cy="123282"/>
            </a:xfrm>
            <a:prstGeom prst="rect">
              <a:avLst/>
            </a:prstGeom>
          </p:spPr>
        </p:pic>
        <p:pic>
          <p:nvPicPr>
            <p:cNvPr id="195" name="object 195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4107172" y="4277303"/>
              <a:ext cx="359252" cy="124493"/>
            </a:xfrm>
            <a:prstGeom prst="rect">
              <a:avLst/>
            </a:prstGeom>
          </p:spPr>
        </p:pic>
        <p:pic>
          <p:nvPicPr>
            <p:cNvPr id="196" name="object 196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5015845" y="4277473"/>
              <a:ext cx="364978" cy="124322"/>
            </a:xfrm>
            <a:prstGeom prst="rect">
              <a:avLst/>
            </a:prstGeom>
          </p:spPr>
        </p:pic>
        <p:pic>
          <p:nvPicPr>
            <p:cNvPr id="197" name="object 197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5933893" y="4275477"/>
              <a:ext cx="361331" cy="126318"/>
            </a:xfrm>
            <a:prstGeom prst="rect">
              <a:avLst/>
            </a:prstGeom>
          </p:spPr>
        </p:pic>
        <p:pic>
          <p:nvPicPr>
            <p:cNvPr id="198" name="object 198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906432" y="4515184"/>
              <a:ext cx="485997" cy="159919"/>
            </a:xfrm>
            <a:prstGeom prst="rect">
              <a:avLst/>
            </a:prstGeom>
          </p:spPr>
        </p:pic>
        <p:pic>
          <p:nvPicPr>
            <p:cNvPr id="199" name="object 199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4107172" y="4516060"/>
              <a:ext cx="359252" cy="124493"/>
            </a:xfrm>
            <a:prstGeom prst="rect">
              <a:avLst/>
            </a:prstGeom>
          </p:spPr>
        </p:pic>
        <p:pic>
          <p:nvPicPr>
            <p:cNvPr id="200" name="object 200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5015845" y="4516231"/>
              <a:ext cx="364978" cy="124321"/>
            </a:xfrm>
            <a:prstGeom prst="rect">
              <a:avLst/>
            </a:prstGeom>
          </p:spPr>
        </p:pic>
        <p:pic>
          <p:nvPicPr>
            <p:cNvPr id="201" name="object 201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5933893" y="4514235"/>
              <a:ext cx="361331" cy="126318"/>
            </a:xfrm>
            <a:prstGeom prst="rect">
              <a:avLst/>
            </a:prstGeom>
          </p:spPr>
        </p:pic>
        <p:pic>
          <p:nvPicPr>
            <p:cNvPr id="202" name="object 202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901671" y="4753947"/>
              <a:ext cx="1360479" cy="160098"/>
            </a:xfrm>
            <a:prstGeom prst="rect">
              <a:avLst/>
            </a:prstGeom>
          </p:spPr>
        </p:pic>
        <p:pic>
          <p:nvPicPr>
            <p:cNvPr id="203" name="object 203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4104746" y="4754994"/>
              <a:ext cx="361678" cy="124322"/>
            </a:xfrm>
            <a:prstGeom prst="rect">
              <a:avLst/>
            </a:prstGeom>
          </p:spPr>
        </p:pic>
        <p:pic>
          <p:nvPicPr>
            <p:cNvPr id="204" name="object 204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5021572" y="4754824"/>
              <a:ext cx="359252" cy="124493"/>
            </a:xfrm>
            <a:prstGeom prst="rect">
              <a:avLst/>
            </a:prstGeom>
          </p:spPr>
        </p:pic>
        <p:pic>
          <p:nvPicPr>
            <p:cNvPr id="205" name="object 205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5930245" y="4754994"/>
              <a:ext cx="364978" cy="124322"/>
            </a:xfrm>
            <a:prstGeom prst="rect">
              <a:avLst/>
            </a:prstGeom>
          </p:spPr>
        </p:pic>
        <p:sp>
          <p:nvSpPr>
            <p:cNvPr id="206" name="object 206"/>
            <p:cNvSpPr/>
            <p:nvPr/>
          </p:nvSpPr>
          <p:spPr>
            <a:xfrm>
              <a:off x="3052940" y="5311571"/>
              <a:ext cx="1454150" cy="205104"/>
            </a:xfrm>
            <a:custGeom>
              <a:avLst/>
              <a:gdLst/>
              <a:ahLst/>
              <a:cxnLst/>
              <a:rect l="l" t="t" r="r" b="b"/>
              <a:pathLst>
                <a:path w="1454150" h="205104">
                  <a:moveTo>
                    <a:pt x="154152" y="128930"/>
                  </a:moveTo>
                  <a:lnTo>
                    <a:pt x="147345" y="123342"/>
                  </a:lnTo>
                  <a:lnTo>
                    <a:pt x="141630" y="129171"/>
                  </a:lnTo>
                  <a:lnTo>
                    <a:pt x="136309" y="134137"/>
                  </a:lnTo>
                  <a:lnTo>
                    <a:pt x="94056" y="151371"/>
                  </a:lnTo>
                  <a:lnTo>
                    <a:pt x="80810" y="149504"/>
                  </a:lnTo>
                  <a:lnTo>
                    <a:pt x="54686" y="121678"/>
                  </a:lnTo>
                  <a:lnTo>
                    <a:pt x="49009" y="81267"/>
                  </a:lnTo>
                  <a:lnTo>
                    <a:pt x="49606" y="65417"/>
                  </a:lnTo>
                  <a:lnTo>
                    <a:pt x="58661" y="28079"/>
                  </a:lnTo>
                  <a:lnTo>
                    <a:pt x="91262" y="8267"/>
                  </a:lnTo>
                  <a:lnTo>
                    <a:pt x="101142" y="9423"/>
                  </a:lnTo>
                  <a:lnTo>
                    <a:pt x="131889" y="32270"/>
                  </a:lnTo>
                  <a:lnTo>
                    <a:pt x="144449" y="54254"/>
                  </a:lnTo>
                  <a:lnTo>
                    <a:pt x="150253" y="54254"/>
                  </a:lnTo>
                  <a:lnTo>
                    <a:pt x="150253" y="787"/>
                  </a:lnTo>
                  <a:lnTo>
                    <a:pt x="143891" y="787"/>
                  </a:lnTo>
                  <a:lnTo>
                    <a:pt x="143446" y="3238"/>
                  </a:lnTo>
                  <a:lnTo>
                    <a:pt x="142341" y="5588"/>
                  </a:lnTo>
                  <a:lnTo>
                    <a:pt x="138836" y="10058"/>
                  </a:lnTo>
                  <a:lnTo>
                    <a:pt x="136525" y="11163"/>
                  </a:lnTo>
                  <a:lnTo>
                    <a:pt x="132499" y="11163"/>
                  </a:lnTo>
                  <a:lnTo>
                    <a:pt x="117322" y="5867"/>
                  </a:lnTo>
                  <a:lnTo>
                    <a:pt x="110032" y="3543"/>
                  </a:lnTo>
                  <a:lnTo>
                    <a:pt x="102781" y="1892"/>
                  </a:lnTo>
                  <a:lnTo>
                    <a:pt x="95580" y="901"/>
                  </a:lnTo>
                  <a:lnTo>
                    <a:pt x="88417" y="571"/>
                  </a:lnTo>
                  <a:lnTo>
                    <a:pt x="72529" y="1917"/>
                  </a:lnTo>
                  <a:lnTo>
                    <a:pt x="32600" y="22225"/>
                  </a:lnTo>
                  <a:lnTo>
                    <a:pt x="9893" y="64846"/>
                  </a:lnTo>
                  <a:lnTo>
                    <a:pt x="8382" y="82600"/>
                  </a:lnTo>
                  <a:lnTo>
                    <a:pt x="9956" y="100444"/>
                  </a:lnTo>
                  <a:lnTo>
                    <a:pt x="33718" y="142430"/>
                  </a:lnTo>
                  <a:lnTo>
                    <a:pt x="74193" y="161264"/>
                  </a:lnTo>
                  <a:lnTo>
                    <a:pt x="90424" y="162521"/>
                  </a:lnTo>
                  <a:lnTo>
                    <a:pt x="101219" y="161772"/>
                  </a:lnTo>
                  <a:lnTo>
                    <a:pt x="141566" y="141820"/>
                  </a:lnTo>
                  <a:lnTo>
                    <a:pt x="147650" y="135890"/>
                  </a:lnTo>
                  <a:lnTo>
                    <a:pt x="154152" y="128930"/>
                  </a:lnTo>
                  <a:close/>
                </a:path>
                <a:path w="1454150" h="205104">
                  <a:moveTo>
                    <a:pt x="286994" y="152476"/>
                  </a:moveTo>
                  <a:lnTo>
                    <a:pt x="282892" y="151587"/>
                  </a:lnTo>
                  <a:lnTo>
                    <a:pt x="279971" y="150342"/>
                  </a:lnTo>
                  <a:lnTo>
                    <a:pt x="276466" y="147142"/>
                  </a:lnTo>
                  <a:lnTo>
                    <a:pt x="275602" y="143764"/>
                  </a:lnTo>
                  <a:lnTo>
                    <a:pt x="275602" y="83718"/>
                  </a:lnTo>
                  <a:lnTo>
                    <a:pt x="275056" y="75184"/>
                  </a:lnTo>
                  <a:lnTo>
                    <a:pt x="254025" y="50012"/>
                  </a:lnTo>
                  <a:lnTo>
                    <a:pt x="238772" y="50012"/>
                  </a:lnTo>
                  <a:lnTo>
                    <a:pt x="232943" y="51549"/>
                  </a:lnTo>
                  <a:lnTo>
                    <a:pt x="222592" y="57734"/>
                  </a:lnTo>
                  <a:lnTo>
                    <a:pt x="217678" y="62103"/>
                  </a:lnTo>
                  <a:lnTo>
                    <a:pt x="212979" y="67754"/>
                  </a:lnTo>
                  <a:lnTo>
                    <a:pt x="212979" y="3467"/>
                  </a:lnTo>
                  <a:lnTo>
                    <a:pt x="168783" y="3467"/>
                  </a:lnTo>
                  <a:lnTo>
                    <a:pt x="168783" y="8928"/>
                  </a:lnTo>
                  <a:lnTo>
                    <a:pt x="173621" y="9537"/>
                  </a:lnTo>
                  <a:lnTo>
                    <a:pt x="176860" y="10756"/>
                  </a:lnTo>
                  <a:lnTo>
                    <a:pt x="180136" y="14427"/>
                  </a:lnTo>
                  <a:lnTo>
                    <a:pt x="180949" y="17640"/>
                  </a:lnTo>
                  <a:lnTo>
                    <a:pt x="180949" y="143840"/>
                  </a:lnTo>
                  <a:lnTo>
                    <a:pt x="179959" y="147332"/>
                  </a:lnTo>
                  <a:lnTo>
                    <a:pt x="176009" y="150825"/>
                  </a:lnTo>
                  <a:lnTo>
                    <a:pt x="172948" y="151955"/>
                  </a:lnTo>
                  <a:lnTo>
                    <a:pt x="168783" y="152476"/>
                  </a:lnTo>
                  <a:lnTo>
                    <a:pt x="168783" y="157949"/>
                  </a:lnTo>
                  <a:lnTo>
                    <a:pt x="223812" y="157949"/>
                  </a:lnTo>
                  <a:lnTo>
                    <a:pt x="223812" y="152476"/>
                  </a:lnTo>
                  <a:lnTo>
                    <a:pt x="219722" y="151663"/>
                  </a:lnTo>
                  <a:lnTo>
                    <a:pt x="216928" y="150545"/>
                  </a:lnTo>
                  <a:lnTo>
                    <a:pt x="213956" y="147713"/>
                  </a:lnTo>
                  <a:lnTo>
                    <a:pt x="213207" y="144513"/>
                  </a:lnTo>
                  <a:lnTo>
                    <a:pt x="213207" y="77025"/>
                  </a:lnTo>
                  <a:lnTo>
                    <a:pt x="215303" y="74523"/>
                  </a:lnTo>
                  <a:lnTo>
                    <a:pt x="223710" y="67233"/>
                  </a:lnTo>
                  <a:lnTo>
                    <a:pt x="227787" y="65417"/>
                  </a:lnTo>
                  <a:lnTo>
                    <a:pt x="237020" y="65417"/>
                  </a:lnTo>
                  <a:lnTo>
                    <a:pt x="240550" y="67754"/>
                  </a:lnTo>
                  <a:lnTo>
                    <a:pt x="243382" y="75044"/>
                  </a:lnTo>
                  <a:lnTo>
                    <a:pt x="243903" y="78955"/>
                  </a:lnTo>
                  <a:lnTo>
                    <a:pt x="243903" y="144513"/>
                  </a:lnTo>
                  <a:lnTo>
                    <a:pt x="243154" y="147713"/>
                  </a:lnTo>
                  <a:lnTo>
                    <a:pt x="240182" y="150545"/>
                  </a:lnTo>
                  <a:lnTo>
                    <a:pt x="237388" y="151663"/>
                  </a:lnTo>
                  <a:lnTo>
                    <a:pt x="233299" y="152476"/>
                  </a:lnTo>
                  <a:lnTo>
                    <a:pt x="233299" y="157949"/>
                  </a:lnTo>
                  <a:lnTo>
                    <a:pt x="286994" y="157949"/>
                  </a:lnTo>
                  <a:lnTo>
                    <a:pt x="286994" y="152476"/>
                  </a:lnTo>
                  <a:close/>
                </a:path>
                <a:path w="1454150" h="205104">
                  <a:moveTo>
                    <a:pt x="341337" y="12839"/>
                  </a:moveTo>
                  <a:lnTo>
                    <a:pt x="339598" y="8648"/>
                  </a:lnTo>
                  <a:lnTo>
                    <a:pt x="336156" y="5194"/>
                  </a:lnTo>
                  <a:lnTo>
                    <a:pt x="332676" y="1739"/>
                  </a:lnTo>
                  <a:lnTo>
                    <a:pt x="328536" y="0"/>
                  </a:lnTo>
                  <a:lnTo>
                    <a:pt x="318795" y="0"/>
                  </a:lnTo>
                  <a:lnTo>
                    <a:pt x="314591" y="1739"/>
                  </a:lnTo>
                  <a:lnTo>
                    <a:pt x="307682" y="8648"/>
                  </a:lnTo>
                  <a:lnTo>
                    <a:pt x="305955" y="12839"/>
                  </a:lnTo>
                  <a:lnTo>
                    <a:pt x="305955" y="22656"/>
                  </a:lnTo>
                  <a:lnTo>
                    <a:pt x="307682" y="26847"/>
                  </a:lnTo>
                  <a:lnTo>
                    <a:pt x="314591" y="33769"/>
                  </a:lnTo>
                  <a:lnTo>
                    <a:pt x="318795" y="35496"/>
                  </a:lnTo>
                  <a:lnTo>
                    <a:pt x="328536" y="35496"/>
                  </a:lnTo>
                  <a:lnTo>
                    <a:pt x="332676" y="33769"/>
                  </a:lnTo>
                  <a:lnTo>
                    <a:pt x="336156" y="30314"/>
                  </a:lnTo>
                  <a:lnTo>
                    <a:pt x="339598" y="26847"/>
                  </a:lnTo>
                  <a:lnTo>
                    <a:pt x="341337" y="22656"/>
                  </a:lnTo>
                  <a:lnTo>
                    <a:pt x="341337" y="12839"/>
                  </a:lnTo>
                  <a:close/>
                </a:path>
                <a:path w="1454150" h="205104">
                  <a:moveTo>
                    <a:pt x="350380" y="152476"/>
                  </a:moveTo>
                  <a:lnTo>
                    <a:pt x="346290" y="151663"/>
                  </a:lnTo>
                  <a:lnTo>
                    <a:pt x="343496" y="150545"/>
                  </a:lnTo>
                  <a:lnTo>
                    <a:pt x="340525" y="147713"/>
                  </a:lnTo>
                  <a:lnTo>
                    <a:pt x="339775" y="144513"/>
                  </a:lnTo>
                  <a:lnTo>
                    <a:pt x="339775" y="52692"/>
                  </a:lnTo>
                  <a:lnTo>
                    <a:pt x="295910" y="52692"/>
                  </a:lnTo>
                  <a:lnTo>
                    <a:pt x="295910" y="58153"/>
                  </a:lnTo>
                  <a:lnTo>
                    <a:pt x="300520" y="58991"/>
                  </a:lnTo>
                  <a:lnTo>
                    <a:pt x="303606" y="60236"/>
                  </a:lnTo>
                  <a:lnTo>
                    <a:pt x="306730" y="63614"/>
                  </a:lnTo>
                  <a:lnTo>
                    <a:pt x="307517" y="66789"/>
                  </a:lnTo>
                  <a:lnTo>
                    <a:pt x="307517" y="143840"/>
                  </a:lnTo>
                  <a:lnTo>
                    <a:pt x="306400" y="147459"/>
                  </a:lnTo>
                  <a:lnTo>
                    <a:pt x="302679" y="150799"/>
                  </a:lnTo>
                  <a:lnTo>
                    <a:pt x="299923" y="151803"/>
                  </a:lnTo>
                  <a:lnTo>
                    <a:pt x="295910" y="152476"/>
                  </a:lnTo>
                  <a:lnTo>
                    <a:pt x="295910" y="157949"/>
                  </a:lnTo>
                  <a:lnTo>
                    <a:pt x="350380" y="157949"/>
                  </a:lnTo>
                  <a:lnTo>
                    <a:pt x="350380" y="152476"/>
                  </a:lnTo>
                  <a:close/>
                </a:path>
                <a:path w="1454150" h="205104">
                  <a:moveTo>
                    <a:pt x="477634" y="152476"/>
                  </a:moveTo>
                  <a:lnTo>
                    <a:pt x="473532" y="151955"/>
                  </a:lnTo>
                  <a:lnTo>
                    <a:pt x="470611" y="150952"/>
                  </a:lnTo>
                  <a:lnTo>
                    <a:pt x="467106" y="147980"/>
                  </a:lnTo>
                  <a:lnTo>
                    <a:pt x="466242" y="144665"/>
                  </a:lnTo>
                  <a:lnTo>
                    <a:pt x="466242" y="84277"/>
                  </a:lnTo>
                  <a:lnTo>
                    <a:pt x="465734" y="75450"/>
                  </a:lnTo>
                  <a:lnTo>
                    <a:pt x="445147" y="50012"/>
                  </a:lnTo>
                  <a:lnTo>
                    <a:pt x="428472" y="50012"/>
                  </a:lnTo>
                  <a:lnTo>
                    <a:pt x="422236" y="51816"/>
                  </a:lnTo>
                  <a:lnTo>
                    <a:pt x="411010" y="59042"/>
                  </a:lnTo>
                  <a:lnTo>
                    <a:pt x="406374" y="63588"/>
                  </a:lnTo>
                  <a:lnTo>
                    <a:pt x="402729" y="69100"/>
                  </a:lnTo>
                  <a:lnTo>
                    <a:pt x="402729" y="52692"/>
                  </a:lnTo>
                  <a:lnTo>
                    <a:pt x="359422" y="52692"/>
                  </a:lnTo>
                  <a:lnTo>
                    <a:pt x="359422" y="58153"/>
                  </a:lnTo>
                  <a:lnTo>
                    <a:pt x="364337" y="58750"/>
                  </a:lnTo>
                  <a:lnTo>
                    <a:pt x="367588" y="59956"/>
                  </a:lnTo>
                  <a:lnTo>
                    <a:pt x="370789" y="63563"/>
                  </a:lnTo>
                  <a:lnTo>
                    <a:pt x="371589" y="66789"/>
                  </a:lnTo>
                  <a:lnTo>
                    <a:pt x="371589" y="143840"/>
                  </a:lnTo>
                  <a:lnTo>
                    <a:pt x="370598" y="147332"/>
                  </a:lnTo>
                  <a:lnTo>
                    <a:pt x="366649" y="150825"/>
                  </a:lnTo>
                  <a:lnTo>
                    <a:pt x="363588" y="151955"/>
                  </a:lnTo>
                  <a:lnTo>
                    <a:pt x="359422" y="152476"/>
                  </a:lnTo>
                  <a:lnTo>
                    <a:pt x="359422" y="157949"/>
                  </a:lnTo>
                  <a:lnTo>
                    <a:pt x="414451" y="157949"/>
                  </a:lnTo>
                  <a:lnTo>
                    <a:pt x="414451" y="152476"/>
                  </a:lnTo>
                  <a:lnTo>
                    <a:pt x="410362" y="151663"/>
                  </a:lnTo>
                  <a:lnTo>
                    <a:pt x="407568" y="150545"/>
                  </a:lnTo>
                  <a:lnTo>
                    <a:pt x="404596" y="147713"/>
                  </a:lnTo>
                  <a:lnTo>
                    <a:pt x="403847" y="144513"/>
                  </a:lnTo>
                  <a:lnTo>
                    <a:pt x="403847" y="78359"/>
                  </a:lnTo>
                  <a:lnTo>
                    <a:pt x="405638" y="75463"/>
                  </a:lnTo>
                  <a:lnTo>
                    <a:pt x="408178" y="72580"/>
                  </a:lnTo>
                  <a:lnTo>
                    <a:pt x="414794" y="66852"/>
                  </a:lnTo>
                  <a:lnTo>
                    <a:pt x="418426" y="65417"/>
                  </a:lnTo>
                  <a:lnTo>
                    <a:pt x="427659" y="65417"/>
                  </a:lnTo>
                  <a:lnTo>
                    <a:pt x="431190" y="67754"/>
                  </a:lnTo>
                  <a:lnTo>
                    <a:pt x="434022" y="75044"/>
                  </a:lnTo>
                  <a:lnTo>
                    <a:pt x="434543" y="78955"/>
                  </a:lnTo>
                  <a:lnTo>
                    <a:pt x="434543" y="144513"/>
                  </a:lnTo>
                  <a:lnTo>
                    <a:pt x="433793" y="147713"/>
                  </a:lnTo>
                  <a:lnTo>
                    <a:pt x="430822" y="150545"/>
                  </a:lnTo>
                  <a:lnTo>
                    <a:pt x="428028" y="151663"/>
                  </a:lnTo>
                  <a:lnTo>
                    <a:pt x="423938" y="152476"/>
                  </a:lnTo>
                  <a:lnTo>
                    <a:pt x="423938" y="157949"/>
                  </a:lnTo>
                  <a:lnTo>
                    <a:pt x="477634" y="157949"/>
                  </a:lnTo>
                  <a:lnTo>
                    <a:pt x="477634" y="152476"/>
                  </a:lnTo>
                  <a:close/>
                </a:path>
                <a:path w="1454150" h="205104">
                  <a:moveTo>
                    <a:pt x="579653" y="132613"/>
                  </a:moveTo>
                  <a:lnTo>
                    <a:pt x="574408" y="129374"/>
                  </a:lnTo>
                  <a:lnTo>
                    <a:pt x="570077" y="134137"/>
                  </a:lnTo>
                  <a:lnTo>
                    <a:pt x="566470" y="137528"/>
                  </a:lnTo>
                  <a:lnTo>
                    <a:pt x="563549" y="139534"/>
                  </a:lnTo>
                  <a:lnTo>
                    <a:pt x="558774" y="142887"/>
                  </a:lnTo>
                  <a:lnTo>
                    <a:pt x="553707" y="144551"/>
                  </a:lnTo>
                  <a:lnTo>
                    <a:pt x="548347" y="144551"/>
                  </a:lnTo>
                  <a:lnTo>
                    <a:pt x="540537" y="143370"/>
                  </a:lnTo>
                  <a:lnTo>
                    <a:pt x="520268" y="101917"/>
                  </a:lnTo>
                  <a:lnTo>
                    <a:pt x="578650" y="101917"/>
                  </a:lnTo>
                  <a:lnTo>
                    <a:pt x="578650" y="99834"/>
                  </a:lnTo>
                  <a:lnTo>
                    <a:pt x="578383" y="96824"/>
                  </a:lnTo>
                  <a:lnTo>
                    <a:pt x="577938" y="93433"/>
                  </a:lnTo>
                  <a:lnTo>
                    <a:pt x="576821" y="84467"/>
                  </a:lnTo>
                  <a:lnTo>
                    <a:pt x="550519" y="52095"/>
                  </a:lnTo>
                  <a:lnTo>
                    <a:pt x="550519" y="93433"/>
                  </a:lnTo>
                  <a:lnTo>
                    <a:pt x="519709" y="93433"/>
                  </a:lnTo>
                  <a:lnTo>
                    <a:pt x="529755" y="57162"/>
                  </a:lnTo>
                  <a:lnTo>
                    <a:pt x="541553" y="57162"/>
                  </a:lnTo>
                  <a:lnTo>
                    <a:pt x="550519" y="93433"/>
                  </a:lnTo>
                  <a:lnTo>
                    <a:pt x="550519" y="52095"/>
                  </a:lnTo>
                  <a:lnTo>
                    <a:pt x="550329" y="51981"/>
                  </a:lnTo>
                  <a:lnTo>
                    <a:pt x="543255" y="50012"/>
                  </a:lnTo>
                  <a:lnTo>
                    <a:pt x="535736" y="50012"/>
                  </a:lnTo>
                  <a:lnTo>
                    <a:pt x="495795" y="72593"/>
                  </a:lnTo>
                  <a:lnTo>
                    <a:pt x="487895" y="105486"/>
                  </a:lnTo>
                  <a:lnTo>
                    <a:pt x="488823" y="119062"/>
                  </a:lnTo>
                  <a:lnTo>
                    <a:pt x="510159" y="153708"/>
                  </a:lnTo>
                  <a:lnTo>
                    <a:pt x="534276" y="161188"/>
                  </a:lnTo>
                  <a:lnTo>
                    <a:pt x="542099" y="161188"/>
                  </a:lnTo>
                  <a:lnTo>
                    <a:pt x="574128" y="140652"/>
                  </a:lnTo>
                  <a:lnTo>
                    <a:pt x="579653" y="132613"/>
                  </a:lnTo>
                  <a:close/>
                </a:path>
                <a:path w="1454150" h="205104">
                  <a:moveTo>
                    <a:pt x="667385" y="117767"/>
                  </a:moveTo>
                  <a:lnTo>
                    <a:pt x="664413" y="110426"/>
                  </a:lnTo>
                  <a:lnTo>
                    <a:pt x="654888" y="100977"/>
                  </a:lnTo>
                  <a:lnTo>
                    <a:pt x="649224" y="97370"/>
                  </a:lnTo>
                  <a:lnTo>
                    <a:pt x="622960" y="84721"/>
                  </a:lnTo>
                  <a:lnTo>
                    <a:pt x="618871" y="81889"/>
                  </a:lnTo>
                  <a:lnTo>
                    <a:pt x="614476" y="76466"/>
                  </a:lnTo>
                  <a:lnTo>
                    <a:pt x="613359" y="73787"/>
                  </a:lnTo>
                  <a:lnTo>
                    <a:pt x="613359" y="67830"/>
                  </a:lnTo>
                  <a:lnTo>
                    <a:pt x="614603" y="64782"/>
                  </a:lnTo>
                  <a:lnTo>
                    <a:pt x="619582" y="59118"/>
                  </a:lnTo>
                  <a:lnTo>
                    <a:pt x="623366" y="57708"/>
                  </a:lnTo>
                  <a:lnTo>
                    <a:pt x="634974" y="57708"/>
                  </a:lnTo>
                  <a:lnTo>
                    <a:pt x="640702" y="60058"/>
                  </a:lnTo>
                  <a:lnTo>
                    <a:pt x="650532" y="69430"/>
                  </a:lnTo>
                  <a:lnTo>
                    <a:pt x="654062" y="75641"/>
                  </a:lnTo>
                  <a:lnTo>
                    <a:pt x="656221" y="83388"/>
                  </a:lnTo>
                  <a:lnTo>
                    <a:pt x="662025" y="83388"/>
                  </a:lnTo>
                  <a:lnTo>
                    <a:pt x="662025" y="50342"/>
                  </a:lnTo>
                  <a:lnTo>
                    <a:pt x="657009" y="50342"/>
                  </a:lnTo>
                  <a:lnTo>
                    <a:pt x="656488" y="51752"/>
                  </a:lnTo>
                  <a:lnTo>
                    <a:pt x="655828" y="52857"/>
                  </a:lnTo>
                  <a:lnTo>
                    <a:pt x="654265" y="54419"/>
                  </a:lnTo>
                  <a:lnTo>
                    <a:pt x="652945" y="54813"/>
                  </a:lnTo>
                  <a:lnTo>
                    <a:pt x="649744" y="54813"/>
                  </a:lnTo>
                  <a:lnTo>
                    <a:pt x="646366" y="54000"/>
                  </a:lnTo>
                  <a:lnTo>
                    <a:pt x="635495" y="50800"/>
                  </a:lnTo>
                  <a:lnTo>
                    <a:pt x="630364" y="50012"/>
                  </a:lnTo>
                  <a:lnTo>
                    <a:pt x="625525" y="50012"/>
                  </a:lnTo>
                  <a:lnTo>
                    <a:pt x="617677" y="50622"/>
                  </a:lnTo>
                  <a:lnTo>
                    <a:pt x="590372" y="73748"/>
                  </a:lnTo>
                  <a:lnTo>
                    <a:pt x="590372" y="89598"/>
                  </a:lnTo>
                  <a:lnTo>
                    <a:pt x="592340" y="95656"/>
                  </a:lnTo>
                  <a:lnTo>
                    <a:pt x="600151" y="105930"/>
                  </a:lnTo>
                  <a:lnTo>
                    <a:pt x="606552" y="110693"/>
                  </a:lnTo>
                  <a:lnTo>
                    <a:pt x="636092" y="125133"/>
                  </a:lnTo>
                  <a:lnTo>
                    <a:pt x="638733" y="126796"/>
                  </a:lnTo>
                  <a:lnTo>
                    <a:pt x="643343" y="131267"/>
                  </a:lnTo>
                  <a:lnTo>
                    <a:pt x="644842" y="134759"/>
                  </a:lnTo>
                  <a:lnTo>
                    <a:pt x="644842" y="143179"/>
                  </a:lnTo>
                  <a:lnTo>
                    <a:pt x="643458" y="146659"/>
                  </a:lnTo>
                  <a:lnTo>
                    <a:pt x="637959" y="151942"/>
                  </a:lnTo>
                  <a:lnTo>
                    <a:pt x="633641" y="153250"/>
                  </a:lnTo>
                  <a:lnTo>
                    <a:pt x="621360" y="153250"/>
                  </a:lnTo>
                  <a:lnTo>
                    <a:pt x="596506" y="123342"/>
                  </a:lnTo>
                  <a:lnTo>
                    <a:pt x="590143" y="123342"/>
                  </a:lnTo>
                  <a:lnTo>
                    <a:pt x="590143" y="161175"/>
                  </a:lnTo>
                  <a:lnTo>
                    <a:pt x="595617" y="161175"/>
                  </a:lnTo>
                  <a:lnTo>
                    <a:pt x="597852" y="157099"/>
                  </a:lnTo>
                  <a:lnTo>
                    <a:pt x="599719" y="155092"/>
                  </a:lnTo>
                  <a:lnTo>
                    <a:pt x="600824" y="154597"/>
                  </a:lnTo>
                  <a:lnTo>
                    <a:pt x="602602" y="154597"/>
                  </a:lnTo>
                  <a:lnTo>
                    <a:pt x="614438" y="158508"/>
                  </a:lnTo>
                  <a:lnTo>
                    <a:pt x="618248" y="159588"/>
                  </a:lnTo>
                  <a:lnTo>
                    <a:pt x="624420" y="160858"/>
                  </a:lnTo>
                  <a:lnTo>
                    <a:pt x="627494" y="161175"/>
                  </a:lnTo>
                  <a:lnTo>
                    <a:pt x="630555" y="161175"/>
                  </a:lnTo>
                  <a:lnTo>
                    <a:pt x="665086" y="138760"/>
                  </a:lnTo>
                  <a:lnTo>
                    <a:pt x="667385" y="126466"/>
                  </a:lnTo>
                  <a:lnTo>
                    <a:pt x="667385" y="117767"/>
                  </a:lnTo>
                  <a:close/>
                </a:path>
                <a:path w="1454150" h="205104">
                  <a:moveTo>
                    <a:pt x="770077" y="132613"/>
                  </a:moveTo>
                  <a:lnTo>
                    <a:pt x="764832" y="129374"/>
                  </a:lnTo>
                  <a:lnTo>
                    <a:pt x="760501" y="134137"/>
                  </a:lnTo>
                  <a:lnTo>
                    <a:pt x="756894" y="137528"/>
                  </a:lnTo>
                  <a:lnTo>
                    <a:pt x="753973" y="139534"/>
                  </a:lnTo>
                  <a:lnTo>
                    <a:pt x="749198" y="142887"/>
                  </a:lnTo>
                  <a:lnTo>
                    <a:pt x="744131" y="144551"/>
                  </a:lnTo>
                  <a:lnTo>
                    <a:pt x="738771" y="144551"/>
                  </a:lnTo>
                  <a:lnTo>
                    <a:pt x="730961" y="143370"/>
                  </a:lnTo>
                  <a:lnTo>
                    <a:pt x="710692" y="101917"/>
                  </a:lnTo>
                  <a:lnTo>
                    <a:pt x="769073" y="101917"/>
                  </a:lnTo>
                  <a:lnTo>
                    <a:pt x="769073" y="99834"/>
                  </a:lnTo>
                  <a:lnTo>
                    <a:pt x="768807" y="96824"/>
                  </a:lnTo>
                  <a:lnTo>
                    <a:pt x="768362" y="93433"/>
                  </a:lnTo>
                  <a:lnTo>
                    <a:pt x="767245" y="84467"/>
                  </a:lnTo>
                  <a:lnTo>
                    <a:pt x="740943" y="52095"/>
                  </a:lnTo>
                  <a:lnTo>
                    <a:pt x="740943" y="93433"/>
                  </a:lnTo>
                  <a:lnTo>
                    <a:pt x="710133" y="93433"/>
                  </a:lnTo>
                  <a:lnTo>
                    <a:pt x="720178" y="57162"/>
                  </a:lnTo>
                  <a:lnTo>
                    <a:pt x="731977" y="57162"/>
                  </a:lnTo>
                  <a:lnTo>
                    <a:pt x="740943" y="93433"/>
                  </a:lnTo>
                  <a:lnTo>
                    <a:pt x="740943" y="52095"/>
                  </a:lnTo>
                  <a:lnTo>
                    <a:pt x="740752" y="51981"/>
                  </a:lnTo>
                  <a:lnTo>
                    <a:pt x="733679" y="50012"/>
                  </a:lnTo>
                  <a:lnTo>
                    <a:pt x="726160" y="50012"/>
                  </a:lnTo>
                  <a:lnTo>
                    <a:pt x="686219" y="72593"/>
                  </a:lnTo>
                  <a:lnTo>
                    <a:pt x="678319" y="105486"/>
                  </a:lnTo>
                  <a:lnTo>
                    <a:pt x="679246" y="119062"/>
                  </a:lnTo>
                  <a:lnTo>
                    <a:pt x="700582" y="153708"/>
                  </a:lnTo>
                  <a:lnTo>
                    <a:pt x="724700" y="161188"/>
                  </a:lnTo>
                  <a:lnTo>
                    <a:pt x="732523" y="161188"/>
                  </a:lnTo>
                  <a:lnTo>
                    <a:pt x="764565" y="140652"/>
                  </a:lnTo>
                  <a:lnTo>
                    <a:pt x="770077" y="132613"/>
                  </a:lnTo>
                  <a:close/>
                </a:path>
                <a:path w="1454150" h="205104">
                  <a:moveTo>
                    <a:pt x="1004366" y="92430"/>
                  </a:moveTo>
                  <a:lnTo>
                    <a:pt x="926020" y="92430"/>
                  </a:lnTo>
                  <a:lnTo>
                    <a:pt x="926020" y="98234"/>
                  </a:lnTo>
                  <a:lnTo>
                    <a:pt x="934427" y="98374"/>
                  </a:lnTo>
                  <a:lnTo>
                    <a:pt x="940003" y="99123"/>
                  </a:lnTo>
                  <a:lnTo>
                    <a:pt x="949121" y="142875"/>
                  </a:lnTo>
                  <a:lnTo>
                    <a:pt x="936320" y="154825"/>
                  </a:lnTo>
                  <a:lnTo>
                    <a:pt x="926566" y="154825"/>
                  </a:lnTo>
                  <a:lnTo>
                    <a:pt x="890130" y="132448"/>
                  </a:lnTo>
                  <a:lnTo>
                    <a:pt x="881278" y="95377"/>
                  </a:lnTo>
                  <a:lnTo>
                    <a:pt x="880694" y="81483"/>
                  </a:lnTo>
                  <a:lnTo>
                    <a:pt x="881329" y="65049"/>
                  </a:lnTo>
                  <a:lnTo>
                    <a:pt x="890854" y="27470"/>
                  </a:lnTo>
                  <a:lnTo>
                    <a:pt x="923112" y="8267"/>
                  </a:lnTo>
                  <a:lnTo>
                    <a:pt x="933005" y="9423"/>
                  </a:lnTo>
                  <a:lnTo>
                    <a:pt x="963777" y="32270"/>
                  </a:lnTo>
                  <a:lnTo>
                    <a:pt x="976350" y="54254"/>
                  </a:lnTo>
                  <a:lnTo>
                    <a:pt x="982154" y="54254"/>
                  </a:lnTo>
                  <a:lnTo>
                    <a:pt x="982154" y="787"/>
                  </a:lnTo>
                  <a:lnTo>
                    <a:pt x="975791" y="787"/>
                  </a:lnTo>
                  <a:lnTo>
                    <a:pt x="974826" y="4279"/>
                  </a:lnTo>
                  <a:lnTo>
                    <a:pt x="973607" y="6883"/>
                  </a:lnTo>
                  <a:lnTo>
                    <a:pt x="970622" y="10312"/>
                  </a:lnTo>
                  <a:lnTo>
                    <a:pt x="968654" y="11163"/>
                  </a:lnTo>
                  <a:lnTo>
                    <a:pt x="963891" y="11163"/>
                  </a:lnTo>
                  <a:lnTo>
                    <a:pt x="958049" y="9398"/>
                  </a:lnTo>
                  <a:lnTo>
                    <a:pt x="948677" y="5867"/>
                  </a:lnTo>
                  <a:lnTo>
                    <a:pt x="941628" y="3543"/>
                  </a:lnTo>
                  <a:lnTo>
                    <a:pt x="934580" y="1892"/>
                  </a:lnTo>
                  <a:lnTo>
                    <a:pt x="927506" y="889"/>
                  </a:lnTo>
                  <a:lnTo>
                    <a:pt x="920432" y="558"/>
                  </a:lnTo>
                  <a:lnTo>
                    <a:pt x="903528" y="2057"/>
                  </a:lnTo>
                  <a:lnTo>
                    <a:pt x="862279" y="24561"/>
                  </a:lnTo>
                  <a:lnTo>
                    <a:pt x="841667" y="65633"/>
                  </a:lnTo>
                  <a:lnTo>
                    <a:pt x="840295" y="82042"/>
                  </a:lnTo>
                  <a:lnTo>
                    <a:pt x="841616" y="98247"/>
                  </a:lnTo>
                  <a:lnTo>
                    <a:pt x="861491" y="138303"/>
                  </a:lnTo>
                  <a:lnTo>
                    <a:pt x="904252" y="160807"/>
                  </a:lnTo>
                  <a:lnTo>
                    <a:pt x="922337" y="162306"/>
                  </a:lnTo>
                  <a:lnTo>
                    <a:pt x="932573" y="162013"/>
                  </a:lnTo>
                  <a:lnTo>
                    <a:pt x="974902" y="152920"/>
                  </a:lnTo>
                  <a:lnTo>
                    <a:pt x="984834" y="148234"/>
                  </a:lnTo>
                  <a:lnTo>
                    <a:pt x="984834" y="111213"/>
                  </a:lnTo>
                  <a:lnTo>
                    <a:pt x="986129" y="105841"/>
                  </a:lnTo>
                  <a:lnTo>
                    <a:pt x="991260" y="100114"/>
                  </a:lnTo>
                  <a:lnTo>
                    <a:pt x="996480" y="98526"/>
                  </a:lnTo>
                  <a:lnTo>
                    <a:pt x="1004366" y="98234"/>
                  </a:lnTo>
                  <a:lnTo>
                    <a:pt x="1004366" y="92430"/>
                  </a:lnTo>
                  <a:close/>
                </a:path>
                <a:path w="1454150" h="205104">
                  <a:moveTo>
                    <a:pt x="1106512" y="61950"/>
                  </a:moveTo>
                  <a:lnTo>
                    <a:pt x="1104620" y="57531"/>
                  </a:lnTo>
                  <a:lnTo>
                    <a:pt x="1097102" y="51523"/>
                  </a:lnTo>
                  <a:lnTo>
                    <a:pt x="1092860" y="50012"/>
                  </a:lnTo>
                  <a:lnTo>
                    <a:pt x="1081887" y="50012"/>
                  </a:lnTo>
                  <a:lnTo>
                    <a:pt x="1076375" y="51866"/>
                  </a:lnTo>
                  <a:lnTo>
                    <a:pt x="1066838" y="59309"/>
                  </a:lnTo>
                  <a:lnTo>
                    <a:pt x="1062024" y="64338"/>
                  </a:lnTo>
                  <a:lnTo>
                    <a:pt x="1057173" y="70662"/>
                  </a:lnTo>
                  <a:lnTo>
                    <a:pt x="1057173" y="52692"/>
                  </a:lnTo>
                  <a:lnTo>
                    <a:pt x="1013866" y="52692"/>
                  </a:lnTo>
                  <a:lnTo>
                    <a:pt x="1013866" y="58153"/>
                  </a:lnTo>
                  <a:lnTo>
                    <a:pt x="1018705" y="58750"/>
                  </a:lnTo>
                  <a:lnTo>
                    <a:pt x="1021943" y="59918"/>
                  </a:lnTo>
                  <a:lnTo>
                    <a:pt x="1025220" y="63373"/>
                  </a:lnTo>
                  <a:lnTo>
                    <a:pt x="1026033" y="66636"/>
                  </a:lnTo>
                  <a:lnTo>
                    <a:pt x="1026033" y="133616"/>
                  </a:lnTo>
                  <a:lnTo>
                    <a:pt x="1013866" y="152476"/>
                  </a:lnTo>
                  <a:lnTo>
                    <a:pt x="1013866" y="157949"/>
                  </a:lnTo>
                  <a:lnTo>
                    <a:pt x="1074699" y="157949"/>
                  </a:lnTo>
                  <a:lnTo>
                    <a:pt x="1074699" y="152476"/>
                  </a:lnTo>
                  <a:lnTo>
                    <a:pt x="1068146" y="151879"/>
                  </a:lnTo>
                  <a:lnTo>
                    <a:pt x="1063777" y="150634"/>
                  </a:lnTo>
                  <a:lnTo>
                    <a:pt x="1059383" y="146875"/>
                  </a:lnTo>
                  <a:lnTo>
                    <a:pt x="1058291" y="142163"/>
                  </a:lnTo>
                  <a:lnTo>
                    <a:pt x="1058291" y="84328"/>
                  </a:lnTo>
                  <a:lnTo>
                    <a:pt x="1059840" y="78943"/>
                  </a:lnTo>
                  <a:lnTo>
                    <a:pt x="1066025" y="71424"/>
                  </a:lnTo>
                  <a:lnTo>
                    <a:pt x="1069111" y="69545"/>
                  </a:lnTo>
                  <a:lnTo>
                    <a:pt x="1073581" y="69545"/>
                  </a:lnTo>
                  <a:lnTo>
                    <a:pt x="1076058" y="71805"/>
                  </a:lnTo>
                  <a:lnTo>
                    <a:pt x="1083144" y="80886"/>
                  </a:lnTo>
                  <a:lnTo>
                    <a:pt x="1087335" y="83159"/>
                  </a:lnTo>
                  <a:lnTo>
                    <a:pt x="1096441" y="83159"/>
                  </a:lnTo>
                  <a:lnTo>
                    <a:pt x="1099883" y="81711"/>
                  </a:lnTo>
                  <a:lnTo>
                    <a:pt x="1105179" y="75907"/>
                  </a:lnTo>
                  <a:lnTo>
                    <a:pt x="1106512" y="72224"/>
                  </a:lnTo>
                  <a:lnTo>
                    <a:pt x="1106512" y="61950"/>
                  </a:lnTo>
                  <a:close/>
                </a:path>
                <a:path w="1454150" h="205104">
                  <a:moveTo>
                    <a:pt x="1222806" y="148234"/>
                  </a:moveTo>
                  <a:lnTo>
                    <a:pt x="1221689" y="146672"/>
                  </a:lnTo>
                  <a:lnTo>
                    <a:pt x="1219352" y="143433"/>
                  </a:lnTo>
                  <a:lnTo>
                    <a:pt x="1217777" y="145008"/>
                  </a:lnTo>
                  <a:lnTo>
                    <a:pt x="1216761" y="145846"/>
                  </a:lnTo>
                  <a:lnTo>
                    <a:pt x="1216063" y="146164"/>
                  </a:lnTo>
                  <a:lnTo>
                    <a:pt x="1215351" y="146519"/>
                  </a:lnTo>
                  <a:lnTo>
                    <a:pt x="1214551" y="146672"/>
                  </a:lnTo>
                  <a:lnTo>
                    <a:pt x="1212621" y="146672"/>
                  </a:lnTo>
                  <a:lnTo>
                    <a:pt x="1211656" y="146100"/>
                  </a:lnTo>
                  <a:lnTo>
                    <a:pt x="1211072" y="145313"/>
                  </a:lnTo>
                  <a:lnTo>
                    <a:pt x="1210767" y="144894"/>
                  </a:lnTo>
                  <a:lnTo>
                    <a:pt x="1209954" y="143802"/>
                  </a:lnTo>
                  <a:lnTo>
                    <a:pt x="1209522" y="142392"/>
                  </a:lnTo>
                  <a:lnTo>
                    <a:pt x="1209522" y="101803"/>
                  </a:lnTo>
                  <a:lnTo>
                    <a:pt x="1209446" y="84467"/>
                  </a:lnTo>
                  <a:lnTo>
                    <a:pt x="1181938" y="51879"/>
                  </a:lnTo>
                  <a:lnTo>
                    <a:pt x="1164094" y="50012"/>
                  </a:lnTo>
                  <a:lnTo>
                    <a:pt x="1155407" y="50495"/>
                  </a:lnTo>
                  <a:lnTo>
                    <a:pt x="1121232" y="69761"/>
                  </a:lnTo>
                  <a:lnTo>
                    <a:pt x="1121232" y="83413"/>
                  </a:lnTo>
                  <a:lnTo>
                    <a:pt x="1122768" y="87160"/>
                  </a:lnTo>
                  <a:lnTo>
                    <a:pt x="1128953" y="92354"/>
                  </a:lnTo>
                  <a:lnTo>
                    <a:pt x="1132700" y="93649"/>
                  </a:lnTo>
                  <a:lnTo>
                    <a:pt x="1140879" y="93649"/>
                  </a:lnTo>
                  <a:lnTo>
                    <a:pt x="1145984" y="68872"/>
                  </a:lnTo>
                  <a:lnTo>
                    <a:pt x="1145527" y="68237"/>
                  </a:lnTo>
                  <a:lnTo>
                    <a:pt x="1144943" y="67056"/>
                  </a:lnTo>
                  <a:lnTo>
                    <a:pt x="1144790" y="66306"/>
                  </a:lnTo>
                  <a:lnTo>
                    <a:pt x="1144790" y="63106"/>
                  </a:lnTo>
                  <a:lnTo>
                    <a:pt x="1146098" y="61201"/>
                  </a:lnTo>
                  <a:lnTo>
                    <a:pt x="1151382" y="58153"/>
                  </a:lnTo>
                  <a:lnTo>
                    <a:pt x="1154760" y="57378"/>
                  </a:lnTo>
                  <a:lnTo>
                    <a:pt x="1166139" y="57378"/>
                  </a:lnTo>
                  <a:lnTo>
                    <a:pt x="1171219" y="59004"/>
                  </a:lnTo>
                  <a:lnTo>
                    <a:pt x="1174089" y="62230"/>
                  </a:lnTo>
                  <a:lnTo>
                    <a:pt x="1176947" y="65481"/>
                  </a:lnTo>
                  <a:lnTo>
                    <a:pt x="1178382" y="70472"/>
                  </a:lnTo>
                  <a:lnTo>
                    <a:pt x="1178382" y="93878"/>
                  </a:lnTo>
                  <a:lnTo>
                    <a:pt x="1178052" y="93992"/>
                  </a:lnTo>
                  <a:lnTo>
                    <a:pt x="1178052" y="101803"/>
                  </a:lnTo>
                  <a:lnTo>
                    <a:pt x="1178052" y="135267"/>
                  </a:lnTo>
                  <a:lnTo>
                    <a:pt x="1175600" y="138099"/>
                  </a:lnTo>
                  <a:lnTo>
                    <a:pt x="1173480" y="140195"/>
                  </a:lnTo>
                  <a:lnTo>
                    <a:pt x="1171689" y="141528"/>
                  </a:lnTo>
                  <a:lnTo>
                    <a:pt x="1168488" y="143776"/>
                  </a:lnTo>
                  <a:lnTo>
                    <a:pt x="1165034" y="144894"/>
                  </a:lnTo>
                  <a:lnTo>
                    <a:pt x="1158481" y="144894"/>
                  </a:lnTo>
                  <a:lnTo>
                    <a:pt x="1155928" y="143598"/>
                  </a:lnTo>
                  <a:lnTo>
                    <a:pt x="1151382" y="138455"/>
                  </a:lnTo>
                  <a:lnTo>
                    <a:pt x="1150264" y="134670"/>
                  </a:lnTo>
                  <a:lnTo>
                    <a:pt x="1150264" y="121234"/>
                  </a:lnTo>
                  <a:lnTo>
                    <a:pt x="1154163" y="114300"/>
                  </a:lnTo>
                  <a:lnTo>
                    <a:pt x="1166596" y="105651"/>
                  </a:lnTo>
                  <a:lnTo>
                    <a:pt x="1171956" y="103289"/>
                  </a:lnTo>
                  <a:lnTo>
                    <a:pt x="1178052" y="101803"/>
                  </a:lnTo>
                  <a:lnTo>
                    <a:pt x="1178052" y="93992"/>
                  </a:lnTo>
                  <a:lnTo>
                    <a:pt x="1140320" y="107569"/>
                  </a:lnTo>
                  <a:lnTo>
                    <a:pt x="1116990" y="136588"/>
                  </a:lnTo>
                  <a:lnTo>
                    <a:pt x="1116990" y="145008"/>
                  </a:lnTo>
                  <a:lnTo>
                    <a:pt x="1119708" y="151218"/>
                  </a:lnTo>
                  <a:lnTo>
                    <a:pt x="1130566" y="159181"/>
                  </a:lnTo>
                  <a:lnTo>
                    <a:pt x="1136421" y="161188"/>
                  </a:lnTo>
                  <a:lnTo>
                    <a:pt x="1147356" y="161188"/>
                  </a:lnTo>
                  <a:lnTo>
                    <a:pt x="1152118" y="160362"/>
                  </a:lnTo>
                  <a:lnTo>
                    <a:pt x="1156957" y="158724"/>
                  </a:lnTo>
                  <a:lnTo>
                    <a:pt x="1164920" y="156108"/>
                  </a:lnTo>
                  <a:lnTo>
                    <a:pt x="1172057" y="151650"/>
                  </a:lnTo>
                  <a:lnTo>
                    <a:pt x="1178382" y="145313"/>
                  </a:lnTo>
                  <a:lnTo>
                    <a:pt x="1179207" y="149707"/>
                  </a:lnTo>
                  <a:lnTo>
                    <a:pt x="1180503" y="153022"/>
                  </a:lnTo>
                  <a:lnTo>
                    <a:pt x="1182293" y="155257"/>
                  </a:lnTo>
                  <a:lnTo>
                    <a:pt x="1185418" y="159219"/>
                  </a:lnTo>
                  <a:lnTo>
                    <a:pt x="1190371" y="161188"/>
                  </a:lnTo>
                  <a:lnTo>
                    <a:pt x="1200937" y="161188"/>
                  </a:lnTo>
                  <a:lnTo>
                    <a:pt x="1204544" y="160515"/>
                  </a:lnTo>
                  <a:lnTo>
                    <a:pt x="1207960" y="159181"/>
                  </a:lnTo>
                  <a:lnTo>
                    <a:pt x="1213396" y="157099"/>
                  </a:lnTo>
                  <a:lnTo>
                    <a:pt x="1218349" y="153441"/>
                  </a:lnTo>
                  <a:lnTo>
                    <a:pt x="1222806" y="148234"/>
                  </a:lnTo>
                  <a:close/>
                </a:path>
                <a:path w="1454150" h="205104">
                  <a:moveTo>
                    <a:pt x="1335227" y="52692"/>
                  </a:moveTo>
                  <a:lnTo>
                    <a:pt x="1300657" y="52692"/>
                  </a:lnTo>
                  <a:lnTo>
                    <a:pt x="1300657" y="58166"/>
                  </a:lnTo>
                  <a:lnTo>
                    <a:pt x="1304747" y="58242"/>
                  </a:lnTo>
                  <a:lnTo>
                    <a:pt x="1307871" y="58712"/>
                  </a:lnTo>
                  <a:lnTo>
                    <a:pt x="1312189" y="60413"/>
                  </a:lnTo>
                  <a:lnTo>
                    <a:pt x="1313268" y="62458"/>
                  </a:lnTo>
                  <a:lnTo>
                    <a:pt x="1313268" y="65659"/>
                  </a:lnTo>
                  <a:lnTo>
                    <a:pt x="1313027" y="68300"/>
                  </a:lnTo>
                  <a:lnTo>
                    <a:pt x="1311452" y="74066"/>
                  </a:lnTo>
                  <a:lnTo>
                    <a:pt x="1294803" y="115036"/>
                  </a:lnTo>
                  <a:lnTo>
                    <a:pt x="1294053" y="115036"/>
                  </a:lnTo>
                  <a:lnTo>
                    <a:pt x="1276273" y="71120"/>
                  </a:lnTo>
                  <a:lnTo>
                    <a:pt x="1274152" y="64909"/>
                  </a:lnTo>
                  <a:lnTo>
                    <a:pt x="1274152" y="61849"/>
                  </a:lnTo>
                  <a:lnTo>
                    <a:pt x="1275181" y="60248"/>
                  </a:lnTo>
                  <a:lnTo>
                    <a:pt x="1279271" y="58762"/>
                  </a:lnTo>
                  <a:lnTo>
                    <a:pt x="1282319" y="58305"/>
                  </a:lnTo>
                  <a:lnTo>
                    <a:pt x="1286370" y="58166"/>
                  </a:lnTo>
                  <a:lnTo>
                    <a:pt x="1286370" y="52692"/>
                  </a:lnTo>
                  <a:lnTo>
                    <a:pt x="1229182" y="52692"/>
                  </a:lnTo>
                  <a:lnTo>
                    <a:pt x="1229182" y="58166"/>
                  </a:lnTo>
                  <a:lnTo>
                    <a:pt x="1232306" y="58458"/>
                  </a:lnTo>
                  <a:lnTo>
                    <a:pt x="1234465" y="59131"/>
                  </a:lnTo>
                  <a:lnTo>
                    <a:pt x="1279410" y="161188"/>
                  </a:lnTo>
                  <a:lnTo>
                    <a:pt x="1285214" y="161188"/>
                  </a:lnTo>
                  <a:lnTo>
                    <a:pt x="1323911" y="66027"/>
                  </a:lnTo>
                  <a:lnTo>
                    <a:pt x="1335227" y="58166"/>
                  </a:lnTo>
                  <a:lnTo>
                    <a:pt x="1335227" y="52692"/>
                  </a:lnTo>
                  <a:close/>
                </a:path>
                <a:path w="1454150" h="205104">
                  <a:moveTo>
                    <a:pt x="1454086" y="165366"/>
                  </a:moveTo>
                  <a:lnTo>
                    <a:pt x="1400683" y="165366"/>
                  </a:lnTo>
                  <a:lnTo>
                    <a:pt x="1402194" y="161747"/>
                  </a:lnTo>
                  <a:lnTo>
                    <a:pt x="1438363" y="65265"/>
                  </a:lnTo>
                  <a:lnTo>
                    <a:pt x="1440307" y="61937"/>
                  </a:lnTo>
                  <a:lnTo>
                    <a:pt x="1444104" y="59194"/>
                  </a:lnTo>
                  <a:lnTo>
                    <a:pt x="1446542" y="58381"/>
                  </a:lnTo>
                  <a:lnTo>
                    <a:pt x="1449527" y="58166"/>
                  </a:lnTo>
                  <a:lnTo>
                    <a:pt x="1449527" y="52692"/>
                  </a:lnTo>
                  <a:lnTo>
                    <a:pt x="1414907" y="52692"/>
                  </a:lnTo>
                  <a:lnTo>
                    <a:pt x="1414907" y="58166"/>
                  </a:lnTo>
                  <a:lnTo>
                    <a:pt x="1419072" y="58229"/>
                  </a:lnTo>
                  <a:lnTo>
                    <a:pt x="1422222" y="58712"/>
                  </a:lnTo>
                  <a:lnTo>
                    <a:pt x="1426464" y="60413"/>
                  </a:lnTo>
                  <a:lnTo>
                    <a:pt x="1427530" y="62433"/>
                  </a:lnTo>
                  <a:lnTo>
                    <a:pt x="1427530" y="66916"/>
                  </a:lnTo>
                  <a:lnTo>
                    <a:pt x="1426324" y="71742"/>
                  </a:lnTo>
                  <a:lnTo>
                    <a:pt x="1409915" y="116090"/>
                  </a:lnTo>
                  <a:lnTo>
                    <a:pt x="1408785" y="116090"/>
                  </a:lnTo>
                  <a:lnTo>
                    <a:pt x="1390573" y="71120"/>
                  </a:lnTo>
                  <a:lnTo>
                    <a:pt x="1388579" y="65430"/>
                  </a:lnTo>
                  <a:lnTo>
                    <a:pt x="1388452" y="61734"/>
                  </a:lnTo>
                  <a:lnTo>
                    <a:pt x="1389583" y="60134"/>
                  </a:lnTo>
                  <a:lnTo>
                    <a:pt x="1394117" y="58648"/>
                  </a:lnTo>
                  <a:lnTo>
                    <a:pt x="1397050" y="58229"/>
                  </a:lnTo>
                  <a:lnTo>
                    <a:pt x="1400619" y="58166"/>
                  </a:lnTo>
                  <a:lnTo>
                    <a:pt x="1400619" y="52692"/>
                  </a:lnTo>
                  <a:lnTo>
                    <a:pt x="1343482" y="52692"/>
                  </a:lnTo>
                  <a:lnTo>
                    <a:pt x="1343482" y="58166"/>
                  </a:lnTo>
                  <a:lnTo>
                    <a:pt x="1346606" y="58458"/>
                  </a:lnTo>
                  <a:lnTo>
                    <a:pt x="1348765" y="59131"/>
                  </a:lnTo>
                  <a:lnTo>
                    <a:pt x="1351153" y="61214"/>
                  </a:lnTo>
                  <a:lnTo>
                    <a:pt x="1352791" y="63754"/>
                  </a:lnTo>
                  <a:lnTo>
                    <a:pt x="1358785" y="75780"/>
                  </a:lnTo>
                  <a:lnTo>
                    <a:pt x="1393355" y="160312"/>
                  </a:lnTo>
                  <a:lnTo>
                    <a:pt x="1391513" y="165366"/>
                  </a:lnTo>
                  <a:lnTo>
                    <a:pt x="1385138" y="165366"/>
                  </a:lnTo>
                  <a:lnTo>
                    <a:pt x="1385138" y="180873"/>
                  </a:lnTo>
                  <a:lnTo>
                    <a:pt x="1380629" y="189001"/>
                  </a:lnTo>
                  <a:lnTo>
                    <a:pt x="1376934" y="192100"/>
                  </a:lnTo>
                  <a:lnTo>
                    <a:pt x="1371765" y="192100"/>
                  </a:lnTo>
                  <a:lnTo>
                    <a:pt x="1370787" y="191693"/>
                  </a:lnTo>
                  <a:lnTo>
                    <a:pt x="1369212" y="190055"/>
                  </a:lnTo>
                  <a:lnTo>
                    <a:pt x="1368818" y="189166"/>
                  </a:lnTo>
                  <a:lnTo>
                    <a:pt x="1369377" y="183172"/>
                  </a:lnTo>
                  <a:lnTo>
                    <a:pt x="1369377" y="180873"/>
                  </a:lnTo>
                  <a:lnTo>
                    <a:pt x="1385138" y="180873"/>
                  </a:lnTo>
                  <a:lnTo>
                    <a:pt x="1385138" y="165366"/>
                  </a:lnTo>
                  <a:lnTo>
                    <a:pt x="0" y="165366"/>
                  </a:lnTo>
                  <a:lnTo>
                    <a:pt x="0" y="180873"/>
                  </a:lnTo>
                  <a:lnTo>
                    <a:pt x="1340345" y="180873"/>
                  </a:lnTo>
                  <a:lnTo>
                    <a:pt x="1339799" y="182206"/>
                  </a:lnTo>
                  <a:lnTo>
                    <a:pt x="1339799" y="191808"/>
                  </a:lnTo>
                  <a:lnTo>
                    <a:pt x="1341729" y="195846"/>
                  </a:lnTo>
                  <a:lnTo>
                    <a:pt x="1349489" y="203212"/>
                  </a:lnTo>
                  <a:lnTo>
                    <a:pt x="1355140" y="205054"/>
                  </a:lnTo>
                  <a:lnTo>
                    <a:pt x="1372781" y="205054"/>
                  </a:lnTo>
                  <a:lnTo>
                    <a:pt x="1393863" y="180873"/>
                  </a:lnTo>
                  <a:lnTo>
                    <a:pt x="1454086" y="180873"/>
                  </a:lnTo>
                  <a:lnTo>
                    <a:pt x="1454086" y="1653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7" name="object 207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4102319" y="5628758"/>
              <a:ext cx="321223" cy="157045"/>
            </a:xfrm>
            <a:prstGeom prst="rect">
              <a:avLst/>
            </a:prstGeom>
          </p:spPr>
        </p:pic>
        <p:sp>
          <p:nvSpPr>
            <p:cNvPr id="208" name="object 208"/>
            <p:cNvSpPr/>
            <p:nvPr/>
          </p:nvSpPr>
          <p:spPr>
            <a:xfrm>
              <a:off x="5016703" y="5628767"/>
              <a:ext cx="697230" cy="157480"/>
            </a:xfrm>
            <a:custGeom>
              <a:avLst/>
              <a:gdLst/>
              <a:ahLst/>
              <a:cxnLst/>
              <a:rect l="l" t="t" r="r" b="b"/>
              <a:pathLst>
                <a:path w="697229" h="157479">
                  <a:moveTo>
                    <a:pt x="121805" y="0"/>
                  </a:moveTo>
                  <a:lnTo>
                    <a:pt x="83604" y="0"/>
                  </a:lnTo>
                  <a:lnTo>
                    <a:pt x="83604" y="4508"/>
                  </a:lnTo>
                  <a:lnTo>
                    <a:pt x="90170" y="5029"/>
                  </a:lnTo>
                  <a:lnTo>
                    <a:pt x="94538" y="6578"/>
                  </a:lnTo>
                  <a:lnTo>
                    <a:pt x="98920" y="11722"/>
                  </a:lnTo>
                  <a:lnTo>
                    <a:pt x="100012" y="16027"/>
                  </a:lnTo>
                  <a:lnTo>
                    <a:pt x="100012" y="74269"/>
                  </a:lnTo>
                  <a:lnTo>
                    <a:pt x="99148" y="74269"/>
                  </a:lnTo>
                  <a:lnTo>
                    <a:pt x="38023" y="0"/>
                  </a:lnTo>
                  <a:lnTo>
                    <a:pt x="342" y="0"/>
                  </a:lnTo>
                  <a:lnTo>
                    <a:pt x="342" y="4508"/>
                  </a:lnTo>
                  <a:lnTo>
                    <a:pt x="2540" y="4787"/>
                  </a:lnTo>
                  <a:lnTo>
                    <a:pt x="4279" y="5473"/>
                  </a:lnTo>
                  <a:lnTo>
                    <a:pt x="6832" y="7620"/>
                  </a:lnTo>
                  <a:lnTo>
                    <a:pt x="15621" y="17272"/>
                  </a:lnTo>
                  <a:lnTo>
                    <a:pt x="15621" y="106057"/>
                  </a:lnTo>
                  <a:lnTo>
                    <a:pt x="14668" y="109512"/>
                  </a:lnTo>
                  <a:lnTo>
                    <a:pt x="10845" y="114198"/>
                  </a:lnTo>
                  <a:lnTo>
                    <a:pt x="6604" y="115455"/>
                  </a:lnTo>
                  <a:lnTo>
                    <a:pt x="0" y="115633"/>
                  </a:lnTo>
                  <a:lnTo>
                    <a:pt x="0" y="120142"/>
                  </a:lnTo>
                  <a:lnTo>
                    <a:pt x="40284" y="120142"/>
                  </a:lnTo>
                  <a:lnTo>
                    <a:pt x="40284" y="115633"/>
                  </a:lnTo>
                  <a:lnTo>
                    <a:pt x="32931" y="115354"/>
                  </a:lnTo>
                  <a:lnTo>
                    <a:pt x="28067" y="113360"/>
                  </a:lnTo>
                  <a:lnTo>
                    <a:pt x="24193" y="107429"/>
                  </a:lnTo>
                  <a:lnTo>
                    <a:pt x="23444" y="103568"/>
                  </a:lnTo>
                  <a:lnTo>
                    <a:pt x="23444" y="28384"/>
                  </a:lnTo>
                  <a:lnTo>
                    <a:pt x="24650" y="28384"/>
                  </a:lnTo>
                  <a:lnTo>
                    <a:pt x="102882" y="123444"/>
                  </a:lnTo>
                  <a:lnTo>
                    <a:pt x="107823" y="123444"/>
                  </a:lnTo>
                  <a:lnTo>
                    <a:pt x="107823" y="13246"/>
                  </a:lnTo>
                  <a:lnTo>
                    <a:pt x="108762" y="9766"/>
                  </a:lnTo>
                  <a:lnTo>
                    <a:pt x="112522" y="6667"/>
                  </a:lnTo>
                  <a:lnTo>
                    <a:pt x="116243" y="5422"/>
                  </a:lnTo>
                  <a:lnTo>
                    <a:pt x="121805" y="4508"/>
                  </a:lnTo>
                  <a:lnTo>
                    <a:pt x="121805" y="0"/>
                  </a:lnTo>
                  <a:close/>
                </a:path>
                <a:path w="697229" h="157479">
                  <a:moveTo>
                    <a:pt x="209664" y="79425"/>
                  </a:moveTo>
                  <a:lnTo>
                    <a:pt x="192405" y="43154"/>
                  </a:lnTo>
                  <a:lnTo>
                    <a:pt x="183540" y="38557"/>
                  </a:lnTo>
                  <a:lnTo>
                    <a:pt x="183540" y="79425"/>
                  </a:lnTo>
                  <a:lnTo>
                    <a:pt x="183375" y="88722"/>
                  </a:lnTo>
                  <a:lnTo>
                    <a:pt x="175285" y="117106"/>
                  </a:lnTo>
                  <a:lnTo>
                    <a:pt x="163550" y="117106"/>
                  </a:lnTo>
                  <a:lnTo>
                    <a:pt x="155702" y="88023"/>
                  </a:lnTo>
                  <a:lnTo>
                    <a:pt x="155752" y="70180"/>
                  </a:lnTo>
                  <a:lnTo>
                    <a:pt x="163626" y="41757"/>
                  </a:lnTo>
                  <a:lnTo>
                    <a:pt x="175145" y="41757"/>
                  </a:lnTo>
                  <a:lnTo>
                    <a:pt x="183540" y="79425"/>
                  </a:lnTo>
                  <a:lnTo>
                    <a:pt x="183540" y="38557"/>
                  </a:lnTo>
                  <a:lnTo>
                    <a:pt x="177965" y="36817"/>
                  </a:lnTo>
                  <a:lnTo>
                    <a:pt x="169557" y="36017"/>
                  </a:lnTo>
                  <a:lnTo>
                    <a:pt x="161239" y="36817"/>
                  </a:lnTo>
                  <a:lnTo>
                    <a:pt x="132308" y="62395"/>
                  </a:lnTo>
                  <a:lnTo>
                    <a:pt x="129451" y="79425"/>
                  </a:lnTo>
                  <a:lnTo>
                    <a:pt x="130162" y="88303"/>
                  </a:lnTo>
                  <a:lnTo>
                    <a:pt x="153695" y="119722"/>
                  </a:lnTo>
                  <a:lnTo>
                    <a:pt x="169557" y="122834"/>
                  </a:lnTo>
                  <a:lnTo>
                    <a:pt x="178079" y="122034"/>
                  </a:lnTo>
                  <a:lnTo>
                    <a:pt x="185750" y="119634"/>
                  </a:lnTo>
                  <a:lnTo>
                    <a:pt x="190055" y="117106"/>
                  </a:lnTo>
                  <a:lnTo>
                    <a:pt x="192570" y="115633"/>
                  </a:lnTo>
                  <a:lnTo>
                    <a:pt x="198551" y="110032"/>
                  </a:lnTo>
                  <a:lnTo>
                    <a:pt x="203415" y="103327"/>
                  </a:lnTo>
                  <a:lnTo>
                    <a:pt x="206883" y="95986"/>
                  </a:lnTo>
                  <a:lnTo>
                    <a:pt x="208965" y="88023"/>
                  </a:lnTo>
                  <a:lnTo>
                    <a:pt x="209664" y="79425"/>
                  </a:lnTo>
                  <a:close/>
                </a:path>
                <a:path w="697229" h="157479">
                  <a:moveTo>
                    <a:pt x="309245" y="115900"/>
                  </a:moveTo>
                  <a:lnTo>
                    <a:pt x="306057" y="115493"/>
                  </a:lnTo>
                  <a:lnTo>
                    <a:pt x="303796" y="114706"/>
                  </a:lnTo>
                  <a:lnTo>
                    <a:pt x="301078" y="112407"/>
                  </a:lnTo>
                  <a:lnTo>
                    <a:pt x="300393" y="109816"/>
                  </a:lnTo>
                  <a:lnTo>
                    <a:pt x="300393" y="52959"/>
                  </a:lnTo>
                  <a:lnTo>
                    <a:pt x="298297" y="46037"/>
                  </a:lnTo>
                  <a:lnTo>
                    <a:pt x="289902" y="38176"/>
                  </a:lnTo>
                  <a:lnTo>
                    <a:pt x="283984" y="36207"/>
                  </a:lnTo>
                  <a:lnTo>
                    <a:pt x="271018" y="36207"/>
                  </a:lnTo>
                  <a:lnTo>
                    <a:pt x="266179" y="37604"/>
                  </a:lnTo>
                  <a:lnTo>
                    <a:pt x="257429" y="43218"/>
                  </a:lnTo>
                  <a:lnTo>
                    <a:pt x="253834" y="46774"/>
                  </a:lnTo>
                  <a:lnTo>
                    <a:pt x="250990" y="51054"/>
                  </a:lnTo>
                  <a:lnTo>
                    <a:pt x="250990" y="38290"/>
                  </a:lnTo>
                  <a:lnTo>
                    <a:pt x="217309" y="38290"/>
                  </a:lnTo>
                  <a:lnTo>
                    <a:pt x="217309" y="42545"/>
                  </a:lnTo>
                  <a:lnTo>
                    <a:pt x="221132" y="43014"/>
                  </a:lnTo>
                  <a:lnTo>
                    <a:pt x="223659" y="43942"/>
                  </a:lnTo>
                  <a:lnTo>
                    <a:pt x="226148" y="46748"/>
                  </a:lnTo>
                  <a:lnTo>
                    <a:pt x="226771" y="49250"/>
                  </a:lnTo>
                  <a:lnTo>
                    <a:pt x="226771" y="109194"/>
                  </a:lnTo>
                  <a:lnTo>
                    <a:pt x="226009" y="111899"/>
                  </a:lnTo>
                  <a:lnTo>
                    <a:pt x="222935" y="114604"/>
                  </a:lnTo>
                  <a:lnTo>
                    <a:pt x="220548" y="115493"/>
                  </a:lnTo>
                  <a:lnTo>
                    <a:pt x="217309" y="115900"/>
                  </a:lnTo>
                  <a:lnTo>
                    <a:pt x="217309" y="120154"/>
                  </a:lnTo>
                  <a:lnTo>
                    <a:pt x="260108" y="120154"/>
                  </a:lnTo>
                  <a:lnTo>
                    <a:pt x="260108" y="115900"/>
                  </a:lnTo>
                  <a:lnTo>
                    <a:pt x="256921" y="115265"/>
                  </a:lnTo>
                  <a:lnTo>
                    <a:pt x="254749" y="114401"/>
                  </a:lnTo>
                  <a:lnTo>
                    <a:pt x="252450" y="112191"/>
                  </a:lnTo>
                  <a:lnTo>
                    <a:pt x="251866" y="109715"/>
                  </a:lnTo>
                  <a:lnTo>
                    <a:pt x="251866" y="58254"/>
                  </a:lnTo>
                  <a:lnTo>
                    <a:pt x="253250" y="55994"/>
                  </a:lnTo>
                  <a:lnTo>
                    <a:pt x="255231" y="53746"/>
                  </a:lnTo>
                  <a:lnTo>
                    <a:pt x="260388" y="49301"/>
                  </a:lnTo>
                  <a:lnTo>
                    <a:pt x="263207" y="48183"/>
                  </a:lnTo>
                  <a:lnTo>
                    <a:pt x="270383" y="48183"/>
                  </a:lnTo>
                  <a:lnTo>
                    <a:pt x="273138" y="50012"/>
                  </a:lnTo>
                  <a:lnTo>
                    <a:pt x="275323" y="55676"/>
                  </a:lnTo>
                  <a:lnTo>
                    <a:pt x="275742" y="58712"/>
                  </a:lnTo>
                  <a:lnTo>
                    <a:pt x="275742" y="109715"/>
                  </a:lnTo>
                  <a:lnTo>
                    <a:pt x="275158" y="112191"/>
                  </a:lnTo>
                  <a:lnTo>
                    <a:pt x="272846" y="114401"/>
                  </a:lnTo>
                  <a:lnTo>
                    <a:pt x="270675" y="115265"/>
                  </a:lnTo>
                  <a:lnTo>
                    <a:pt x="267487" y="115900"/>
                  </a:lnTo>
                  <a:lnTo>
                    <a:pt x="267487" y="120154"/>
                  </a:lnTo>
                  <a:lnTo>
                    <a:pt x="309245" y="120154"/>
                  </a:lnTo>
                  <a:lnTo>
                    <a:pt x="309245" y="115900"/>
                  </a:lnTo>
                  <a:close/>
                </a:path>
                <a:path w="697229" h="157479">
                  <a:moveTo>
                    <a:pt x="361848" y="69189"/>
                  </a:moveTo>
                  <a:lnTo>
                    <a:pt x="321132" y="69189"/>
                  </a:lnTo>
                  <a:lnTo>
                    <a:pt x="321132" y="89763"/>
                  </a:lnTo>
                  <a:lnTo>
                    <a:pt x="361848" y="89763"/>
                  </a:lnTo>
                  <a:lnTo>
                    <a:pt x="361848" y="69189"/>
                  </a:lnTo>
                  <a:close/>
                </a:path>
                <a:path w="697229" h="157479">
                  <a:moveTo>
                    <a:pt x="497205" y="0"/>
                  </a:moveTo>
                  <a:lnTo>
                    <a:pt x="459346" y="0"/>
                  </a:lnTo>
                  <a:lnTo>
                    <a:pt x="459346" y="4343"/>
                  </a:lnTo>
                  <a:lnTo>
                    <a:pt x="465480" y="4749"/>
                  </a:lnTo>
                  <a:lnTo>
                    <a:pt x="469544" y="5372"/>
                  </a:lnTo>
                  <a:lnTo>
                    <a:pt x="473532" y="7061"/>
                  </a:lnTo>
                  <a:lnTo>
                    <a:pt x="474535" y="9156"/>
                  </a:lnTo>
                  <a:lnTo>
                    <a:pt x="474535" y="13957"/>
                  </a:lnTo>
                  <a:lnTo>
                    <a:pt x="474192" y="15735"/>
                  </a:lnTo>
                  <a:lnTo>
                    <a:pt x="473494" y="17995"/>
                  </a:lnTo>
                  <a:lnTo>
                    <a:pt x="473087" y="19392"/>
                  </a:lnTo>
                  <a:lnTo>
                    <a:pt x="472630" y="20764"/>
                  </a:lnTo>
                  <a:lnTo>
                    <a:pt x="448932" y="81965"/>
                  </a:lnTo>
                  <a:lnTo>
                    <a:pt x="420484" y="15595"/>
                  </a:lnTo>
                  <a:lnTo>
                    <a:pt x="420204" y="14732"/>
                  </a:lnTo>
                  <a:lnTo>
                    <a:pt x="419925" y="13169"/>
                  </a:lnTo>
                  <a:lnTo>
                    <a:pt x="419849" y="8483"/>
                  </a:lnTo>
                  <a:lnTo>
                    <a:pt x="420789" y="6667"/>
                  </a:lnTo>
                  <a:lnTo>
                    <a:pt x="424548" y="5219"/>
                  </a:lnTo>
                  <a:lnTo>
                    <a:pt x="428675" y="4686"/>
                  </a:lnTo>
                  <a:lnTo>
                    <a:pt x="435038" y="4343"/>
                  </a:lnTo>
                  <a:lnTo>
                    <a:pt x="435038" y="0"/>
                  </a:lnTo>
                  <a:lnTo>
                    <a:pt x="375399" y="0"/>
                  </a:lnTo>
                  <a:lnTo>
                    <a:pt x="375399" y="4343"/>
                  </a:lnTo>
                  <a:lnTo>
                    <a:pt x="379501" y="4686"/>
                  </a:lnTo>
                  <a:lnTo>
                    <a:pt x="382524" y="5803"/>
                  </a:lnTo>
                  <a:lnTo>
                    <a:pt x="386410" y="9563"/>
                  </a:lnTo>
                  <a:lnTo>
                    <a:pt x="388302" y="12649"/>
                  </a:lnTo>
                  <a:lnTo>
                    <a:pt x="390156" y="16929"/>
                  </a:lnTo>
                  <a:lnTo>
                    <a:pt x="435902" y="123456"/>
                  </a:lnTo>
                  <a:lnTo>
                    <a:pt x="440588" y="123456"/>
                  </a:lnTo>
                  <a:lnTo>
                    <a:pt x="456565" y="82296"/>
                  </a:lnTo>
                  <a:lnTo>
                    <a:pt x="481139" y="18923"/>
                  </a:lnTo>
                  <a:lnTo>
                    <a:pt x="483158" y="13779"/>
                  </a:lnTo>
                  <a:lnTo>
                    <a:pt x="497205" y="4343"/>
                  </a:lnTo>
                  <a:lnTo>
                    <a:pt x="497205" y="0"/>
                  </a:lnTo>
                  <a:close/>
                </a:path>
                <a:path w="697229" h="157479">
                  <a:moveTo>
                    <a:pt x="559879" y="100444"/>
                  </a:moveTo>
                  <a:lnTo>
                    <a:pt x="555802" y="97929"/>
                  </a:lnTo>
                  <a:lnTo>
                    <a:pt x="552437" y="101638"/>
                  </a:lnTo>
                  <a:lnTo>
                    <a:pt x="549630" y="104267"/>
                  </a:lnTo>
                  <a:lnTo>
                    <a:pt x="543648" y="108432"/>
                  </a:lnTo>
                  <a:lnTo>
                    <a:pt x="539699" y="109740"/>
                  </a:lnTo>
                  <a:lnTo>
                    <a:pt x="526770" y="109740"/>
                  </a:lnTo>
                  <a:lnTo>
                    <a:pt x="520649" y="104851"/>
                  </a:lnTo>
                  <a:lnTo>
                    <a:pt x="517182" y="95072"/>
                  </a:lnTo>
                  <a:lnTo>
                    <a:pt x="515264" y="89852"/>
                  </a:lnTo>
                  <a:lnTo>
                    <a:pt x="514108" y="83693"/>
                  </a:lnTo>
                  <a:lnTo>
                    <a:pt x="513689" y="76581"/>
                  </a:lnTo>
                  <a:lnTo>
                    <a:pt x="559104" y="76581"/>
                  </a:lnTo>
                  <a:lnTo>
                    <a:pt x="559104" y="74955"/>
                  </a:lnTo>
                  <a:lnTo>
                    <a:pt x="558901" y="72605"/>
                  </a:lnTo>
                  <a:lnTo>
                    <a:pt x="558558" y="69977"/>
                  </a:lnTo>
                  <a:lnTo>
                    <a:pt x="557669" y="63004"/>
                  </a:lnTo>
                  <a:lnTo>
                    <a:pt x="537222" y="37833"/>
                  </a:lnTo>
                  <a:lnTo>
                    <a:pt x="537222" y="69977"/>
                  </a:lnTo>
                  <a:lnTo>
                    <a:pt x="513257" y="69977"/>
                  </a:lnTo>
                  <a:lnTo>
                    <a:pt x="513499" y="60769"/>
                  </a:lnTo>
                  <a:lnTo>
                    <a:pt x="514464" y="53759"/>
                  </a:lnTo>
                  <a:lnTo>
                    <a:pt x="517906" y="44170"/>
                  </a:lnTo>
                  <a:lnTo>
                    <a:pt x="521081" y="41757"/>
                  </a:lnTo>
                  <a:lnTo>
                    <a:pt x="530250" y="41757"/>
                  </a:lnTo>
                  <a:lnTo>
                    <a:pt x="533260" y="43840"/>
                  </a:lnTo>
                  <a:lnTo>
                    <a:pt x="536295" y="52184"/>
                  </a:lnTo>
                  <a:lnTo>
                    <a:pt x="537108" y="59499"/>
                  </a:lnTo>
                  <a:lnTo>
                    <a:pt x="537222" y="69977"/>
                  </a:lnTo>
                  <a:lnTo>
                    <a:pt x="537222" y="37833"/>
                  </a:lnTo>
                  <a:lnTo>
                    <a:pt x="537083" y="37744"/>
                  </a:lnTo>
                  <a:lnTo>
                    <a:pt x="531583" y="36207"/>
                  </a:lnTo>
                  <a:lnTo>
                    <a:pt x="525729" y="36207"/>
                  </a:lnTo>
                  <a:lnTo>
                    <a:pt x="491248" y="61150"/>
                  </a:lnTo>
                  <a:lnTo>
                    <a:pt x="488518" y="79349"/>
                  </a:lnTo>
                  <a:lnTo>
                    <a:pt x="489242" y="89903"/>
                  </a:lnTo>
                  <a:lnTo>
                    <a:pt x="518134" y="122021"/>
                  </a:lnTo>
                  <a:lnTo>
                    <a:pt x="524598" y="122669"/>
                  </a:lnTo>
                  <a:lnTo>
                    <a:pt x="530669" y="122669"/>
                  </a:lnTo>
                  <a:lnTo>
                    <a:pt x="555599" y="106692"/>
                  </a:lnTo>
                  <a:lnTo>
                    <a:pt x="559879" y="100444"/>
                  </a:lnTo>
                  <a:close/>
                </a:path>
                <a:path w="697229" h="157479">
                  <a:moveTo>
                    <a:pt x="648512" y="120827"/>
                  </a:moveTo>
                  <a:lnTo>
                    <a:pt x="644258" y="114604"/>
                  </a:lnTo>
                  <a:lnTo>
                    <a:pt x="634453" y="110617"/>
                  </a:lnTo>
                  <a:lnTo>
                    <a:pt x="634453" y="144145"/>
                  </a:lnTo>
                  <a:lnTo>
                    <a:pt x="630440" y="147777"/>
                  </a:lnTo>
                  <a:lnTo>
                    <a:pt x="618109" y="150799"/>
                  </a:lnTo>
                  <a:lnTo>
                    <a:pt x="612660" y="151320"/>
                  </a:lnTo>
                  <a:lnTo>
                    <a:pt x="598665" y="151320"/>
                  </a:lnTo>
                  <a:lnTo>
                    <a:pt x="592988" y="150279"/>
                  </a:lnTo>
                  <a:lnTo>
                    <a:pt x="585177" y="146088"/>
                  </a:lnTo>
                  <a:lnTo>
                    <a:pt x="583234" y="143217"/>
                  </a:lnTo>
                  <a:lnTo>
                    <a:pt x="583234" y="137414"/>
                  </a:lnTo>
                  <a:lnTo>
                    <a:pt x="583946" y="135369"/>
                  </a:lnTo>
                  <a:lnTo>
                    <a:pt x="586206" y="132410"/>
                  </a:lnTo>
                  <a:lnTo>
                    <a:pt x="587552" y="131127"/>
                  </a:lnTo>
                  <a:lnTo>
                    <a:pt x="589394" y="129616"/>
                  </a:lnTo>
                  <a:lnTo>
                    <a:pt x="624586" y="129616"/>
                  </a:lnTo>
                  <a:lnTo>
                    <a:pt x="628738" y="130390"/>
                  </a:lnTo>
                  <a:lnTo>
                    <a:pt x="633310" y="133464"/>
                  </a:lnTo>
                  <a:lnTo>
                    <a:pt x="634352" y="135559"/>
                  </a:lnTo>
                  <a:lnTo>
                    <a:pt x="634453" y="144145"/>
                  </a:lnTo>
                  <a:lnTo>
                    <a:pt x="634453" y="110617"/>
                  </a:lnTo>
                  <a:lnTo>
                    <a:pt x="631304" y="109334"/>
                  </a:lnTo>
                  <a:lnTo>
                    <a:pt x="625792" y="108369"/>
                  </a:lnTo>
                  <a:lnTo>
                    <a:pt x="607720" y="108089"/>
                  </a:lnTo>
                  <a:lnTo>
                    <a:pt x="606145" y="108089"/>
                  </a:lnTo>
                  <a:lnTo>
                    <a:pt x="603961" y="108051"/>
                  </a:lnTo>
                  <a:lnTo>
                    <a:pt x="590003" y="103466"/>
                  </a:lnTo>
                  <a:lnTo>
                    <a:pt x="590003" y="99402"/>
                  </a:lnTo>
                  <a:lnTo>
                    <a:pt x="590981" y="97472"/>
                  </a:lnTo>
                  <a:lnTo>
                    <a:pt x="594868" y="94284"/>
                  </a:lnTo>
                  <a:lnTo>
                    <a:pt x="596684" y="93357"/>
                  </a:lnTo>
                  <a:lnTo>
                    <a:pt x="598424" y="93065"/>
                  </a:lnTo>
                  <a:lnTo>
                    <a:pt x="599528" y="93065"/>
                  </a:lnTo>
                  <a:lnTo>
                    <a:pt x="600341" y="93091"/>
                  </a:lnTo>
                  <a:lnTo>
                    <a:pt x="601446" y="93218"/>
                  </a:lnTo>
                  <a:lnTo>
                    <a:pt x="602615" y="93243"/>
                  </a:lnTo>
                  <a:lnTo>
                    <a:pt x="612686" y="93243"/>
                  </a:lnTo>
                  <a:lnTo>
                    <a:pt x="613803" y="93065"/>
                  </a:lnTo>
                  <a:lnTo>
                    <a:pt x="641057" y="67106"/>
                  </a:lnTo>
                  <a:lnTo>
                    <a:pt x="641057" y="63576"/>
                  </a:lnTo>
                  <a:lnTo>
                    <a:pt x="640435" y="60312"/>
                  </a:lnTo>
                  <a:lnTo>
                    <a:pt x="637933" y="54292"/>
                  </a:lnTo>
                  <a:lnTo>
                    <a:pt x="636168" y="51663"/>
                  </a:lnTo>
                  <a:lnTo>
                    <a:pt x="633844" y="49403"/>
                  </a:lnTo>
                  <a:lnTo>
                    <a:pt x="648258" y="49403"/>
                  </a:lnTo>
                  <a:lnTo>
                    <a:pt x="648258" y="41935"/>
                  </a:lnTo>
                  <a:lnTo>
                    <a:pt x="648258" y="39941"/>
                  </a:lnTo>
                  <a:lnTo>
                    <a:pt x="624814" y="39941"/>
                  </a:lnTo>
                  <a:lnTo>
                    <a:pt x="622909" y="39065"/>
                  </a:lnTo>
                  <a:lnTo>
                    <a:pt x="620217" y="38227"/>
                  </a:lnTo>
                  <a:lnTo>
                    <a:pt x="617004" y="37490"/>
                  </a:lnTo>
                  <a:lnTo>
                    <a:pt x="617004" y="72377"/>
                  </a:lnTo>
                  <a:lnTo>
                    <a:pt x="616165" y="78092"/>
                  </a:lnTo>
                  <a:lnTo>
                    <a:pt x="612813" y="85902"/>
                  </a:lnTo>
                  <a:lnTo>
                    <a:pt x="609739" y="87858"/>
                  </a:lnTo>
                  <a:lnTo>
                    <a:pt x="600354" y="87858"/>
                  </a:lnTo>
                  <a:lnTo>
                    <a:pt x="597039" y="85255"/>
                  </a:lnTo>
                  <a:lnTo>
                    <a:pt x="595299" y="80048"/>
                  </a:lnTo>
                  <a:lnTo>
                    <a:pt x="594144" y="76746"/>
                  </a:lnTo>
                  <a:lnTo>
                    <a:pt x="593648" y="72377"/>
                  </a:lnTo>
                  <a:lnTo>
                    <a:pt x="593750" y="56057"/>
                  </a:lnTo>
                  <a:lnTo>
                    <a:pt x="594372" y="51663"/>
                  </a:lnTo>
                  <a:lnTo>
                    <a:pt x="597471" y="43878"/>
                  </a:lnTo>
                  <a:lnTo>
                    <a:pt x="600595" y="41935"/>
                  </a:lnTo>
                  <a:lnTo>
                    <a:pt x="609561" y="41935"/>
                  </a:lnTo>
                  <a:lnTo>
                    <a:pt x="612584" y="43764"/>
                  </a:lnTo>
                  <a:lnTo>
                    <a:pt x="616127" y="51054"/>
                  </a:lnTo>
                  <a:lnTo>
                    <a:pt x="616889" y="56057"/>
                  </a:lnTo>
                  <a:lnTo>
                    <a:pt x="617004" y="72377"/>
                  </a:lnTo>
                  <a:lnTo>
                    <a:pt x="617004" y="37490"/>
                  </a:lnTo>
                  <a:lnTo>
                    <a:pt x="613270" y="36614"/>
                  </a:lnTo>
                  <a:lnTo>
                    <a:pt x="609447" y="36207"/>
                  </a:lnTo>
                  <a:lnTo>
                    <a:pt x="605282" y="36207"/>
                  </a:lnTo>
                  <a:lnTo>
                    <a:pt x="569252" y="56057"/>
                  </a:lnTo>
                  <a:lnTo>
                    <a:pt x="569252" y="70586"/>
                  </a:lnTo>
                  <a:lnTo>
                    <a:pt x="571106" y="76060"/>
                  </a:lnTo>
                  <a:lnTo>
                    <a:pt x="578523" y="85077"/>
                  </a:lnTo>
                  <a:lnTo>
                    <a:pt x="583387" y="88557"/>
                  </a:lnTo>
                  <a:lnTo>
                    <a:pt x="589394" y="90982"/>
                  </a:lnTo>
                  <a:lnTo>
                    <a:pt x="589394" y="92202"/>
                  </a:lnTo>
                  <a:lnTo>
                    <a:pt x="585228" y="93586"/>
                  </a:lnTo>
                  <a:lnTo>
                    <a:pt x="580961" y="96050"/>
                  </a:lnTo>
                  <a:lnTo>
                    <a:pt x="572223" y="103111"/>
                  </a:lnTo>
                  <a:lnTo>
                    <a:pt x="570039" y="107365"/>
                  </a:lnTo>
                  <a:lnTo>
                    <a:pt x="570039" y="116509"/>
                  </a:lnTo>
                  <a:lnTo>
                    <a:pt x="571423" y="119837"/>
                  </a:lnTo>
                  <a:lnTo>
                    <a:pt x="575767" y="123710"/>
                  </a:lnTo>
                  <a:lnTo>
                    <a:pt x="578281" y="125082"/>
                  </a:lnTo>
                  <a:lnTo>
                    <a:pt x="581761" y="126403"/>
                  </a:lnTo>
                  <a:lnTo>
                    <a:pt x="581761" y="127622"/>
                  </a:lnTo>
                  <a:lnTo>
                    <a:pt x="576541" y="128435"/>
                  </a:lnTo>
                  <a:lnTo>
                    <a:pt x="572884" y="130175"/>
                  </a:lnTo>
                  <a:lnTo>
                    <a:pt x="568655" y="135559"/>
                  </a:lnTo>
                  <a:lnTo>
                    <a:pt x="567601" y="138188"/>
                  </a:lnTo>
                  <a:lnTo>
                    <a:pt x="567601" y="147269"/>
                  </a:lnTo>
                  <a:lnTo>
                    <a:pt x="572579" y="151904"/>
                  </a:lnTo>
                  <a:lnTo>
                    <a:pt x="588556" y="156248"/>
                  </a:lnTo>
                  <a:lnTo>
                    <a:pt x="595731" y="157048"/>
                  </a:lnTo>
                  <a:lnTo>
                    <a:pt x="604062" y="157048"/>
                  </a:lnTo>
                  <a:lnTo>
                    <a:pt x="643750" y="144437"/>
                  </a:lnTo>
                  <a:lnTo>
                    <a:pt x="648512" y="129616"/>
                  </a:lnTo>
                  <a:lnTo>
                    <a:pt x="648512" y="120827"/>
                  </a:lnTo>
                  <a:close/>
                </a:path>
                <a:path w="697229" h="157479">
                  <a:moveTo>
                    <a:pt x="696620" y="103479"/>
                  </a:moveTo>
                  <a:lnTo>
                    <a:pt x="695147" y="99923"/>
                  </a:lnTo>
                  <a:lnTo>
                    <a:pt x="689305" y="94094"/>
                  </a:lnTo>
                  <a:lnTo>
                    <a:pt x="685761" y="92621"/>
                  </a:lnTo>
                  <a:lnTo>
                    <a:pt x="677430" y="92621"/>
                  </a:lnTo>
                  <a:lnTo>
                    <a:pt x="673874" y="94094"/>
                  </a:lnTo>
                  <a:lnTo>
                    <a:pt x="670953" y="97002"/>
                  </a:lnTo>
                  <a:lnTo>
                    <a:pt x="668045" y="99923"/>
                  </a:lnTo>
                  <a:lnTo>
                    <a:pt x="666572" y="103479"/>
                  </a:lnTo>
                  <a:lnTo>
                    <a:pt x="666572" y="111810"/>
                  </a:lnTo>
                  <a:lnTo>
                    <a:pt x="668045" y="115354"/>
                  </a:lnTo>
                  <a:lnTo>
                    <a:pt x="673874" y="121196"/>
                  </a:lnTo>
                  <a:lnTo>
                    <a:pt x="677430" y="122669"/>
                  </a:lnTo>
                  <a:lnTo>
                    <a:pt x="685761" y="122669"/>
                  </a:lnTo>
                  <a:lnTo>
                    <a:pt x="689305" y="121196"/>
                  </a:lnTo>
                  <a:lnTo>
                    <a:pt x="695147" y="115354"/>
                  </a:lnTo>
                  <a:lnTo>
                    <a:pt x="696620" y="111810"/>
                  </a:lnTo>
                  <a:lnTo>
                    <a:pt x="696620" y="1034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" name="object 209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5934501" y="5625461"/>
              <a:ext cx="592263" cy="126137"/>
            </a:xfrm>
            <a:prstGeom prst="rect">
              <a:avLst/>
            </a:prstGeom>
          </p:spPr>
        </p:pic>
        <p:sp>
          <p:nvSpPr>
            <p:cNvPr id="210" name="object 210"/>
            <p:cNvSpPr/>
            <p:nvPr/>
          </p:nvSpPr>
          <p:spPr>
            <a:xfrm>
              <a:off x="4099433" y="5754674"/>
              <a:ext cx="2431415" cy="12700"/>
            </a:xfrm>
            <a:custGeom>
              <a:avLst/>
              <a:gdLst/>
              <a:ahLst/>
              <a:cxnLst/>
              <a:rect l="l" t="t" r="r" b="b"/>
              <a:pathLst>
                <a:path w="2431415" h="12700">
                  <a:moveTo>
                    <a:pt x="324345" y="0"/>
                  </a:moveTo>
                  <a:lnTo>
                    <a:pt x="0" y="0"/>
                  </a:lnTo>
                  <a:lnTo>
                    <a:pt x="0" y="12077"/>
                  </a:lnTo>
                  <a:lnTo>
                    <a:pt x="324345" y="12077"/>
                  </a:lnTo>
                  <a:lnTo>
                    <a:pt x="324345" y="0"/>
                  </a:lnTo>
                  <a:close/>
                </a:path>
                <a:path w="2431415" h="12700">
                  <a:moveTo>
                    <a:pt x="1614144" y="0"/>
                  </a:moveTo>
                  <a:lnTo>
                    <a:pt x="914400" y="0"/>
                  </a:lnTo>
                  <a:lnTo>
                    <a:pt x="914400" y="12077"/>
                  </a:lnTo>
                  <a:lnTo>
                    <a:pt x="1614144" y="12077"/>
                  </a:lnTo>
                  <a:lnTo>
                    <a:pt x="1614144" y="0"/>
                  </a:lnTo>
                  <a:close/>
                </a:path>
                <a:path w="2431415" h="12700">
                  <a:moveTo>
                    <a:pt x="2431389" y="0"/>
                  </a:moveTo>
                  <a:lnTo>
                    <a:pt x="1828800" y="0"/>
                  </a:lnTo>
                  <a:lnTo>
                    <a:pt x="1828800" y="12077"/>
                  </a:lnTo>
                  <a:lnTo>
                    <a:pt x="2431389" y="12077"/>
                  </a:lnTo>
                  <a:lnTo>
                    <a:pt x="24313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1" name="object 211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901046" y="5866469"/>
              <a:ext cx="854358" cy="122853"/>
            </a:xfrm>
            <a:prstGeom prst="rect">
              <a:avLst/>
            </a:prstGeom>
          </p:spPr>
        </p:pic>
        <p:pic>
          <p:nvPicPr>
            <p:cNvPr id="212" name="object 212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4107172" y="5867339"/>
              <a:ext cx="359252" cy="124499"/>
            </a:xfrm>
            <a:prstGeom prst="rect">
              <a:avLst/>
            </a:prstGeom>
          </p:spPr>
        </p:pic>
        <p:pic>
          <p:nvPicPr>
            <p:cNvPr id="213" name="object 213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5021572" y="5867339"/>
              <a:ext cx="359252" cy="124499"/>
            </a:xfrm>
            <a:prstGeom prst="rect">
              <a:avLst/>
            </a:prstGeom>
          </p:spPr>
        </p:pic>
        <p:pic>
          <p:nvPicPr>
            <p:cNvPr id="214" name="object 214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5933893" y="5865514"/>
              <a:ext cx="361331" cy="126324"/>
            </a:xfrm>
            <a:prstGeom prst="rect">
              <a:avLst/>
            </a:prstGeom>
          </p:spPr>
        </p:pic>
        <p:pic>
          <p:nvPicPr>
            <p:cNvPr id="215" name="object 215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901046" y="6105226"/>
              <a:ext cx="1842325" cy="159914"/>
            </a:xfrm>
            <a:prstGeom prst="rect">
              <a:avLst/>
            </a:prstGeom>
          </p:spPr>
        </p:pic>
        <p:pic>
          <p:nvPicPr>
            <p:cNvPr id="216" name="object 216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4107172" y="6106096"/>
              <a:ext cx="359252" cy="124499"/>
            </a:xfrm>
            <a:prstGeom prst="rect">
              <a:avLst/>
            </a:prstGeom>
          </p:spPr>
        </p:pic>
        <p:pic>
          <p:nvPicPr>
            <p:cNvPr id="217" name="object 217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5021572" y="6106096"/>
              <a:ext cx="359252" cy="124499"/>
            </a:xfrm>
            <a:prstGeom prst="rect">
              <a:avLst/>
            </a:prstGeom>
          </p:spPr>
        </p:pic>
        <p:pic>
          <p:nvPicPr>
            <p:cNvPr id="218" name="object 218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5933893" y="6104271"/>
              <a:ext cx="361331" cy="126324"/>
            </a:xfrm>
            <a:prstGeom prst="rect">
              <a:avLst/>
            </a:prstGeom>
          </p:spPr>
        </p:pic>
        <p:pic>
          <p:nvPicPr>
            <p:cNvPr id="219" name="object 219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903472" y="6343298"/>
              <a:ext cx="924336" cy="160784"/>
            </a:xfrm>
            <a:prstGeom prst="rect">
              <a:avLst/>
            </a:prstGeom>
          </p:spPr>
        </p:pic>
        <p:pic>
          <p:nvPicPr>
            <p:cNvPr id="220" name="object 220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4107172" y="6344853"/>
              <a:ext cx="359252" cy="124499"/>
            </a:xfrm>
            <a:prstGeom prst="rect">
              <a:avLst/>
            </a:prstGeom>
          </p:spPr>
        </p:pic>
        <p:pic>
          <p:nvPicPr>
            <p:cNvPr id="221" name="object 221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5021572" y="6344853"/>
              <a:ext cx="359252" cy="124499"/>
            </a:xfrm>
            <a:prstGeom prst="rect">
              <a:avLst/>
            </a:prstGeom>
          </p:spPr>
        </p:pic>
        <p:pic>
          <p:nvPicPr>
            <p:cNvPr id="222" name="object 222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5933893" y="6343029"/>
              <a:ext cx="361331" cy="126324"/>
            </a:xfrm>
            <a:prstGeom prst="rect">
              <a:avLst/>
            </a:prstGeom>
          </p:spPr>
        </p:pic>
        <p:pic>
          <p:nvPicPr>
            <p:cNvPr id="223" name="object 223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901915" y="6582055"/>
              <a:ext cx="1217420" cy="124573"/>
            </a:xfrm>
            <a:prstGeom prst="rect">
              <a:avLst/>
            </a:prstGeom>
          </p:spPr>
        </p:pic>
        <p:pic>
          <p:nvPicPr>
            <p:cNvPr id="224" name="object 224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4107172" y="6583611"/>
              <a:ext cx="359252" cy="124499"/>
            </a:xfrm>
            <a:prstGeom prst="rect">
              <a:avLst/>
            </a:prstGeom>
          </p:spPr>
        </p:pic>
        <p:pic>
          <p:nvPicPr>
            <p:cNvPr id="225" name="object 225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5021572" y="6583611"/>
              <a:ext cx="359252" cy="124499"/>
            </a:xfrm>
            <a:prstGeom prst="rect">
              <a:avLst/>
            </a:prstGeom>
          </p:spPr>
        </p:pic>
        <p:pic>
          <p:nvPicPr>
            <p:cNvPr id="226" name="object 226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5933893" y="6581786"/>
              <a:ext cx="361331" cy="126324"/>
            </a:xfrm>
            <a:prstGeom prst="rect">
              <a:avLst/>
            </a:prstGeom>
          </p:spPr>
        </p:pic>
        <p:pic>
          <p:nvPicPr>
            <p:cNvPr id="227" name="object 227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903472" y="6820825"/>
              <a:ext cx="396925" cy="124843"/>
            </a:xfrm>
            <a:prstGeom prst="rect">
              <a:avLst/>
            </a:prstGeom>
          </p:spPr>
        </p:pic>
        <p:pic>
          <p:nvPicPr>
            <p:cNvPr id="228" name="object 228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1351455" y="6825074"/>
              <a:ext cx="269036" cy="156535"/>
            </a:xfrm>
            <a:prstGeom prst="rect">
              <a:avLst/>
            </a:prstGeom>
          </p:spPr>
        </p:pic>
        <p:pic>
          <p:nvPicPr>
            <p:cNvPr id="229" name="object 229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4107172" y="6822381"/>
              <a:ext cx="359252" cy="124499"/>
            </a:xfrm>
            <a:prstGeom prst="rect">
              <a:avLst/>
            </a:prstGeom>
          </p:spPr>
        </p:pic>
        <p:pic>
          <p:nvPicPr>
            <p:cNvPr id="230" name="object 230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5021572" y="6822381"/>
              <a:ext cx="359252" cy="124499"/>
            </a:xfrm>
            <a:prstGeom prst="rect">
              <a:avLst/>
            </a:prstGeom>
          </p:spPr>
        </p:pic>
        <p:pic>
          <p:nvPicPr>
            <p:cNvPr id="231" name="object 231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5933893" y="6820556"/>
              <a:ext cx="361331" cy="126324"/>
            </a:xfrm>
            <a:prstGeom prst="rect">
              <a:avLst/>
            </a:prstGeom>
          </p:spPr>
        </p:pic>
        <p:pic>
          <p:nvPicPr>
            <p:cNvPr id="232" name="object 232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2856615" y="7378903"/>
              <a:ext cx="1847766" cy="162407"/>
            </a:xfrm>
            <a:prstGeom prst="rect">
              <a:avLst/>
            </a:prstGeom>
          </p:spPr>
        </p:pic>
        <p:sp>
          <p:nvSpPr>
            <p:cNvPr id="233" name="object 233"/>
            <p:cNvSpPr/>
            <p:nvPr/>
          </p:nvSpPr>
          <p:spPr>
            <a:xfrm>
              <a:off x="2852927" y="7544486"/>
              <a:ext cx="1854200" cy="15875"/>
            </a:xfrm>
            <a:custGeom>
              <a:avLst/>
              <a:gdLst/>
              <a:ahLst/>
              <a:cxnLst/>
              <a:rect l="l" t="t" r="r" b="b"/>
              <a:pathLst>
                <a:path w="1854200" h="15875">
                  <a:moveTo>
                    <a:pt x="1854136" y="0"/>
                  </a:moveTo>
                  <a:lnTo>
                    <a:pt x="0" y="0"/>
                  </a:lnTo>
                  <a:lnTo>
                    <a:pt x="0" y="15532"/>
                  </a:lnTo>
                  <a:lnTo>
                    <a:pt x="1854136" y="15532"/>
                  </a:lnTo>
                  <a:lnTo>
                    <a:pt x="18541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4" name="object 234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3187910" y="7693629"/>
              <a:ext cx="388244" cy="125356"/>
            </a:xfrm>
            <a:prstGeom prst="rect">
              <a:avLst/>
            </a:prstGeom>
          </p:spPr>
        </p:pic>
        <p:pic>
          <p:nvPicPr>
            <p:cNvPr id="235" name="object 235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4102318" y="7696315"/>
              <a:ext cx="487212" cy="122678"/>
            </a:xfrm>
            <a:prstGeom prst="rect">
              <a:avLst/>
            </a:prstGeom>
          </p:spPr>
        </p:pic>
        <p:pic>
          <p:nvPicPr>
            <p:cNvPr id="236" name="object 236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5020357" y="7693629"/>
              <a:ext cx="474282" cy="126231"/>
            </a:xfrm>
            <a:prstGeom prst="rect">
              <a:avLst/>
            </a:prstGeom>
          </p:spPr>
        </p:pic>
        <p:sp>
          <p:nvSpPr>
            <p:cNvPr id="237" name="object 237"/>
            <p:cNvSpPr/>
            <p:nvPr/>
          </p:nvSpPr>
          <p:spPr>
            <a:xfrm>
              <a:off x="3185033" y="7694066"/>
              <a:ext cx="3276600" cy="140335"/>
            </a:xfrm>
            <a:custGeom>
              <a:avLst/>
              <a:gdLst/>
              <a:ahLst/>
              <a:cxnLst/>
              <a:rect l="l" t="t" r="r" b="b"/>
              <a:pathLst>
                <a:path w="3276600" h="140334">
                  <a:moveTo>
                    <a:pt x="395185" y="128181"/>
                  </a:moveTo>
                  <a:lnTo>
                    <a:pt x="0" y="128181"/>
                  </a:lnTo>
                  <a:lnTo>
                    <a:pt x="0" y="140233"/>
                  </a:lnTo>
                  <a:lnTo>
                    <a:pt x="395185" y="140233"/>
                  </a:lnTo>
                  <a:lnTo>
                    <a:pt x="395185" y="128181"/>
                  </a:lnTo>
                  <a:close/>
                </a:path>
                <a:path w="3276600" h="140334">
                  <a:moveTo>
                    <a:pt x="1408125" y="128181"/>
                  </a:moveTo>
                  <a:lnTo>
                    <a:pt x="914400" y="128181"/>
                  </a:lnTo>
                  <a:lnTo>
                    <a:pt x="914400" y="140233"/>
                  </a:lnTo>
                  <a:lnTo>
                    <a:pt x="1408125" y="140233"/>
                  </a:lnTo>
                  <a:lnTo>
                    <a:pt x="1408125" y="128181"/>
                  </a:lnTo>
                  <a:close/>
                </a:path>
                <a:path w="3276600" h="140334">
                  <a:moveTo>
                    <a:pt x="2312632" y="128181"/>
                  </a:moveTo>
                  <a:lnTo>
                    <a:pt x="1828800" y="128181"/>
                  </a:lnTo>
                  <a:lnTo>
                    <a:pt x="1828800" y="140233"/>
                  </a:lnTo>
                  <a:lnTo>
                    <a:pt x="2312632" y="140233"/>
                  </a:lnTo>
                  <a:lnTo>
                    <a:pt x="2312632" y="128181"/>
                  </a:lnTo>
                  <a:close/>
                </a:path>
                <a:path w="3276600" h="140334">
                  <a:moveTo>
                    <a:pt x="2863100" y="99834"/>
                  </a:moveTo>
                  <a:lnTo>
                    <a:pt x="2857804" y="95491"/>
                  </a:lnTo>
                  <a:lnTo>
                    <a:pt x="2851670" y="101981"/>
                  </a:lnTo>
                  <a:lnTo>
                    <a:pt x="2846349" y="106692"/>
                  </a:lnTo>
                  <a:lnTo>
                    <a:pt x="2816352" y="117284"/>
                  </a:lnTo>
                  <a:lnTo>
                    <a:pt x="2806052" y="115836"/>
                  </a:lnTo>
                  <a:lnTo>
                    <a:pt x="2782430" y="80175"/>
                  </a:lnTo>
                  <a:lnTo>
                    <a:pt x="2781312" y="62763"/>
                  </a:lnTo>
                  <a:lnTo>
                    <a:pt x="2781795" y="50444"/>
                  </a:lnTo>
                  <a:lnTo>
                    <a:pt x="2798915" y="9842"/>
                  </a:lnTo>
                  <a:lnTo>
                    <a:pt x="2814180" y="5981"/>
                  </a:lnTo>
                  <a:lnTo>
                    <a:pt x="2821863" y="6883"/>
                  </a:lnTo>
                  <a:lnTo>
                    <a:pt x="2851264" y="32727"/>
                  </a:lnTo>
                  <a:lnTo>
                    <a:pt x="2855544" y="41757"/>
                  </a:lnTo>
                  <a:lnTo>
                    <a:pt x="2860065" y="41757"/>
                  </a:lnTo>
                  <a:lnTo>
                    <a:pt x="2860065" y="165"/>
                  </a:lnTo>
                  <a:lnTo>
                    <a:pt x="2855112" y="165"/>
                  </a:lnTo>
                  <a:lnTo>
                    <a:pt x="2854769" y="2082"/>
                  </a:lnTo>
                  <a:lnTo>
                    <a:pt x="2853906" y="3898"/>
                  </a:lnTo>
                  <a:lnTo>
                    <a:pt x="2851188" y="7378"/>
                  </a:lnTo>
                  <a:lnTo>
                    <a:pt x="2849384" y="8242"/>
                  </a:lnTo>
                  <a:lnTo>
                    <a:pt x="2846260" y="8242"/>
                  </a:lnTo>
                  <a:lnTo>
                    <a:pt x="2834449" y="4114"/>
                  </a:lnTo>
                  <a:lnTo>
                    <a:pt x="2826867" y="1371"/>
                  </a:lnTo>
                  <a:lnTo>
                    <a:pt x="2819374" y="0"/>
                  </a:lnTo>
                  <a:lnTo>
                    <a:pt x="2811957" y="0"/>
                  </a:lnTo>
                  <a:lnTo>
                    <a:pt x="2799626" y="1054"/>
                  </a:lnTo>
                  <a:lnTo>
                    <a:pt x="2760319" y="26517"/>
                  </a:lnTo>
                  <a:lnTo>
                    <a:pt x="2749715" y="63804"/>
                  </a:lnTo>
                  <a:lnTo>
                    <a:pt x="2750959" y="77685"/>
                  </a:lnTo>
                  <a:lnTo>
                    <a:pt x="2778861" y="117182"/>
                  </a:lnTo>
                  <a:lnTo>
                    <a:pt x="2813532" y="125971"/>
                  </a:lnTo>
                  <a:lnTo>
                    <a:pt x="2821940" y="125387"/>
                  </a:lnTo>
                  <a:lnTo>
                    <a:pt x="2856153" y="107581"/>
                  </a:lnTo>
                  <a:lnTo>
                    <a:pt x="2863100" y="99834"/>
                  </a:lnTo>
                  <a:close/>
                </a:path>
                <a:path w="3276600" h="140334">
                  <a:moveTo>
                    <a:pt x="2966415" y="118160"/>
                  </a:moveTo>
                  <a:lnTo>
                    <a:pt x="2963227" y="117462"/>
                  </a:lnTo>
                  <a:lnTo>
                    <a:pt x="2960967" y="116497"/>
                  </a:lnTo>
                  <a:lnTo>
                    <a:pt x="2958249" y="114007"/>
                  </a:lnTo>
                  <a:lnTo>
                    <a:pt x="2957563" y="111391"/>
                  </a:lnTo>
                  <a:lnTo>
                    <a:pt x="2957563" y="55130"/>
                  </a:lnTo>
                  <a:lnTo>
                    <a:pt x="2955328" y="48374"/>
                  </a:lnTo>
                  <a:lnTo>
                    <a:pt x="2946425" y="40449"/>
                  </a:lnTo>
                  <a:lnTo>
                    <a:pt x="2940786" y="38468"/>
                  </a:lnTo>
                  <a:lnTo>
                    <a:pt x="2928912" y="38468"/>
                  </a:lnTo>
                  <a:lnTo>
                    <a:pt x="2924391" y="39662"/>
                  </a:lnTo>
                  <a:lnTo>
                    <a:pt x="2916339" y="44462"/>
                  </a:lnTo>
                  <a:lnTo>
                    <a:pt x="2912503" y="47866"/>
                  </a:lnTo>
                  <a:lnTo>
                    <a:pt x="2908858" y="52273"/>
                  </a:lnTo>
                  <a:lnTo>
                    <a:pt x="2908858" y="2260"/>
                  </a:lnTo>
                  <a:lnTo>
                    <a:pt x="2874480" y="2260"/>
                  </a:lnTo>
                  <a:lnTo>
                    <a:pt x="2874480" y="6515"/>
                  </a:lnTo>
                  <a:lnTo>
                    <a:pt x="2878239" y="6985"/>
                  </a:lnTo>
                  <a:lnTo>
                    <a:pt x="2880753" y="7924"/>
                  </a:lnTo>
                  <a:lnTo>
                    <a:pt x="2883306" y="10795"/>
                  </a:lnTo>
                  <a:lnTo>
                    <a:pt x="2883941" y="13284"/>
                  </a:lnTo>
                  <a:lnTo>
                    <a:pt x="2883941" y="111455"/>
                  </a:lnTo>
                  <a:lnTo>
                    <a:pt x="2883179" y="114160"/>
                  </a:lnTo>
                  <a:lnTo>
                    <a:pt x="2880106" y="116865"/>
                  </a:lnTo>
                  <a:lnTo>
                    <a:pt x="2877718" y="117754"/>
                  </a:lnTo>
                  <a:lnTo>
                    <a:pt x="2874480" y="118160"/>
                  </a:lnTo>
                  <a:lnTo>
                    <a:pt x="2874480" y="122415"/>
                  </a:lnTo>
                  <a:lnTo>
                    <a:pt x="2917279" y="122415"/>
                  </a:lnTo>
                  <a:lnTo>
                    <a:pt x="2917279" y="118160"/>
                  </a:lnTo>
                  <a:lnTo>
                    <a:pt x="2914091" y="117525"/>
                  </a:lnTo>
                  <a:lnTo>
                    <a:pt x="2911919" y="116662"/>
                  </a:lnTo>
                  <a:lnTo>
                    <a:pt x="2909620" y="114452"/>
                  </a:lnTo>
                  <a:lnTo>
                    <a:pt x="2909036" y="111975"/>
                  </a:lnTo>
                  <a:lnTo>
                    <a:pt x="2909036" y="59474"/>
                  </a:lnTo>
                  <a:lnTo>
                    <a:pt x="2910675" y="57543"/>
                  </a:lnTo>
                  <a:lnTo>
                    <a:pt x="2917202" y="51854"/>
                  </a:lnTo>
                  <a:lnTo>
                    <a:pt x="2920377" y="50444"/>
                  </a:lnTo>
                  <a:lnTo>
                    <a:pt x="2927553" y="50444"/>
                  </a:lnTo>
                  <a:lnTo>
                    <a:pt x="2930309" y="52273"/>
                  </a:lnTo>
                  <a:lnTo>
                    <a:pt x="2932493" y="57937"/>
                  </a:lnTo>
                  <a:lnTo>
                    <a:pt x="2932912" y="60972"/>
                  </a:lnTo>
                  <a:lnTo>
                    <a:pt x="2932912" y="111975"/>
                  </a:lnTo>
                  <a:lnTo>
                    <a:pt x="2932328" y="114452"/>
                  </a:lnTo>
                  <a:lnTo>
                    <a:pt x="2930017" y="116662"/>
                  </a:lnTo>
                  <a:lnTo>
                    <a:pt x="2927845" y="117525"/>
                  </a:lnTo>
                  <a:lnTo>
                    <a:pt x="2924657" y="118160"/>
                  </a:lnTo>
                  <a:lnTo>
                    <a:pt x="2924657" y="122415"/>
                  </a:lnTo>
                  <a:lnTo>
                    <a:pt x="2966415" y="122415"/>
                  </a:lnTo>
                  <a:lnTo>
                    <a:pt x="2966415" y="118160"/>
                  </a:lnTo>
                  <a:close/>
                </a:path>
                <a:path w="3276600" h="140334">
                  <a:moveTo>
                    <a:pt x="3045764" y="102692"/>
                  </a:moveTo>
                  <a:lnTo>
                    <a:pt x="3041688" y="100177"/>
                  </a:lnTo>
                  <a:lnTo>
                    <a:pt x="3038322" y="103886"/>
                  </a:lnTo>
                  <a:lnTo>
                    <a:pt x="3035516" y="106514"/>
                  </a:lnTo>
                  <a:lnTo>
                    <a:pt x="3029534" y="110680"/>
                  </a:lnTo>
                  <a:lnTo>
                    <a:pt x="3025584" y="111988"/>
                  </a:lnTo>
                  <a:lnTo>
                    <a:pt x="3012656" y="111988"/>
                  </a:lnTo>
                  <a:lnTo>
                    <a:pt x="3006534" y="107099"/>
                  </a:lnTo>
                  <a:lnTo>
                    <a:pt x="3003067" y="97320"/>
                  </a:lnTo>
                  <a:lnTo>
                    <a:pt x="3001149" y="92100"/>
                  </a:lnTo>
                  <a:lnTo>
                    <a:pt x="2999994" y="85940"/>
                  </a:lnTo>
                  <a:lnTo>
                    <a:pt x="2999575" y="78828"/>
                  </a:lnTo>
                  <a:lnTo>
                    <a:pt x="3044990" y="78828"/>
                  </a:lnTo>
                  <a:lnTo>
                    <a:pt x="3044990" y="77203"/>
                  </a:lnTo>
                  <a:lnTo>
                    <a:pt x="3044787" y="74853"/>
                  </a:lnTo>
                  <a:lnTo>
                    <a:pt x="3044431" y="72224"/>
                  </a:lnTo>
                  <a:lnTo>
                    <a:pt x="3043555" y="65252"/>
                  </a:lnTo>
                  <a:lnTo>
                    <a:pt x="3042120" y="59918"/>
                  </a:lnTo>
                  <a:lnTo>
                    <a:pt x="3037243" y="50368"/>
                  </a:lnTo>
                  <a:lnTo>
                    <a:pt x="3033280" y="46113"/>
                  </a:lnTo>
                  <a:lnTo>
                    <a:pt x="3029724" y="44005"/>
                  </a:lnTo>
                  <a:lnTo>
                    <a:pt x="3023108" y="40081"/>
                  </a:lnTo>
                  <a:lnTo>
                    <a:pt x="3023108" y="72224"/>
                  </a:lnTo>
                  <a:lnTo>
                    <a:pt x="2999143" y="72224"/>
                  </a:lnTo>
                  <a:lnTo>
                    <a:pt x="3023108" y="72224"/>
                  </a:lnTo>
                  <a:lnTo>
                    <a:pt x="3023108" y="40081"/>
                  </a:lnTo>
                  <a:lnTo>
                    <a:pt x="3022968" y="39992"/>
                  </a:lnTo>
                  <a:lnTo>
                    <a:pt x="3017469" y="38455"/>
                  </a:lnTo>
                  <a:lnTo>
                    <a:pt x="3011614" y="38455"/>
                  </a:lnTo>
                  <a:lnTo>
                    <a:pt x="2977134" y="63411"/>
                  </a:lnTo>
                  <a:lnTo>
                    <a:pt x="2974403" y="81597"/>
                  </a:lnTo>
                  <a:lnTo>
                    <a:pt x="2975114" y="92163"/>
                  </a:lnTo>
                  <a:lnTo>
                    <a:pt x="3004020" y="124282"/>
                  </a:lnTo>
                  <a:lnTo>
                    <a:pt x="3010484" y="124917"/>
                  </a:lnTo>
                  <a:lnTo>
                    <a:pt x="3016554" y="124917"/>
                  </a:lnTo>
                  <a:lnTo>
                    <a:pt x="3041472" y="108953"/>
                  </a:lnTo>
                  <a:lnTo>
                    <a:pt x="3045764" y="102692"/>
                  </a:lnTo>
                  <a:close/>
                </a:path>
                <a:path w="3276600" h="140334">
                  <a:moveTo>
                    <a:pt x="3124682" y="102692"/>
                  </a:moveTo>
                  <a:lnTo>
                    <a:pt x="3120606" y="100177"/>
                  </a:lnTo>
                  <a:lnTo>
                    <a:pt x="3117240" y="103886"/>
                  </a:lnTo>
                  <a:lnTo>
                    <a:pt x="3114433" y="106514"/>
                  </a:lnTo>
                  <a:lnTo>
                    <a:pt x="3108452" y="110680"/>
                  </a:lnTo>
                  <a:lnTo>
                    <a:pt x="3104502" y="111988"/>
                  </a:lnTo>
                  <a:lnTo>
                    <a:pt x="3091573" y="111988"/>
                  </a:lnTo>
                  <a:lnTo>
                    <a:pt x="3085452" y="107099"/>
                  </a:lnTo>
                  <a:lnTo>
                    <a:pt x="3081985" y="97320"/>
                  </a:lnTo>
                  <a:lnTo>
                    <a:pt x="3080067" y="92100"/>
                  </a:lnTo>
                  <a:lnTo>
                    <a:pt x="3078911" y="85940"/>
                  </a:lnTo>
                  <a:lnTo>
                    <a:pt x="3078492" y="78828"/>
                  </a:lnTo>
                  <a:lnTo>
                    <a:pt x="3123908" y="78828"/>
                  </a:lnTo>
                  <a:lnTo>
                    <a:pt x="3123908" y="77203"/>
                  </a:lnTo>
                  <a:lnTo>
                    <a:pt x="3123704" y="74853"/>
                  </a:lnTo>
                  <a:lnTo>
                    <a:pt x="3123349" y="72224"/>
                  </a:lnTo>
                  <a:lnTo>
                    <a:pt x="3122472" y="65252"/>
                  </a:lnTo>
                  <a:lnTo>
                    <a:pt x="3121037" y="59918"/>
                  </a:lnTo>
                  <a:lnTo>
                    <a:pt x="3116161" y="50368"/>
                  </a:lnTo>
                  <a:lnTo>
                    <a:pt x="3112198" y="46113"/>
                  </a:lnTo>
                  <a:lnTo>
                    <a:pt x="3108642" y="44005"/>
                  </a:lnTo>
                  <a:lnTo>
                    <a:pt x="3102025" y="40081"/>
                  </a:lnTo>
                  <a:lnTo>
                    <a:pt x="3102025" y="72224"/>
                  </a:lnTo>
                  <a:lnTo>
                    <a:pt x="3078061" y="72224"/>
                  </a:lnTo>
                  <a:lnTo>
                    <a:pt x="3102025" y="72224"/>
                  </a:lnTo>
                  <a:lnTo>
                    <a:pt x="3102025" y="40081"/>
                  </a:lnTo>
                  <a:lnTo>
                    <a:pt x="3101886" y="39992"/>
                  </a:lnTo>
                  <a:lnTo>
                    <a:pt x="3096387" y="38455"/>
                  </a:lnTo>
                  <a:lnTo>
                    <a:pt x="3090532" y="38455"/>
                  </a:lnTo>
                  <a:lnTo>
                    <a:pt x="3056039" y="63411"/>
                  </a:lnTo>
                  <a:lnTo>
                    <a:pt x="3053321" y="81597"/>
                  </a:lnTo>
                  <a:lnTo>
                    <a:pt x="3054032" y="92163"/>
                  </a:lnTo>
                  <a:lnTo>
                    <a:pt x="3082937" y="124282"/>
                  </a:lnTo>
                  <a:lnTo>
                    <a:pt x="3089402" y="124917"/>
                  </a:lnTo>
                  <a:lnTo>
                    <a:pt x="3095472" y="124917"/>
                  </a:lnTo>
                  <a:lnTo>
                    <a:pt x="3120390" y="108953"/>
                  </a:lnTo>
                  <a:lnTo>
                    <a:pt x="3124682" y="102692"/>
                  </a:lnTo>
                  <a:close/>
                </a:path>
                <a:path w="3276600" h="140334">
                  <a:moveTo>
                    <a:pt x="3192919" y="91147"/>
                  </a:moveTo>
                  <a:lnTo>
                    <a:pt x="3190608" y="85445"/>
                  </a:lnTo>
                  <a:lnTo>
                    <a:pt x="3183204" y="78105"/>
                  </a:lnTo>
                  <a:lnTo>
                    <a:pt x="3178797" y="75285"/>
                  </a:lnTo>
                  <a:lnTo>
                    <a:pt x="3158375" y="65455"/>
                  </a:lnTo>
                  <a:lnTo>
                    <a:pt x="3155188" y="63258"/>
                  </a:lnTo>
                  <a:lnTo>
                    <a:pt x="3151771" y="59029"/>
                  </a:lnTo>
                  <a:lnTo>
                    <a:pt x="3150908" y="56946"/>
                  </a:lnTo>
                  <a:lnTo>
                    <a:pt x="3150908" y="52324"/>
                  </a:lnTo>
                  <a:lnTo>
                    <a:pt x="3151873" y="49936"/>
                  </a:lnTo>
                  <a:lnTo>
                    <a:pt x="3155759" y="45542"/>
                  </a:lnTo>
                  <a:lnTo>
                    <a:pt x="3158693" y="44437"/>
                  </a:lnTo>
                  <a:lnTo>
                    <a:pt x="3167723" y="44437"/>
                  </a:lnTo>
                  <a:lnTo>
                    <a:pt x="3172180" y="46266"/>
                  </a:lnTo>
                  <a:lnTo>
                    <a:pt x="3179813" y="53555"/>
                  </a:lnTo>
                  <a:lnTo>
                    <a:pt x="3182569" y="58394"/>
                  </a:lnTo>
                  <a:lnTo>
                    <a:pt x="3184245" y="64414"/>
                  </a:lnTo>
                  <a:lnTo>
                    <a:pt x="3188754" y="64414"/>
                  </a:lnTo>
                  <a:lnTo>
                    <a:pt x="3188754" y="38709"/>
                  </a:lnTo>
                  <a:lnTo>
                    <a:pt x="3184855" y="38709"/>
                  </a:lnTo>
                  <a:lnTo>
                    <a:pt x="3183940" y="40678"/>
                  </a:lnTo>
                  <a:lnTo>
                    <a:pt x="3182734" y="41884"/>
                  </a:lnTo>
                  <a:lnTo>
                    <a:pt x="3181705" y="42189"/>
                  </a:lnTo>
                  <a:lnTo>
                    <a:pt x="3179203" y="42189"/>
                  </a:lnTo>
                  <a:lnTo>
                    <a:pt x="3176574" y="41567"/>
                  </a:lnTo>
                  <a:lnTo>
                    <a:pt x="3168116" y="39077"/>
                  </a:lnTo>
                  <a:lnTo>
                    <a:pt x="3164128" y="38455"/>
                  </a:lnTo>
                  <a:lnTo>
                    <a:pt x="3151746" y="38455"/>
                  </a:lnTo>
                  <a:lnTo>
                    <a:pt x="3145028" y="40957"/>
                  </a:lnTo>
                  <a:lnTo>
                    <a:pt x="3135426" y="50965"/>
                  </a:lnTo>
                  <a:lnTo>
                    <a:pt x="3133026" y="56921"/>
                  </a:lnTo>
                  <a:lnTo>
                    <a:pt x="3133026" y="69253"/>
                  </a:lnTo>
                  <a:lnTo>
                    <a:pt x="3134563" y="73964"/>
                  </a:lnTo>
                  <a:lnTo>
                    <a:pt x="3140633" y="81953"/>
                  </a:lnTo>
                  <a:lnTo>
                    <a:pt x="3145612" y="85661"/>
                  </a:lnTo>
                  <a:lnTo>
                    <a:pt x="3168586" y="96875"/>
                  </a:lnTo>
                  <a:lnTo>
                    <a:pt x="3170644" y="98183"/>
                  </a:lnTo>
                  <a:lnTo>
                    <a:pt x="3174238" y="101650"/>
                  </a:lnTo>
                  <a:lnTo>
                    <a:pt x="3175393" y="104368"/>
                  </a:lnTo>
                  <a:lnTo>
                    <a:pt x="3175393" y="110921"/>
                  </a:lnTo>
                  <a:lnTo>
                    <a:pt x="3174327" y="113626"/>
                  </a:lnTo>
                  <a:lnTo>
                    <a:pt x="3170034" y="117729"/>
                  </a:lnTo>
                  <a:lnTo>
                    <a:pt x="3166681" y="118757"/>
                  </a:lnTo>
                  <a:lnTo>
                    <a:pt x="3157131" y="118757"/>
                  </a:lnTo>
                  <a:lnTo>
                    <a:pt x="3152267" y="117005"/>
                  </a:lnTo>
                  <a:lnTo>
                    <a:pt x="3142767" y="110007"/>
                  </a:lnTo>
                  <a:lnTo>
                    <a:pt x="3139529" y="104000"/>
                  </a:lnTo>
                  <a:lnTo>
                    <a:pt x="3137801" y="95491"/>
                  </a:lnTo>
                  <a:lnTo>
                    <a:pt x="3132848" y="95491"/>
                  </a:lnTo>
                  <a:lnTo>
                    <a:pt x="3132848" y="124917"/>
                  </a:lnTo>
                  <a:lnTo>
                    <a:pt x="3137103" y="124917"/>
                  </a:lnTo>
                  <a:lnTo>
                    <a:pt x="3138855" y="121754"/>
                  </a:lnTo>
                  <a:lnTo>
                    <a:pt x="3140303" y="120192"/>
                  </a:lnTo>
                  <a:lnTo>
                    <a:pt x="3141154" y="119799"/>
                  </a:lnTo>
                  <a:lnTo>
                    <a:pt x="3142551" y="119799"/>
                  </a:lnTo>
                  <a:lnTo>
                    <a:pt x="3154718" y="123698"/>
                  </a:lnTo>
                  <a:lnTo>
                    <a:pt x="3159518" y="124675"/>
                  </a:lnTo>
                  <a:lnTo>
                    <a:pt x="3161906" y="124917"/>
                  </a:lnTo>
                  <a:lnTo>
                    <a:pt x="3173831" y="124917"/>
                  </a:lnTo>
                  <a:lnTo>
                    <a:pt x="3180994" y="122072"/>
                  </a:lnTo>
                  <a:lnTo>
                    <a:pt x="3190544" y="110667"/>
                  </a:lnTo>
                  <a:lnTo>
                    <a:pt x="3192919" y="104521"/>
                  </a:lnTo>
                  <a:lnTo>
                    <a:pt x="3192919" y="91147"/>
                  </a:lnTo>
                  <a:close/>
                </a:path>
                <a:path w="3276600" h="140334">
                  <a:moveTo>
                    <a:pt x="3272790" y="102692"/>
                  </a:moveTo>
                  <a:lnTo>
                    <a:pt x="3268713" y="100177"/>
                  </a:lnTo>
                  <a:lnTo>
                    <a:pt x="3265347" y="103886"/>
                  </a:lnTo>
                  <a:lnTo>
                    <a:pt x="3262541" y="106514"/>
                  </a:lnTo>
                  <a:lnTo>
                    <a:pt x="3256559" y="110680"/>
                  </a:lnTo>
                  <a:lnTo>
                    <a:pt x="3252609" y="111988"/>
                  </a:lnTo>
                  <a:lnTo>
                    <a:pt x="3239681" y="111988"/>
                  </a:lnTo>
                  <a:lnTo>
                    <a:pt x="3233559" y="107099"/>
                  </a:lnTo>
                  <a:lnTo>
                    <a:pt x="3230092" y="97320"/>
                  </a:lnTo>
                  <a:lnTo>
                    <a:pt x="3228175" y="92100"/>
                  </a:lnTo>
                  <a:lnTo>
                    <a:pt x="3227019" y="85940"/>
                  </a:lnTo>
                  <a:lnTo>
                    <a:pt x="3226600" y="78828"/>
                  </a:lnTo>
                  <a:lnTo>
                    <a:pt x="3272015" y="78828"/>
                  </a:lnTo>
                  <a:lnTo>
                    <a:pt x="3272015" y="77203"/>
                  </a:lnTo>
                  <a:lnTo>
                    <a:pt x="3271812" y="74853"/>
                  </a:lnTo>
                  <a:lnTo>
                    <a:pt x="3271456" y="72224"/>
                  </a:lnTo>
                  <a:lnTo>
                    <a:pt x="3270580" y="65252"/>
                  </a:lnTo>
                  <a:lnTo>
                    <a:pt x="3269145" y="59918"/>
                  </a:lnTo>
                  <a:lnTo>
                    <a:pt x="3264268" y="50368"/>
                  </a:lnTo>
                  <a:lnTo>
                    <a:pt x="3260306" y="46113"/>
                  </a:lnTo>
                  <a:lnTo>
                    <a:pt x="3256750" y="44005"/>
                  </a:lnTo>
                  <a:lnTo>
                    <a:pt x="3250133" y="40081"/>
                  </a:lnTo>
                  <a:lnTo>
                    <a:pt x="3250133" y="72224"/>
                  </a:lnTo>
                  <a:lnTo>
                    <a:pt x="3226168" y="72224"/>
                  </a:lnTo>
                  <a:lnTo>
                    <a:pt x="3250133" y="72224"/>
                  </a:lnTo>
                  <a:lnTo>
                    <a:pt x="3250133" y="40081"/>
                  </a:lnTo>
                  <a:lnTo>
                    <a:pt x="3249993" y="39992"/>
                  </a:lnTo>
                  <a:lnTo>
                    <a:pt x="3244494" y="38455"/>
                  </a:lnTo>
                  <a:lnTo>
                    <a:pt x="3238639" y="38455"/>
                  </a:lnTo>
                  <a:lnTo>
                    <a:pt x="3204159" y="63411"/>
                  </a:lnTo>
                  <a:lnTo>
                    <a:pt x="3201428" y="81597"/>
                  </a:lnTo>
                  <a:lnTo>
                    <a:pt x="3202140" y="92163"/>
                  </a:lnTo>
                  <a:lnTo>
                    <a:pt x="3231045" y="124282"/>
                  </a:lnTo>
                  <a:lnTo>
                    <a:pt x="3237509" y="124917"/>
                  </a:lnTo>
                  <a:lnTo>
                    <a:pt x="3243580" y="124917"/>
                  </a:lnTo>
                  <a:lnTo>
                    <a:pt x="3268497" y="108953"/>
                  </a:lnTo>
                  <a:lnTo>
                    <a:pt x="3272790" y="102692"/>
                  </a:lnTo>
                  <a:close/>
                </a:path>
                <a:path w="3276600" h="140334">
                  <a:moveTo>
                    <a:pt x="3276422" y="128181"/>
                  </a:moveTo>
                  <a:lnTo>
                    <a:pt x="2743200" y="128181"/>
                  </a:lnTo>
                  <a:lnTo>
                    <a:pt x="2743200" y="140233"/>
                  </a:lnTo>
                  <a:lnTo>
                    <a:pt x="3276422" y="140233"/>
                  </a:lnTo>
                  <a:lnTo>
                    <a:pt x="3276422" y="1281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8" name="object 238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901049" y="7934032"/>
              <a:ext cx="300551" cy="123882"/>
            </a:xfrm>
            <a:prstGeom prst="rect">
              <a:avLst/>
            </a:prstGeom>
          </p:spPr>
        </p:pic>
        <p:pic>
          <p:nvPicPr>
            <p:cNvPr id="239" name="object 239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3187045" y="7935073"/>
              <a:ext cx="276078" cy="124322"/>
            </a:xfrm>
            <a:prstGeom prst="rect">
              <a:avLst/>
            </a:prstGeom>
          </p:spPr>
        </p:pic>
        <p:pic>
          <p:nvPicPr>
            <p:cNvPr id="240" name="object 240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4105093" y="7933071"/>
              <a:ext cx="272431" cy="126324"/>
            </a:xfrm>
            <a:prstGeom prst="rect">
              <a:avLst/>
            </a:prstGeom>
          </p:spPr>
        </p:pic>
        <p:pic>
          <p:nvPicPr>
            <p:cNvPr id="241" name="object 241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5019929" y="7933684"/>
              <a:ext cx="271994" cy="125710"/>
            </a:xfrm>
            <a:prstGeom prst="rect">
              <a:avLst/>
            </a:prstGeom>
          </p:spPr>
        </p:pic>
        <p:sp>
          <p:nvSpPr>
            <p:cNvPr id="242" name="object 242"/>
            <p:cNvSpPr/>
            <p:nvPr/>
          </p:nvSpPr>
          <p:spPr>
            <a:xfrm>
              <a:off x="5947958" y="7935939"/>
              <a:ext cx="50800" cy="119380"/>
            </a:xfrm>
            <a:custGeom>
              <a:avLst/>
              <a:gdLst/>
              <a:ahLst/>
              <a:cxnLst/>
              <a:rect l="l" t="t" r="r" b="b"/>
              <a:pathLst>
                <a:path w="50800" h="119379">
                  <a:moveTo>
                    <a:pt x="32905" y="0"/>
                  </a:moveTo>
                  <a:lnTo>
                    <a:pt x="31864" y="0"/>
                  </a:lnTo>
                  <a:lnTo>
                    <a:pt x="0" y="16243"/>
                  </a:lnTo>
                  <a:lnTo>
                    <a:pt x="0" y="18668"/>
                  </a:lnTo>
                  <a:lnTo>
                    <a:pt x="2082" y="17741"/>
                  </a:lnTo>
                  <a:lnTo>
                    <a:pt x="9131" y="15189"/>
                  </a:lnTo>
                  <a:lnTo>
                    <a:pt x="11087" y="14757"/>
                  </a:lnTo>
                  <a:lnTo>
                    <a:pt x="14909" y="14757"/>
                  </a:lnTo>
                  <a:lnTo>
                    <a:pt x="16408" y="15481"/>
                  </a:lnTo>
                  <a:lnTo>
                    <a:pt x="17792" y="18376"/>
                  </a:lnTo>
                  <a:lnTo>
                    <a:pt x="18148" y="20485"/>
                  </a:lnTo>
                  <a:lnTo>
                    <a:pt x="18148" y="108864"/>
                  </a:lnTo>
                  <a:lnTo>
                    <a:pt x="17081" y="112255"/>
                  </a:lnTo>
                  <a:lnTo>
                    <a:pt x="12788" y="115379"/>
                  </a:lnTo>
                  <a:lnTo>
                    <a:pt x="8216" y="116331"/>
                  </a:lnTo>
                  <a:lnTo>
                    <a:pt x="1219" y="116687"/>
                  </a:lnTo>
                  <a:lnTo>
                    <a:pt x="1219" y="119291"/>
                  </a:lnTo>
                  <a:lnTo>
                    <a:pt x="50266" y="119291"/>
                  </a:lnTo>
                  <a:lnTo>
                    <a:pt x="50266" y="116852"/>
                  </a:lnTo>
                  <a:lnTo>
                    <a:pt x="43751" y="116624"/>
                  </a:lnTo>
                  <a:lnTo>
                    <a:pt x="39306" y="115900"/>
                  </a:lnTo>
                  <a:lnTo>
                    <a:pt x="34531" y="113474"/>
                  </a:lnTo>
                  <a:lnTo>
                    <a:pt x="33337" y="110629"/>
                  </a:lnTo>
                  <a:lnTo>
                    <a:pt x="33299" y="647"/>
                  </a:lnTo>
                  <a:lnTo>
                    <a:pt x="32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3" name="object 243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6024872" y="7934896"/>
              <a:ext cx="270352" cy="124499"/>
            </a:xfrm>
            <a:prstGeom prst="rect">
              <a:avLst/>
            </a:prstGeom>
          </p:spPr>
        </p:pic>
        <p:pic>
          <p:nvPicPr>
            <p:cNvPr id="244" name="object 244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901046" y="8176347"/>
              <a:ext cx="370443" cy="119722"/>
            </a:xfrm>
            <a:prstGeom prst="rect">
              <a:avLst/>
            </a:prstGeom>
          </p:spPr>
        </p:pic>
        <p:pic>
          <p:nvPicPr>
            <p:cNvPr id="245" name="object 245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3191129" y="8172442"/>
              <a:ext cx="271994" cy="125710"/>
            </a:xfrm>
            <a:prstGeom prst="rect">
              <a:avLst/>
            </a:prstGeom>
          </p:spPr>
        </p:pic>
        <p:pic>
          <p:nvPicPr>
            <p:cNvPr id="246" name="object 246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4102920" y="8173832"/>
              <a:ext cx="274604" cy="124321"/>
            </a:xfrm>
            <a:prstGeom prst="rect">
              <a:avLst/>
            </a:prstGeom>
          </p:spPr>
        </p:pic>
        <p:pic>
          <p:nvPicPr>
            <p:cNvPr id="247" name="object 247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5023313" y="8173832"/>
              <a:ext cx="268611" cy="124321"/>
            </a:xfrm>
            <a:prstGeom prst="rect">
              <a:avLst/>
            </a:prstGeom>
          </p:spPr>
        </p:pic>
        <p:sp>
          <p:nvSpPr>
            <p:cNvPr id="248" name="object 248"/>
            <p:cNvSpPr/>
            <p:nvPr/>
          </p:nvSpPr>
          <p:spPr>
            <a:xfrm>
              <a:off x="5947958" y="8174696"/>
              <a:ext cx="50800" cy="119380"/>
            </a:xfrm>
            <a:custGeom>
              <a:avLst/>
              <a:gdLst/>
              <a:ahLst/>
              <a:cxnLst/>
              <a:rect l="l" t="t" r="r" b="b"/>
              <a:pathLst>
                <a:path w="50800" h="119379">
                  <a:moveTo>
                    <a:pt x="32905" y="0"/>
                  </a:moveTo>
                  <a:lnTo>
                    <a:pt x="31864" y="0"/>
                  </a:lnTo>
                  <a:lnTo>
                    <a:pt x="0" y="16243"/>
                  </a:lnTo>
                  <a:lnTo>
                    <a:pt x="0" y="18668"/>
                  </a:lnTo>
                  <a:lnTo>
                    <a:pt x="2082" y="17741"/>
                  </a:lnTo>
                  <a:lnTo>
                    <a:pt x="9131" y="15189"/>
                  </a:lnTo>
                  <a:lnTo>
                    <a:pt x="11087" y="14757"/>
                  </a:lnTo>
                  <a:lnTo>
                    <a:pt x="14909" y="14757"/>
                  </a:lnTo>
                  <a:lnTo>
                    <a:pt x="16408" y="15481"/>
                  </a:lnTo>
                  <a:lnTo>
                    <a:pt x="17792" y="18376"/>
                  </a:lnTo>
                  <a:lnTo>
                    <a:pt x="18148" y="20485"/>
                  </a:lnTo>
                  <a:lnTo>
                    <a:pt x="18148" y="108864"/>
                  </a:lnTo>
                  <a:lnTo>
                    <a:pt x="17081" y="112255"/>
                  </a:lnTo>
                  <a:lnTo>
                    <a:pt x="12788" y="115379"/>
                  </a:lnTo>
                  <a:lnTo>
                    <a:pt x="8216" y="116331"/>
                  </a:lnTo>
                  <a:lnTo>
                    <a:pt x="1219" y="116687"/>
                  </a:lnTo>
                  <a:lnTo>
                    <a:pt x="1219" y="119291"/>
                  </a:lnTo>
                  <a:lnTo>
                    <a:pt x="50266" y="119291"/>
                  </a:lnTo>
                  <a:lnTo>
                    <a:pt x="50266" y="116852"/>
                  </a:lnTo>
                  <a:lnTo>
                    <a:pt x="43751" y="116624"/>
                  </a:lnTo>
                  <a:lnTo>
                    <a:pt x="39306" y="115900"/>
                  </a:lnTo>
                  <a:lnTo>
                    <a:pt x="34531" y="113474"/>
                  </a:lnTo>
                  <a:lnTo>
                    <a:pt x="33337" y="110629"/>
                  </a:lnTo>
                  <a:lnTo>
                    <a:pt x="33299" y="647"/>
                  </a:lnTo>
                  <a:lnTo>
                    <a:pt x="32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9" name="object 249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6024872" y="8173653"/>
              <a:ext cx="270352" cy="124499"/>
            </a:xfrm>
            <a:prstGeom prst="rect">
              <a:avLst/>
            </a:prstGeom>
          </p:spPr>
        </p:pic>
        <p:pic>
          <p:nvPicPr>
            <p:cNvPr id="250" name="object 250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902173" y="8410855"/>
              <a:ext cx="1825835" cy="124843"/>
            </a:xfrm>
            <a:prstGeom prst="rect">
              <a:avLst/>
            </a:prstGeom>
          </p:spPr>
        </p:pic>
        <p:sp>
          <p:nvSpPr>
            <p:cNvPr id="251" name="object 251"/>
            <p:cNvSpPr/>
            <p:nvPr/>
          </p:nvSpPr>
          <p:spPr>
            <a:xfrm>
              <a:off x="5947958" y="8413454"/>
              <a:ext cx="50800" cy="119380"/>
            </a:xfrm>
            <a:custGeom>
              <a:avLst/>
              <a:gdLst/>
              <a:ahLst/>
              <a:cxnLst/>
              <a:rect l="l" t="t" r="r" b="b"/>
              <a:pathLst>
                <a:path w="50800" h="119379">
                  <a:moveTo>
                    <a:pt x="32905" y="0"/>
                  </a:moveTo>
                  <a:lnTo>
                    <a:pt x="31864" y="0"/>
                  </a:lnTo>
                  <a:lnTo>
                    <a:pt x="0" y="16243"/>
                  </a:lnTo>
                  <a:lnTo>
                    <a:pt x="0" y="18668"/>
                  </a:lnTo>
                  <a:lnTo>
                    <a:pt x="2082" y="17741"/>
                  </a:lnTo>
                  <a:lnTo>
                    <a:pt x="9131" y="15189"/>
                  </a:lnTo>
                  <a:lnTo>
                    <a:pt x="11087" y="14757"/>
                  </a:lnTo>
                  <a:lnTo>
                    <a:pt x="14909" y="14757"/>
                  </a:lnTo>
                  <a:lnTo>
                    <a:pt x="16408" y="15481"/>
                  </a:lnTo>
                  <a:lnTo>
                    <a:pt x="17792" y="18376"/>
                  </a:lnTo>
                  <a:lnTo>
                    <a:pt x="18148" y="20485"/>
                  </a:lnTo>
                  <a:lnTo>
                    <a:pt x="18148" y="108864"/>
                  </a:lnTo>
                  <a:lnTo>
                    <a:pt x="17081" y="112255"/>
                  </a:lnTo>
                  <a:lnTo>
                    <a:pt x="12788" y="115379"/>
                  </a:lnTo>
                  <a:lnTo>
                    <a:pt x="8216" y="116331"/>
                  </a:lnTo>
                  <a:lnTo>
                    <a:pt x="1219" y="116687"/>
                  </a:lnTo>
                  <a:lnTo>
                    <a:pt x="1219" y="119291"/>
                  </a:lnTo>
                  <a:lnTo>
                    <a:pt x="50266" y="119291"/>
                  </a:lnTo>
                  <a:lnTo>
                    <a:pt x="50266" y="116852"/>
                  </a:lnTo>
                  <a:lnTo>
                    <a:pt x="43751" y="116624"/>
                  </a:lnTo>
                  <a:lnTo>
                    <a:pt x="39306" y="115900"/>
                  </a:lnTo>
                  <a:lnTo>
                    <a:pt x="34531" y="113474"/>
                  </a:lnTo>
                  <a:lnTo>
                    <a:pt x="33337" y="110629"/>
                  </a:lnTo>
                  <a:lnTo>
                    <a:pt x="33299" y="647"/>
                  </a:lnTo>
                  <a:lnTo>
                    <a:pt x="32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2" name="object 252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6022793" y="8410586"/>
              <a:ext cx="272431" cy="126324"/>
            </a:xfrm>
            <a:prstGeom prst="rect">
              <a:avLst/>
            </a:prstGeom>
          </p:spPr>
        </p:pic>
        <p:pic>
          <p:nvPicPr>
            <p:cNvPr id="253" name="object 253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901046" y="8650315"/>
              <a:ext cx="290663" cy="121199"/>
            </a:xfrm>
            <a:prstGeom prst="rect">
              <a:avLst/>
            </a:prstGeom>
          </p:spPr>
        </p:pic>
        <p:pic>
          <p:nvPicPr>
            <p:cNvPr id="254" name="object 254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1239588" y="8653876"/>
              <a:ext cx="268309" cy="156349"/>
            </a:xfrm>
            <a:prstGeom prst="rect">
              <a:avLst/>
            </a:prstGeom>
          </p:spPr>
        </p:pic>
        <p:pic>
          <p:nvPicPr>
            <p:cNvPr id="255" name="object 255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1532371" y="8649625"/>
              <a:ext cx="1562355" cy="124833"/>
            </a:xfrm>
            <a:prstGeom prst="rect">
              <a:avLst/>
            </a:prstGeom>
          </p:spPr>
        </p:pic>
        <p:sp>
          <p:nvSpPr>
            <p:cNvPr id="256" name="object 256"/>
            <p:cNvSpPr/>
            <p:nvPr/>
          </p:nvSpPr>
          <p:spPr>
            <a:xfrm>
              <a:off x="5947958" y="8652224"/>
              <a:ext cx="50800" cy="119380"/>
            </a:xfrm>
            <a:custGeom>
              <a:avLst/>
              <a:gdLst/>
              <a:ahLst/>
              <a:cxnLst/>
              <a:rect l="l" t="t" r="r" b="b"/>
              <a:pathLst>
                <a:path w="50800" h="119379">
                  <a:moveTo>
                    <a:pt x="32905" y="0"/>
                  </a:moveTo>
                  <a:lnTo>
                    <a:pt x="31864" y="0"/>
                  </a:lnTo>
                  <a:lnTo>
                    <a:pt x="0" y="16243"/>
                  </a:lnTo>
                  <a:lnTo>
                    <a:pt x="0" y="18668"/>
                  </a:lnTo>
                  <a:lnTo>
                    <a:pt x="2082" y="17741"/>
                  </a:lnTo>
                  <a:lnTo>
                    <a:pt x="9131" y="15189"/>
                  </a:lnTo>
                  <a:lnTo>
                    <a:pt x="11087" y="14757"/>
                  </a:lnTo>
                  <a:lnTo>
                    <a:pt x="14909" y="14757"/>
                  </a:lnTo>
                  <a:lnTo>
                    <a:pt x="16408" y="15481"/>
                  </a:lnTo>
                  <a:lnTo>
                    <a:pt x="17792" y="18376"/>
                  </a:lnTo>
                  <a:lnTo>
                    <a:pt x="18148" y="20485"/>
                  </a:lnTo>
                  <a:lnTo>
                    <a:pt x="18148" y="108864"/>
                  </a:lnTo>
                  <a:lnTo>
                    <a:pt x="17081" y="112255"/>
                  </a:lnTo>
                  <a:lnTo>
                    <a:pt x="12788" y="115379"/>
                  </a:lnTo>
                  <a:lnTo>
                    <a:pt x="8216" y="116331"/>
                  </a:lnTo>
                  <a:lnTo>
                    <a:pt x="1219" y="116687"/>
                  </a:lnTo>
                  <a:lnTo>
                    <a:pt x="1219" y="119291"/>
                  </a:lnTo>
                  <a:lnTo>
                    <a:pt x="50266" y="119291"/>
                  </a:lnTo>
                  <a:lnTo>
                    <a:pt x="50266" y="116852"/>
                  </a:lnTo>
                  <a:lnTo>
                    <a:pt x="43751" y="116624"/>
                  </a:lnTo>
                  <a:lnTo>
                    <a:pt x="39306" y="115900"/>
                  </a:lnTo>
                  <a:lnTo>
                    <a:pt x="34531" y="113474"/>
                  </a:lnTo>
                  <a:lnTo>
                    <a:pt x="33337" y="110629"/>
                  </a:lnTo>
                  <a:lnTo>
                    <a:pt x="33299" y="647"/>
                  </a:lnTo>
                  <a:lnTo>
                    <a:pt x="32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7" name="object 257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6022793" y="8649356"/>
              <a:ext cx="272431" cy="126324"/>
            </a:xfrm>
            <a:prstGeom prst="rect">
              <a:avLst/>
            </a:prstGeom>
          </p:spPr>
        </p:pic>
        <p:sp>
          <p:nvSpPr>
            <p:cNvPr id="258" name="object 258"/>
            <p:cNvSpPr/>
            <p:nvPr/>
          </p:nvSpPr>
          <p:spPr>
            <a:xfrm>
              <a:off x="902258" y="8888387"/>
              <a:ext cx="509905" cy="123825"/>
            </a:xfrm>
            <a:custGeom>
              <a:avLst/>
              <a:gdLst/>
              <a:ahLst/>
              <a:cxnLst/>
              <a:rect l="l" t="t" r="r" b="b"/>
              <a:pathLst>
                <a:path w="509905" h="123825">
                  <a:moveTo>
                    <a:pt x="122669" y="118846"/>
                  </a:moveTo>
                  <a:lnTo>
                    <a:pt x="52324" y="53695"/>
                  </a:lnTo>
                  <a:lnTo>
                    <a:pt x="92837" y="16014"/>
                  </a:lnTo>
                  <a:lnTo>
                    <a:pt x="97358" y="12458"/>
                  </a:lnTo>
                  <a:lnTo>
                    <a:pt x="103924" y="9207"/>
                  </a:lnTo>
                  <a:lnTo>
                    <a:pt x="108394" y="8102"/>
                  </a:lnTo>
                  <a:lnTo>
                    <a:pt x="114071" y="7543"/>
                  </a:lnTo>
                  <a:lnTo>
                    <a:pt x="114071" y="4254"/>
                  </a:lnTo>
                  <a:lnTo>
                    <a:pt x="67487" y="4254"/>
                  </a:lnTo>
                  <a:lnTo>
                    <a:pt x="67487" y="7543"/>
                  </a:lnTo>
                  <a:lnTo>
                    <a:pt x="71374" y="7543"/>
                  </a:lnTo>
                  <a:lnTo>
                    <a:pt x="74358" y="7924"/>
                  </a:lnTo>
                  <a:lnTo>
                    <a:pt x="78587" y="9423"/>
                  </a:lnTo>
                  <a:lnTo>
                    <a:pt x="79654" y="10985"/>
                  </a:lnTo>
                  <a:lnTo>
                    <a:pt x="79654" y="13347"/>
                  </a:lnTo>
                  <a:lnTo>
                    <a:pt x="34124" y="59944"/>
                  </a:lnTo>
                  <a:lnTo>
                    <a:pt x="34124" y="17145"/>
                  </a:lnTo>
                  <a:lnTo>
                    <a:pt x="35128" y="12979"/>
                  </a:lnTo>
                  <a:lnTo>
                    <a:pt x="39179" y="9042"/>
                  </a:lnTo>
                  <a:lnTo>
                    <a:pt x="43662" y="7899"/>
                  </a:lnTo>
                  <a:lnTo>
                    <a:pt x="50609" y="7543"/>
                  </a:lnTo>
                  <a:lnTo>
                    <a:pt x="50609" y="4254"/>
                  </a:lnTo>
                  <a:lnTo>
                    <a:pt x="0" y="4254"/>
                  </a:lnTo>
                  <a:lnTo>
                    <a:pt x="0" y="7543"/>
                  </a:lnTo>
                  <a:lnTo>
                    <a:pt x="6819" y="8001"/>
                  </a:lnTo>
                  <a:lnTo>
                    <a:pt x="11214" y="9182"/>
                  </a:lnTo>
                  <a:lnTo>
                    <a:pt x="15087" y="12954"/>
                  </a:lnTo>
                  <a:lnTo>
                    <a:pt x="16065" y="17106"/>
                  </a:lnTo>
                  <a:lnTo>
                    <a:pt x="16065" y="108204"/>
                  </a:lnTo>
                  <a:lnTo>
                    <a:pt x="15189" y="112979"/>
                  </a:lnTo>
                  <a:lnTo>
                    <a:pt x="11722" y="116979"/>
                  </a:lnTo>
                  <a:lnTo>
                    <a:pt x="7226" y="118262"/>
                  </a:lnTo>
                  <a:lnTo>
                    <a:pt x="0" y="118846"/>
                  </a:lnTo>
                  <a:lnTo>
                    <a:pt x="0" y="121881"/>
                  </a:lnTo>
                  <a:lnTo>
                    <a:pt x="50177" y="121881"/>
                  </a:lnTo>
                  <a:lnTo>
                    <a:pt x="50177" y="118846"/>
                  </a:lnTo>
                  <a:lnTo>
                    <a:pt x="43459" y="118262"/>
                  </a:lnTo>
                  <a:lnTo>
                    <a:pt x="39103" y="117094"/>
                  </a:lnTo>
                  <a:lnTo>
                    <a:pt x="35115" y="113550"/>
                  </a:lnTo>
                  <a:lnTo>
                    <a:pt x="34124" y="109372"/>
                  </a:lnTo>
                  <a:lnTo>
                    <a:pt x="34124" y="70573"/>
                  </a:lnTo>
                  <a:lnTo>
                    <a:pt x="39598" y="65493"/>
                  </a:lnTo>
                  <a:lnTo>
                    <a:pt x="76276" y="105156"/>
                  </a:lnTo>
                  <a:lnTo>
                    <a:pt x="78054" y="107505"/>
                  </a:lnTo>
                  <a:lnTo>
                    <a:pt x="80314" y="111569"/>
                  </a:lnTo>
                  <a:lnTo>
                    <a:pt x="80873" y="113080"/>
                  </a:lnTo>
                  <a:lnTo>
                    <a:pt x="80873" y="115862"/>
                  </a:lnTo>
                  <a:lnTo>
                    <a:pt x="80010" y="117055"/>
                  </a:lnTo>
                  <a:lnTo>
                    <a:pt x="76530" y="118287"/>
                  </a:lnTo>
                  <a:lnTo>
                    <a:pt x="73215" y="118668"/>
                  </a:lnTo>
                  <a:lnTo>
                    <a:pt x="68287" y="118846"/>
                  </a:lnTo>
                  <a:lnTo>
                    <a:pt x="68287" y="121881"/>
                  </a:lnTo>
                  <a:lnTo>
                    <a:pt x="122669" y="121881"/>
                  </a:lnTo>
                  <a:lnTo>
                    <a:pt x="122669" y="118846"/>
                  </a:lnTo>
                  <a:close/>
                </a:path>
                <a:path w="509905" h="123825">
                  <a:moveTo>
                    <a:pt x="210350" y="112674"/>
                  </a:moveTo>
                  <a:lnTo>
                    <a:pt x="205778" y="112852"/>
                  </a:lnTo>
                  <a:lnTo>
                    <a:pt x="202780" y="112204"/>
                  </a:lnTo>
                  <a:lnTo>
                    <a:pt x="199948" y="109258"/>
                  </a:lnTo>
                  <a:lnTo>
                    <a:pt x="199237" y="106540"/>
                  </a:lnTo>
                  <a:lnTo>
                    <a:pt x="199237" y="41490"/>
                  </a:lnTo>
                  <a:lnTo>
                    <a:pt x="171196" y="41490"/>
                  </a:lnTo>
                  <a:lnTo>
                    <a:pt x="171196" y="44361"/>
                  </a:lnTo>
                  <a:lnTo>
                    <a:pt x="176403" y="44640"/>
                  </a:lnTo>
                  <a:lnTo>
                    <a:pt x="179882" y="45478"/>
                  </a:lnTo>
                  <a:lnTo>
                    <a:pt x="183349" y="48260"/>
                  </a:lnTo>
                  <a:lnTo>
                    <a:pt x="184213" y="51193"/>
                  </a:lnTo>
                  <a:lnTo>
                    <a:pt x="184213" y="103212"/>
                  </a:lnTo>
                  <a:lnTo>
                    <a:pt x="182016" y="105765"/>
                  </a:lnTo>
                  <a:lnTo>
                    <a:pt x="179844" y="107759"/>
                  </a:lnTo>
                  <a:lnTo>
                    <a:pt x="173939" y="111810"/>
                  </a:lnTo>
                  <a:lnTo>
                    <a:pt x="170091" y="113118"/>
                  </a:lnTo>
                  <a:lnTo>
                    <a:pt x="160426" y="113118"/>
                  </a:lnTo>
                  <a:lnTo>
                    <a:pt x="156489" y="110921"/>
                  </a:lnTo>
                  <a:lnTo>
                    <a:pt x="153250" y="104152"/>
                  </a:lnTo>
                  <a:lnTo>
                    <a:pt x="152704" y="100990"/>
                  </a:lnTo>
                  <a:lnTo>
                    <a:pt x="152704" y="41490"/>
                  </a:lnTo>
                  <a:lnTo>
                    <a:pt x="126746" y="41490"/>
                  </a:lnTo>
                  <a:lnTo>
                    <a:pt x="126746" y="43916"/>
                  </a:lnTo>
                  <a:lnTo>
                    <a:pt x="130911" y="44323"/>
                  </a:lnTo>
                  <a:lnTo>
                    <a:pt x="133629" y="45008"/>
                  </a:lnTo>
                  <a:lnTo>
                    <a:pt x="136867" y="47548"/>
                  </a:lnTo>
                  <a:lnTo>
                    <a:pt x="137858" y="50622"/>
                  </a:lnTo>
                  <a:lnTo>
                    <a:pt x="137858" y="108661"/>
                  </a:lnTo>
                  <a:lnTo>
                    <a:pt x="140119" y="114604"/>
                  </a:lnTo>
                  <a:lnTo>
                    <a:pt x="149085" y="121729"/>
                  </a:lnTo>
                  <a:lnTo>
                    <a:pt x="153835" y="123532"/>
                  </a:lnTo>
                  <a:lnTo>
                    <a:pt x="164363" y="123532"/>
                  </a:lnTo>
                  <a:lnTo>
                    <a:pt x="169570" y="121793"/>
                  </a:lnTo>
                  <a:lnTo>
                    <a:pt x="177736" y="116065"/>
                  </a:lnTo>
                  <a:lnTo>
                    <a:pt x="181317" y="112598"/>
                  </a:lnTo>
                  <a:lnTo>
                    <a:pt x="185254" y="107899"/>
                  </a:lnTo>
                  <a:lnTo>
                    <a:pt x="185254" y="121881"/>
                  </a:lnTo>
                  <a:lnTo>
                    <a:pt x="185394" y="123050"/>
                  </a:lnTo>
                  <a:lnTo>
                    <a:pt x="185864" y="123190"/>
                  </a:lnTo>
                  <a:lnTo>
                    <a:pt x="194246" y="119976"/>
                  </a:lnTo>
                  <a:lnTo>
                    <a:pt x="201803" y="117487"/>
                  </a:lnTo>
                  <a:lnTo>
                    <a:pt x="210350" y="115112"/>
                  </a:lnTo>
                  <a:lnTo>
                    <a:pt x="210350" y="112674"/>
                  </a:lnTo>
                  <a:close/>
                </a:path>
                <a:path w="509905" h="123825">
                  <a:moveTo>
                    <a:pt x="259753" y="119456"/>
                  </a:moveTo>
                  <a:lnTo>
                    <a:pt x="246329" y="863"/>
                  </a:lnTo>
                  <a:lnTo>
                    <a:pt x="245910" y="0"/>
                  </a:lnTo>
                  <a:lnTo>
                    <a:pt x="217297" y="8331"/>
                  </a:lnTo>
                  <a:lnTo>
                    <a:pt x="217297" y="11201"/>
                  </a:lnTo>
                  <a:lnTo>
                    <a:pt x="221843" y="10236"/>
                  </a:lnTo>
                  <a:lnTo>
                    <a:pt x="227063" y="10160"/>
                  </a:lnTo>
                  <a:lnTo>
                    <a:pt x="229412" y="11366"/>
                  </a:lnTo>
                  <a:lnTo>
                    <a:pt x="231216" y="15252"/>
                  </a:lnTo>
                  <a:lnTo>
                    <a:pt x="231533" y="17881"/>
                  </a:lnTo>
                  <a:lnTo>
                    <a:pt x="231533" y="111315"/>
                  </a:lnTo>
                  <a:lnTo>
                    <a:pt x="230581" y="114541"/>
                  </a:lnTo>
                  <a:lnTo>
                    <a:pt x="226758" y="117843"/>
                  </a:lnTo>
                  <a:lnTo>
                    <a:pt x="223113" y="118935"/>
                  </a:lnTo>
                  <a:lnTo>
                    <a:pt x="217728" y="119456"/>
                  </a:lnTo>
                  <a:lnTo>
                    <a:pt x="217728" y="121881"/>
                  </a:lnTo>
                  <a:lnTo>
                    <a:pt x="259753" y="121881"/>
                  </a:lnTo>
                  <a:lnTo>
                    <a:pt x="259753" y="119456"/>
                  </a:lnTo>
                  <a:close/>
                </a:path>
                <a:path w="509905" h="123825">
                  <a:moveTo>
                    <a:pt x="336677" y="95389"/>
                  </a:moveTo>
                  <a:lnTo>
                    <a:pt x="334238" y="93903"/>
                  </a:lnTo>
                  <a:lnTo>
                    <a:pt x="330873" y="98831"/>
                  </a:lnTo>
                  <a:lnTo>
                    <a:pt x="327863" y="102438"/>
                  </a:lnTo>
                  <a:lnTo>
                    <a:pt x="320522" y="108635"/>
                  </a:lnTo>
                  <a:lnTo>
                    <a:pt x="315163" y="110604"/>
                  </a:lnTo>
                  <a:lnTo>
                    <a:pt x="300647" y="110604"/>
                  </a:lnTo>
                  <a:lnTo>
                    <a:pt x="293878" y="107137"/>
                  </a:lnTo>
                  <a:lnTo>
                    <a:pt x="283870" y="93218"/>
                  </a:lnTo>
                  <a:lnTo>
                    <a:pt x="281368" y="85369"/>
                  </a:lnTo>
                  <a:lnTo>
                    <a:pt x="281368" y="67043"/>
                  </a:lnTo>
                  <a:lnTo>
                    <a:pt x="283641" y="59385"/>
                  </a:lnTo>
                  <a:lnTo>
                    <a:pt x="292735" y="47866"/>
                  </a:lnTo>
                  <a:lnTo>
                    <a:pt x="298297" y="44970"/>
                  </a:lnTo>
                  <a:lnTo>
                    <a:pt x="308025" y="44970"/>
                  </a:lnTo>
                  <a:lnTo>
                    <a:pt x="310540" y="45580"/>
                  </a:lnTo>
                  <a:lnTo>
                    <a:pt x="314299" y="48069"/>
                  </a:lnTo>
                  <a:lnTo>
                    <a:pt x="315595" y="50241"/>
                  </a:lnTo>
                  <a:lnTo>
                    <a:pt x="318096" y="60147"/>
                  </a:lnTo>
                  <a:lnTo>
                    <a:pt x="319214" y="62166"/>
                  </a:lnTo>
                  <a:lnTo>
                    <a:pt x="322275" y="64935"/>
                  </a:lnTo>
                  <a:lnTo>
                    <a:pt x="324040" y="65633"/>
                  </a:lnTo>
                  <a:lnTo>
                    <a:pt x="328853" y="65633"/>
                  </a:lnTo>
                  <a:lnTo>
                    <a:pt x="330898" y="64820"/>
                  </a:lnTo>
                  <a:lnTo>
                    <a:pt x="333565" y="61531"/>
                  </a:lnTo>
                  <a:lnTo>
                    <a:pt x="334238" y="59753"/>
                  </a:lnTo>
                  <a:lnTo>
                    <a:pt x="334238" y="53403"/>
                  </a:lnTo>
                  <a:lnTo>
                    <a:pt x="331622" y="49326"/>
                  </a:lnTo>
                  <a:lnTo>
                    <a:pt x="326377" y="45605"/>
                  </a:lnTo>
                  <a:lnTo>
                    <a:pt x="321144" y="41884"/>
                  </a:lnTo>
                  <a:lnTo>
                    <a:pt x="314909" y="40030"/>
                  </a:lnTo>
                  <a:lnTo>
                    <a:pt x="307670" y="40030"/>
                  </a:lnTo>
                  <a:lnTo>
                    <a:pt x="273964" y="59740"/>
                  </a:lnTo>
                  <a:lnTo>
                    <a:pt x="267563" y="83870"/>
                  </a:lnTo>
                  <a:lnTo>
                    <a:pt x="268211" y="92544"/>
                  </a:lnTo>
                  <a:lnTo>
                    <a:pt x="295363" y="122872"/>
                  </a:lnTo>
                  <a:lnTo>
                    <a:pt x="301942" y="123545"/>
                  </a:lnTo>
                  <a:lnTo>
                    <a:pt x="308635" y="122809"/>
                  </a:lnTo>
                  <a:lnTo>
                    <a:pt x="333375" y="102336"/>
                  </a:lnTo>
                  <a:lnTo>
                    <a:pt x="336677" y="95389"/>
                  </a:lnTo>
                  <a:close/>
                </a:path>
                <a:path w="509905" h="123825">
                  <a:moveTo>
                    <a:pt x="428955" y="119456"/>
                  </a:moveTo>
                  <a:lnTo>
                    <a:pt x="424561" y="118872"/>
                  </a:lnTo>
                  <a:lnTo>
                    <a:pt x="421652" y="117652"/>
                  </a:lnTo>
                  <a:lnTo>
                    <a:pt x="418820" y="113957"/>
                  </a:lnTo>
                  <a:lnTo>
                    <a:pt x="418109" y="109969"/>
                  </a:lnTo>
                  <a:lnTo>
                    <a:pt x="418109" y="61633"/>
                  </a:lnTo>
                  <a:lnTo>
                    <a:pt x="417182" y="56172"/>
                  </a:lnTo>
                  <a:lnTo>
                    <a:pt x="411911" y="44119"/>
                  </a:lnTo>
                  <a:lnTo>
                    <a:pt x="405523" y="40195"/>
                  </a:lnTo>
                  <a:lnTo>
                    <a:pt x="390245" y="40195"/>
                  </a:lnTo>
                  <a:lnTo>
                    <a:pt x="384733" y="41935"/>
                  </a:lnTo>
                  <a:lnTo>
                    <a:pt x="376809" y="47371"/>
                  </a:lnTo>
                  <a:lnTo>
                    <a:pt x="373570" y="50431"/>
                  </a:lnTo>
                  <a:lnTo>
                    <a:pt x="369925" y="54610"/>
                  </a:lnTo>
                  <a:lnTo>
                    <a:pt x="369925" y="1295"/>
                  </a:lnTo>
                  <a:lnTo>
                    <a:pt x="369747" y="685"/>
                  </a:lnTo>
                  <a:lnTo>
                    <a:pt x="344233" y="8331"/>
                  </a:lnTo>
                  <a:lnTo>
                    <a:pt x="344233" y="11455"/>
                  </a:lnTo>
                  <a:lnTo>
                    <a:pt x="351370" y="11023"/>
                  </a:lnTo>
                  <a:lnTo>
                    <a:pt x="353415" y="11785"/>
                  </a:lnTo>
                  <a:lnTo>
                    <a:pt x="355092" y="14859"/>
                  </a:lnTo>
                  <a:lnTo>
                    <a:pt x="355511" y="17246"/>
                  </a:lnTo>
                  <a:lnTo>
                    <a:pt x="355511" y="110197"/>
                  </a:lnTo>
                  <a:lnTo>
                    <a:pt x="354774" y="114236"/>
                  </a:lnTo>
                  <a:lnTo>
                    <a:pt x="351815" y="117640"/>
                  </a:lnTo>
                  <a:lnTo>
                    <a:pt x="348703" y="118821"/>
                  </a:lnTo>
                  <a:lnTo>
                    <a:pt x="343966" y="119456"/>
                  </a:lnTo>
                  <a:lnTo>
                    <a:pt x="343966" y="121881"/>
                  </a:lnTo>
                  <a:lnTo>
                    <a:pt x="382257" y="121881"/>
                  </a:lnTo>
                  <a:lnTo>
                    <a:pt x="382257" y="119456"/>
                  </a:lnTo>
                  <a:lnTo>
                    <a:pt x="377329" y="118757"/>
                  </a:lnTo>
                  <a:lnTo>
                    <a:pt x="374116" y="117602"/>
                  </a:lnTo>
                  <a:lnTo>
                    <a:pt x="371106" y="114363"/>
                  </a:lnTo>
                  <a:lnTo>
                    <a:pt x="370357" y="110312"/>
                  </a:lnTo>
                  <a:lnTo>
                    <a:pt x="370357" y="60045"/>
                  </a:lnTo>
                  <a:lnTo>
                    <a:pt x="372465" y="57924"/>
                  </a:lnTo>
                  <a:lnTo>
                    <a:pt x="380911" y="51460"/>
                  </a:lnTo>
                  <a:lnTo>
                    <a:pt x="385292" y="49834"/>
                  </a:lnTo>
                  <a:lnTo>
                    <a:pt x="395020" y="49834"/>
                  </a:lnTo>
                  <a:lnTo>
                    <a:pt x="398564" y="51562"/>
                  </a:lnTo>
                  <a:lnTo>
                    <a:pt x="402323" y="58508"/>
                  </a:lnTo>
                  <a:lnTo>
                    <a:pt x="403263" y="63055"/>
                  </a:lnTo>
                  <a:lnTo>
                    <a:pt x="403263" y="110197"/>
                  </a:lnTo>
                  <a:lnTo>
                    <a:pt x="402526" y="114223"/>
                  </a:lnTo>
                  <a:lnTo>
                    <a:pt x="399643" y="117576"/>
                  </a:lnTo>
                  <a:lnTo>
                    <a:pt x="396405" y="118757"/>
                  </a:lnTo>
                  <a:lnTo>
                    <a:pt x="391363" y="119456"/>
                  </a:lnTo>
                  <a:lnTo>
                    <a:pt x="391363" y="121881"/>
                  </a:lnTo>
                  <a:lnTo>
                    <a:pt x="428955" y="121881"/>
                  </a:lnTo>
                  <a:lnTo>
                    <a:pt x="428955" y="119456"/>
                  </a:lnTo>
                  <a:close/>
                </a:path>
                <a:path w="509905" h="123825">
                  <a:moveTo>
                    <a:pt x="509866" y="109550"/>
                  </a:moveTo>
                  <a:lnTo>
                    <a:pt x="507720" y="111112"/>
                  </a:lnTo>
                  <a:lnTo>
                    <a:pt x="506222" y="112102"/>
                  </a:lnTo>
                  <a:lnTo>
                    <a:pt x="504482" y="112915"/>
                  </a:lnTo>
                  <a:lnTo>
                    <a:pt x="503377" y="113118"/>
                  </a:lnTo>
                  <a:lnTo>
                    <a:pt x="499668" y="113118"/>
                  </a:lnTo>
                  <a:lnTo>
                    <a:pt x="498106" y="111988"/>
                  </a:lnTo>
                  <a:lnTo>
                    <a:pt x="497446" y="109994"/>
                  </a:lnTo>
                  <a:lnTo>
                    <a:pt x="496887" y="108445"/>
                  </a:lnTo>
                  <a:lnTo>
                    <a:pt x="496785" y="107327"/>
                  </a:lnTo>
                  <a:lnTo>
                    <a:pt x="496671" y="73787"/>
                  </a:lnTo>
                  <a:lnTo>
                    <a:pt x="496671" y="60325"/>
                  </a:lnTo>
                  <a:lnTo>
                    <a:pt x="495579" y="54470"/>
                  </a:lnTo>
                  <a:lnTo>
                    <a:pt x="493026" y="49733"/>
                  </a:lnTo>
                  <a:lnTo>
                    <a:pt x="489839" y="43916"/>
                  </a:lnTo>
                  <a:lnTo>
                    <a:pt x="489458" y="43230"/>
                  </a:lnTo>
                  <a:lnTo>
                    <a:pt x="481850" y="39585"/>
                  </a:lnTo>
                  <a:lnTo>
                    <a:pt x="460946" y="39585"/>
                  </a:lnTo>
                  <a:lnTo>
                    <a:pt x="453618" y="41783"/>
                  </a:lnTo>
                  <a:lnTo>
                    <a:pt x="443611" y="50647"/>
                  </a:lnTo>
                  <a:lnTo>
                    <a:pt x="441109" y="54889"/>
                  </a:lnTo>
                  <a:lnTo>
                    <a:pt x="441109" y="61023"/>
                  </a:lnTo>
                  <a:lnTo>
                    <a:pt x="441794" y="62928"/>
                  </a:lnTo>
                  <a:lnTo>
                    <a:pt x="444576" y="66332"/>
                  </a:lnTo>
                  <a:lnTo>
                    <a:pt x="446570" y="67183"/>
                  </a:lnTo>
                  <a:lnTo>
                    <a:pt x="450850" y="67183"/>
                  </a:lnTo>
                  <a:lnTo>
                    <a:pt x="452310" y="66814"/>
                  </a:lnTo>
                  <a:lnTo>
                    <a:pt x="453517" y="66065"/>
                  </a:lnTo>
                  <a:lnTo>
                    <a:pt x="455650" y="64782"/>
                  </a:lnTo>
                  <a:lnTo>
                    <a:pt x="456730" y="62522"/>
                  </a:lnTo>
                  <a:lnTo>
                    <a:pt x="456730" y="58826"/>
                  </a:lnTo>
                  <a:lnTo>
                    <a:pt x="456590" y="57759"/>
                  </a:lnTo>
                  <a:lnTo>
                    <a:pt x="456006" y="54470"/>
                  </a:lnTo>
                  <a:lnTo>
                    <a:pt x="455866" y="53301"/>
                  </a:lnTo>
                  <a:lnTo>
                    <a:pt x="465328" y="43916"/>
                  </a:lnTo>
                  <a:lnTo>
                    <a:pt x="474472" y="43916"/>
                  </a:lnTo>
                  <a:lnTo>
                    <a:pt x="478548" y="45859"/>
                  </a:lnTo>
                  <a:lnTo>
                    <a:pt x="481672" y="52057"/>
                  </a:lnTo>
                  <a:lnTo>
                    <a:pt x="482257" y="56159"/>
                  </a:lnTo>
                  <a:lnTo>
                    <a:pt x="482257" y="69443"/>
                  </a:lnTo>
                  <a:lnTo>
                    <a:pt x="482257" y="73787"/>
                  </a:lnTo>
                  <a:lnTo>
                    <a:pt x="482257" y="104609"/>
                  </a:lnTo>
                  <a:lnTo>
                    <a:pt x="480504" y="107327"/>
                  </a:lnTo>
                  <a:lnTo>
                    <a:pt x="473506" y="111620"/>
                  </a:lnTo>
                  <a:lnTo>
                    <a:pt x="469836" y="112687"/>
                  </a:lnTo>
                  <a:lnTo>
                    <a:pt x="463245" y="112687"/>
                  </a:lnTo>
                  <a:lnTo>
                    <a:pt x="460730" y="111874"/>
                  </a:lnTo>
                  <a:lnTo>
                    <a:pt x="455002" y="107759"/>
                  </a:lnTo>
                  <a:lnTo>
                    <a:pt x="453263" y="103886"/>
                  </a:lnTo>
                  <a:lnTo>
                    <a:pt x="453263" y="92075"/>
                  </a:lnTo>
                  <a:lnTo>
                    <a:pt x="457428" y="86220"/>
                  </a:lnTo>
                  <a:lnTo>
                    <a:pt x="470103" y="78409"/>
                  </a:lnTo>
                  <a:lnTo>
                    <a:pt x="475602" y="75984"/>
                  </a:lnTo>
                  <a:lnTo>
                    <a:pt x="482257" y="73787"/>
                  </a:lnTo>
                  <a:lnTo>
                    <a:pt x="482257" y="69443"/>
                  </a:lnTo>
                  <a:lnTo>
                    <a:pt x="441998" y="89217"/>
                  </a:lnTo>
                  <a:lnTo>
                    <a:pt x="437807" y="96215"/>
                  </a:lnTo>
                  <a:lnTo>
                    <a:pt x="437807" y="109994"/>
                  </a:lnTo>
                  <a:lnTo>
                    <a:pt x="439635" y="114427"/>
                  </a:lnTo>
                  <a:lnTo>
                    <a:pt x="446925" y="121437"/>
                  </a:lnTo>
                  <a:lnTo>
                    <a:pt x="451231" y="123190"/>
                  </a:lnTo>
                  <a:lnTo>
                    <a:pt x="460946" y="123190"/>
                  </a:lnTo>
                  <a:lnTo>
                    <a:pt x="482523" y="109994"/>
                  </a:lnTo>
                  <a:lnTo>
                    <a:pt x="482663" y="112915"/>
                  </a:lnTo>
                  <a:lnTo>
                    <a:pt x="482777" y="113804"/>
                  </a:lnTo>
                  <a:lnTo>
                    <a:pt x="483654" y="116560"/>
                  </a:lnTo>
                  <a:lnTo>
                    <a:pt x="487197" y="121653"/>
                  </a:lnTo>
                  <a:lnTo>
                    <a:pt x="490029" y="122923"/>
                  </a:lnTo>
                  <a:lnTo>
                    <a:pt x="497332" y="122923"/>
                  </a:lnTo>
                  <a:lnTo>
                    <a:pt x="500621" y="121818"/>
                  </a:lnTo>
                  <a:lnTo>
                    <a:pt x="506006" y="118173"/>
                  </a:lnTo>
                  <a:lnTo>
                    <a:pt x="508000" y="116332"/>
                  </a:lnTo>
                  <a:lnTo>
                    <a:pt x="509866" y="114071"/>
                  </a:lnTo>
                  <a:lnTo>
                    <a:pt x="509866" y="113118"/>
                  </a:lnTo>
                  <a:lnTo>
                    <a:pt x="509866" y="1095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9" name="object 259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3190693" y="8888114"/>
              <a:ext cx="272431" cy="126324"/>
            </a:xfrm>
            <a:prstGeom prst="rect">
              <a:avLst/>
            </a:prstGeom>
          </p:spPr>
        </p:pic>
        <p:pic>
          <p:nvPicPr>
            <p:cNvPr id="260" name="object 260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4105529" y="8888727"/>
              <a:ext cx="271994" cy="125710"/>
            </a:xfrm>
            <a:prstGeom prst="rect">
              <a:avLst/>
            </a:prstGeom>
          </p:spPr>
        </p:pic>
        <p:pic>
          <p:nvPicPr>
            <p:cNvPr id="261" name="object 261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5017320" y="8890115"/>
              <a:ext cx="274604" cy="124322"/>
            </a:xfrm>
            <a:prstGeom prst="rect">
              <a:avLst/>
            </a:prstGeom>
          </p:spPr>
        </p:pic>
        <p:pic>
          <p:nvPicPr>
            <p:cNvPr id="262" name="object 262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901046" y="9127826"/>
              <a:ext cx="1088420" cy="122854"/>
            </a:xfrm>
            <a:prstGeom prst="rect">
              <a:avLst/>
            </a:prstGeom>
          </p:spPr>
        </p:pic>
        <p:pic>
          <p:nvPicPr>
            <p:cNvPr id="263" name="object 263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3194513" y="9128873"/>
              <a:ext cx="268611" cy="124322"/>
            </a:xfrm>
            <a:prstGeom prst="rect">
              <a:avLst/>
            </a:prstGeom>
          </p:spPr>
        </p:pic>
        <p:pic>
          <p:nvPicPr>
            <p:cNvPr id="264" name="object 264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4104746" y="9128873"/>
              <a:ext cx="272778" cy="124322"/>
            </a:xfrm>
            <a:prstGeom prst="rect">
              <a:avLst/>
            </a:prstGeom>
          </p:spPr>
        </p:pic>
        <p:sp>
          <p:nvSpPr>
            <p:cNvPr id="265" name="object 265"/>
            <p:cNvSpPr/>
            <p:nvPr/>
          </p:nvSpPr>
          <p:spPr>
            <a:xfrm>
              <a:off x="5033558" y="9129739"/>
              <a:ext cx="50800" cy="119380"/>
            </a:xfrm>
            <a:custGeom>
              <a:avLst/>
              <a:gdLst/>
              <a:ahLst/>
              <a:cxnLst/>
              <a:rect l="l" t="t" r="r" b="b"/>
              <a:pathLst>
                <a:path w="50800" h="119379">
                  <a:moveTo>
                    <a:pt x="32905" y="0"/>
                  </a:moveTo>
                  <a:lnTo>
                    <a:pt x="31864" y="0"/>
                  </a:lnTo>
                  <a:lnTo>
                    <a:pt x="0" y="16243"/>
                  </a:lnTo>
                  <a:lnTo>
                    <a:pt x="0" y="18668"/>
                  </a:lnTo>
                  <a:lnTo>
                    <a:pt x="2082" y="17741"/>
                  </a:lnTo>
                  <a:lnTo>
                    <a:pt x="9131" y="15189"/>
                  </a:lnTo>
                  <a:lnTo>
                    <a:pt x="11087" y="14757"/>
                  </a:lnTo>
                  <a:lnTo>
                    <a:pt x="14909" y="14757"/>
                  </a:lnTo>
                  <a:lnTo>
                    <a:pt x="16408" y="15481"/>
                  </a:lnTo>
                  <a:lnTo>
                    <a:pt x="17792" y="18376"/>
                  </a:lnTo>
                  <a:lnTo>
                    <a:pt x="18148" y="20485"/>
                  </a:lnTo>
                  <a:lnTo>
                    <a:pt x="18148" y="108864"/>
                  </a:lnTo>
                  <a:lnTo>
                    <a:pt x="17081" y="112255"/>
                  </a:lnTo>
                  <a:lnTo>
                    <a:pt x="12788" y="115379"/>
                  </a:lnTo>
                  <a:lnTo>
                    <a:pt x="8216" y="116331"/>
                  </a:lnTo>
                  <a:lnTo>
                    <a:pt x="1219" y="116687"/>
                  </a:lnTo>
                  <a:lnTo>
                    <a:pt x="1219" y="119291"/>
                  </a:lnTo>
                  <a:lnTo>
                    <a:pt x="50266" y="119291"/>
                  </a:lnTo>
                  <a:lnTo>
                    <a:pt x="50266" y="116852"/>
                  </a:lnTo>
                  <a:lnTo>
                    <a:pt x="43751" y="116624"/>
                  </a:lnTo>
                  <a:lnTo>
                    <a:pt x="39306" y="115900"/>
                  </a:lnTo>
                  <a:lnTo>
                    <a:pt x="34531" y="113474"/>
                  </a:lnTo>
                  <a:lnTo>
                    <a:pt x="33337" y="110629"/>
                  </a:lnTo>
                  <a:lnTo>
                    <a:pt x="33299" y="647"/>
                  </a:lnTo>
                  <a:lnTo>
                    <a:pt x="32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6" name="object 266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5104350" y="9128873"/>
              <a:ext cx="276473" cy="12432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17765" cy="10692130"/>
            <a:chOff x="0" y="0"/>
            <a:chExt cx="7517765" cy="106921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6103" y="257340"/>
              <a:ext cx="1224914" cy="159597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0989" y="677601"/>
              <a:ext cx="755141" cy="75514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6818" y="512212"/>
              <a:ext cx="1044439" cy="106501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3315" y="862978"/>
              <a:ext cx="296531" cy="37066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58282" y="862977"/>
              <a:ext cx="160040" cy="20753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285773" y="913548"/>
              <a:ext cx="67945" cy="90170"/>
            </a:xfrm>
            <a:custGeom>
              <a:avLst/>
              <a:gdLst/>
              <a:ahLst/>
              <a:cxnLst/>
              <a:rect l="l" t="t" r="r" b="b"/>
              <a:pathLst>
                <a:path w="67944" h="90169">
                  <a:moveTo>
                    <a:pt x="56832" y="55486"/>
                  </a:moveTo>
                  <a:lnTo>
                    <a:pt x="49288" y="48628"/>
                  </a:lnTo>
                  <a:lnTo>
                    <a:pt x="41783" y="45326"/>
                  </a:lnTo>
                  <a:lnTo>
                    <a:pt x="26835" y="45415"/>
                  </a:lnTo>
                  <a:lnTo>
                    <a:pt x="19240" y="48895"/>
                  </a:lnTo>
                  <a:lnTo>
                    <a:pt x="11595" y="55575"/>
                  </a:lnTo>
                  <a:lnTo>
                    <a:pt x="21577" y="69672"/>
                  </a:lnTo>
                  <a:lnTo>
                    <a:pt x="26009" y="76073"/>
                  </a:lnTo>
                  <a:lnTo>
                    <a:pt x="30441" y="82842"/>
                  </a:lnTo>
                  <a:lnTo>
                    <a:pt x="34874" y="90119"/>
                  </a:lnTo>
                  <a:lnTo>
                    <a:pt x="38328" y="84328"/>
                  </a:lnTo>
                  <a:lnTo>
                    <a:pt x="45732" y="72631"/>
                  </a:lnTo>
                  <a:lnTo>
                    <a:pt x="56832" y="55486"/>
                  </a:lnTo>
                  <a:close/>
                </a:path>
                <a:path w="67944" h="90169">
                  <a:moveTo>
                    <a:pt x="67767" y="21666"/>
                  </a:moveTo>
                  <a:lnTo>
                    <a:pt x="33883" y="0"/>
                  </a:lnTo>
                  <a:lnTo>
                    <a:pt x="27025" y="609"/>
                  </a:lnTo>
                  <a:lnTo>
                    <a:pt x="0" y="21666"/>
                  </a:lnTo>
                  <a:lnTo>
                    <a:pt x="0" y="32397"/>
                  </a:lnTo>
                  <a:lnTo>
                    <a:pt x="9537" y="52565"/>
                  </a:lnTo>
                  <a:lnTo>
                    <a:pt x="15697" y="47891"/>
                  </a:lnTo>
                  <a:lnTo>
                    <a:pt x="21882" y="44513"/>
                  </a:lnTo>
                  <a:lnTo>
                    <a:pt x="28105" y="42456"/>
                  </a:lnTo>
                  <a:lnTo>
                    <a:pt x="34340" y="41744"/>
                  </a:lnTo>
                  <a:lnTo>
                    <a:pt x="40474" y="42367"/>
                  </a:lnTo>
                  <a:lnTo>
                    <a:pt x="46596" y="44335"/>
                  </a:lnTo>
                  <a:lnTo>
                    <a:pt x="52692" y="47675"/>
                  </a:lnTo>
                  <a:lnTo>
                    <a:pt x="58788" y="52374"/>
                  </a:lnTo>
                  <a:lnTo>
                    <a:pt x="62699" y="45961"/>
                  </a:lnTo>
                  <a:lnTo>
                    <a:pt x="65443" y="41008"/>
                  </a:lnTo>
                  <a:lnTo>
                    <a:pt x="66319" y="38862"/>
                  </a:lnTo>
                  <a:lnTo>
                    <a:pt x="67462" y="34480"/>
                  </a:lnTo>
                  <a:lnTo>
                    <a:pt x="67767" y="32219"/>
                  </a:lnTo>
                  <a:lnTo>
                    <a:pt x="67767" y="21666"/>
                  </a:lnTo>
                  <a:close/>
                </a:path>
              </a:pathLst>
            </a:custGeom>
            <a:solidFill>
              <a:srgbClr val="F0B2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80160" y="926578"/>
              <a:ext cx="474345" cy="906780"/>
            </a:xfrm>
            <a:custGeom>
              <a:avLst/>
              <a:gdLst/>
              <a:ahLst/>
              <a:cxnLst/>
              <a:rect l="l" t="t" r="r" b="b"/>
              <a:pathLst>
                <a:path w="474344" h="906780">
                  <a:moveTo>
                    <a:pt x="210578" y="806284"/>
                  </a:moveTo>
                  <a:lnTo>
                    <a:pt x="197370" y="788123"/>
                  </a:lnTo>
                  <a:lnTo>
                    <a:pt x="174599" y="787514"/>
                  </a:lnTo>
                  <a:lnTo>
                    <a:pt x="178803" y="793369"/>
                  </a:lnTo>
                  <a:lnTo>
                    <a:pt x="184835" y="799096"/>
                  </a:lnTo>
                  <a:lnTo>
                    <a:pt x="189064" y="806538"/>
                  </a:lnTo>
                  <a:lnTo>
                    <a:pt x="187921" y="817537"/>
                  </a:lnTo>
                  <a:lnTo>
                    <a:pt x="183146" y="824306"/>
                  </a:lnTo>
                  <a:lnTo>
                    <a:pt x="175729" y="828001"/>
                  </a:lnTo>
                  <a:lnTo>
                    <a:pt x="166649" y="828395"/>
                  </a:lnTo>
                  <a:lnTo>
                    <a:pt x="156946" y="825258"/>
                  </a:lnTo>
                  <a:lnTo>
                    <a:pt x="143179" y="807897"/>
                  </a:lnTo>
                  <a:lnTo>
                    <a:pt x="146342" y="788758"/>
                  </a:lnTo>
                  <a:lnTo>
                    <a:pt x="121640" y="788771"/>
                  </a:lnTo>
                  <a:lnTo>
                    <a:pt x="120789" y="791184"/>
                  </a:lnTo>
                  <a:lnTo>
                    <a:pt x="119672" y="799465"/>
                  </a:lnTo>
                  <a:lnTo>
                    <a:pt x="120383" y="808329"/>
                  </a:lnTo>
                  <a:lnTo>
                    <a:pt x="144500" y="846010"/>
                  </a:lnTo>
                  <a:lnTo>
                    <a:pt x="170103" y="853262"/>
                  </a:lnTo>
                  <a:lnTo>
                    <a:pt x="184861" y="850480"/>
                  </a:lnTo>
                  <a:lnTo>
                    <a:pt x="208368" y="830795"/>
                  </a:lnTo>
                  <a:lnTo>
                    <a:pt x="208584" y="828395"/>
                  </a:lnTo>
                  <a:lnTo>
                    <a:pt x="210578" y="806284"/>
                  </a:lnTo>
                  <a:close/>
                </a:path>
                <a:path w="474344" h="906780">
                  <a:moveTo>
                    <a:pt x="224472" y="30226"/>
                  </a:moveTo>
                  <a:lnTo>
                    <a:pt x="224383" y="29768"/>
                  </a:lnTo>
                  <a:lnTo>
                    <a:pt x="223964" y="27432"/>
                  </a:lnTo>
                  <a:lnTo>
                    <a:pt x="223443" y="25552"/>
                  </a:lnTo>
                  <a:lnTo>
                    <a:pt x="222783" y="23774"/>
                  </a:lnTo>
                  <a:lnTo>
                    <a:pt x="222783" y="29083"/>
                  </a:lnTo>
                  <a:lnTo>
                    <a:pt x="220649" y="29489"/>
                  </a:lnTo>
                  <a:lnTo>
                    <a:pt x="209194" y="19926"/>
                  </a:lnTo>
                  <a:lnTo>
                    <a:pt x="209537" y="17957"/>
                  </a:lnTo>
                  <a:lnTo>
                    <a:pt x="212331" y="11811"/>
                  </a:lnTo>
                  <a:lnTo>
                    <a:pt x="213677" y="12941"/>
                  </a:lnTo>
                  <a:lnTo>
                    <a:pt x="214757" y="13957"/>
                  </a:lnTo>
                  <a:lnTo>
                    <a:pt x="215887" y="15214"/>
                  </a:lnTo>
                  <a:lnTo>
                    <a:pt x="214998" y="16332"/>
                  </a:lnTo>
                  <a:lnTo>
                    <a:pt x="213690" y="18732"/>
                  </a:lnTo>
                  <a:lnTo>
                    <a:pt x="213004" y="23050"/>
                  </a:lnTo>
                  <a:lnTo>
                    <a:pt x="215963" y="27876"/>
                  </a:lnTo>
                  <a:lnTo>
                    <a:pt x="220116" y="27546"/>
                  </a:lnTo>
                  <a:lnTo>
                    <a:pt x="222326" y="27076"/>
                  </a:lnTo>
                  <a:lnTo>
                    <a:pt x="222465" y="27533"/>
                  </a:lnTo>
                  <a:lnTo>
                    <a:pt x="222783" y="29083"/>
                  </a:lnTo>
                  <a:lnTo>
                    <a:pt x="222783" y="23774"/>
                  </a:lnTo>
                  <a:lnTo>
                    <a:pt x="214630" y="11811"/>
                  </a:lnTo>
                  <a:lnTo>
                    <a:pt x="214210" y="11417"/>
                  </a:lnTo>
                  <a:lnTo>
                    <a:pt x="207708" y="19926"/>
                  </a:lnTo>
                  <a:lnTo>
                    <a:pt x="207759" y="24345"/>
                  </a:lnTo>
                  <a:lnTo>
                    <a:pt x="207962" y="25552"/>
                  </a:lnTo>
                  <a:lnTo>
                    <a:pt x="210312" y="29349"/>
                  </a:lnTo>
                  <a:lnTo>
                    <a:pt x="212915" y="30530"/>
                  </a:lnTo>
                  <a:lnTo>
                    <a:pt x="218452" y="31267"/>
                  </a:lnTo>
                  <a:lnTo>
                    <a:pt x="221373" y="30886"/>
                  </a:lnTo>
                  <a:lnTo>
                    <a:pt x="224472" y="30226"/>
                  </a:lnTo>
                  <a:close/>
                </a:path>
                <a:path w="474344" h="906780">
                  <a:moveTo>
                    <a:pt x="230886" y="28549"/>
                  </a:moveTo>
                  <a:lnTo>
                    <a:pt x="229768" y="16891"/>
                  </a:lnTo>
                  <a:lnTo>
                    <a:pt x="225044" y="8547"/>
                  </a:lnTo>
                  <a:lnTo>
                    <a:pt x="218948" y="3073"/>
                  </a:lnTo>
                  <a:lnTo>
                    <a:pt x="213690" y="0"/>
                  </a:lnTo>
                  <a:lnTo>
                    <a:pt x="218833" y="5676"/>
                  </a:lnTo>
                  <a:lnTo>
                    <a:pt x="223888" y="11988"/>
                  </a:lnTo>
                  <a:lnTo>
                    <a:pt x="228130" y="19443"/>
                  </a:lnTo>
                  <a:lnTo>
                    <a:pt x="230886" y="28549"/>
                  </a:lnTo>
                  <a:close/>
                </a:path>
                <a:path w="474344" h="906780">
                  <a:moveTo>
                    <a:pt x="237401" y="70421"/>
                  </a:moveTo>
                  <a:lnTo>
                    <a:pt x="237159" y="61442"/>
                  </a:lnTo>
                  <a:lnTo>
                    <a:pt x="234873" y="54622"/>
                  </a:lnTo>
                  <a:lnTo>
                    <a:pt x="231749" y="49834"/>
                  </a:lnTo>
                  <a:lnTo>
                    <a:pt x="229006" y="46951"/>
                  </a:lnTo>
                  <a:lnTo>
                    <a:pt x="232371" y="53225"/>
                  </a:lnTo>
                  <a:lnTo>
                    <a:pt x="236550" y="59944"/>
                  </a:lnTo>
                  <a:lnTo>
                    <a:pt x="237401" y="70421"/>
                  </a:lnTo>
                  <a:close/>
                </a:path>
                <a:path w="474344" h="906780">
                  <a:moveTo>
                    <a:pt x="252082" y="46951"/>
                  </a:moveTo>
                  <a:lnTo>
                    <a:pt x="249339" y="49834"/>
                  </a:lnTo>
                  <a:lnTo>
                    <a:pt x="246214" y="54622"/>
                  </a:lnTo>
                  <a:lnTo>
                    <a:pt x="243928" y="61442"/>
                  </a:lnTo>
                  <a:lnTo>
                    <a:pt x="243687" y="70421"/>
                  </a:lnTo>
                  <a:lnTo>
                    <a:pt x="244551" y="59944"/>
                  </a:lnTo>
                  <a:lnTo>
                    <a:pt x="248729" y="53225"/>
                  </a:lnTo>
                  <a:lnTo>
                    <a:pt x="252082" y="46951"/>
                  </a:lnTo>
                  <a:close/>
                </a:path>
                <a:path w="474344" h="906780">
                  <a:moveTo>
                    <a:pt x="265734" y="0"/>
                  </a:moveTo>
                  <a:lnTo>
                    <a:pt x="260477" y="3073"/>
                  </a:lnTo>
                  <a:lnTo>
                    <a:pt x="254381" y="8547"/>
                  </a:lnTo>
                  <a:lnTo>
                    <a:pt x="249656" y="16891"/>
                  </a:lnTo>
                  <a:lnTo>
                    <a:pt x="248539" y="28549"/>
                  </a:lnTo>
                  <a:lnTo>
                    <a:pt x="251294" y="19443"/>
                  </a:lnTo>
                  <a:lnTo>
                    <a:pt x="255536" y="11988"/>
                  </a:lnTo>
                  <a:lnTo>
                    <a:pt x="260578" y="5676"/>
                  </a:lnTo>
                  <a:lnTo>
                    <a:pt x="265734" y="0"/>
                  </a:lnTo>
                  <a:close/>
                </a:path>
                <a:path w="474344" h="906780">
                  <a:moveTo>
                    <a:pt x="271640" y="23837"/>
                  </a:moveTo>
                  <a:lnTo>
                    <a:pt x="271602" y="19926"/>
                  </a:lnTo>
                  <a:lnTo>
                    <a:pt x="271208" y="17653"/>
                  </a:lnTo>
                  <a:lnTo>
                    <a:pt x="270192" y="14351"/>
                  </a:lnTo>
                  <a:lnTo>
                    <a:pt x="270141" y="23837"/>
                  </a:lnTo>
                  <a:lnTo>
                    <a:pt x="269938" y="25031"/>
                  </a:lnTo>
                  <a:lnTo>
                    <a:pt x="268020" y="28143"/>
                  </a:lnTo>
                  <a:lnTo>
                    <a:pt x="265798" y="29133"/>
                  </a:lnTo>
                  <a:lnTo>
                    <a:pt x="261124" y="29768"/>
                  </a:lnTo>
                  <a:lnTo>
                    <a:pt x="258660" y="29489"/>
                  </a:lnTo>
                  <a:lnTo>
                    <a:pt x="256527" y="29083"/>
                  </a:lnTo>
                  <a:lnTo>
                    <a:pt x="256857" y="27432"/>
                  </a:lnTo>
                  <a:lnTo>
                    <a:pt x="256959" y="27076"/>
                  </a:lnTo>
                  <a:lnTo>
                    <a:pt x="259194" y="27546"/>
                  </a:lnTo>
                  <a:lnTo>
                    <a:pt x="263334" y="27876"/>
                  </a:lnTo>
                  <a:lnTo>
                    <a:pt x="266306" y="23050"/>
                  </a:lnTo>
                  <a:lnTo>
                    <a:pt x="265620" y="18732"/>
                  </a:lnTo>
                  <a:lnTo>
                    <a:pt x="264299" y="16332"/>
                  </a:lnTo>
                  <a:lnTo>
                    <a:pt x="263410" y="15214"/>
                  </a:lnTo>
                  <a:lnTo>
                    <a:pt x="264553" y="13957"/>
                  </a:lnTo>
                  <a:lnTo>
                    <a:pt x="265722" y="12852"/>
                  </a:lnTo>
                  <a:lnTo>
                    <a:pt x="266979" y="11811"/>
                  </a:lnTo>
                  <a:lnTo>
                    <a:pt x="267830" y="12941"/>
                  </a:lnTo>
                  <a:lnTo>
                    <a:pt x="270141" y="23837"/>
                  </a:lnTo>
                  <a:lnTo>
                    <a:pt x="270141" y="14236"/>
                  </a:lnTo>
                  <a:lnTo>
                    <a:pt x="269849" y="13525"/>
                  </a:lnTo>
                  <a:lnTo>
                    <a:pt x="268973" y="11988"/>
                  </a:lnTo>
                  <a:lnTo>
                    <a:pt x="268833" y="11811"/>
                  </a:lnTo>
                  <a:lnTo>
                    <a:pt x="267220" y="9740"/>
                  </a:lnTo>
                  <a:lnTo>
                    <a:pt x="254825" y="30226"/>
                  </a:lnTo>
                  <a:lnTo>
                    <a:pt x="257937" y="30886"/>
                  </a:lnTo>
                  <a:lnTo>
                    <a:pt x="260858" y="31267"/>
                  </a:lnTo>
                  <a:lnTo>
                    <a:pt x="266395" y="30530"/>
                  </a:lnTo>
                  <a:lnTo>
                    <a:pt x="268071" y="29768"/>
                  </a:lnTo>
                  <a:lnTo>
                    <a:pt x="268998" y="29349"/>
                  </a:lnTo>
                  <a:lnTo>
                    <a:pt x="271348" y="25552"/>
                  </a:lnTo>
                  <a:lnTo>
                    <a:pt x="271640" y="23837"/>
                  </a:lnTo>
                  <a:close/>
                </a:path>
                <a:path w="474344" h="906780">
                  <a:moveTo>
                    <a:pt x="473798" y="757974"/>
                  </a:moveTo>
                  <a:lnTo>
                    <a:pt x="470725" y="740498"/>
                  </a:lnTo>
                  <a:lnTo>
                    <a:pt x="464908" y="733907"/>
                  </a:lnTo>
                  <a:lnTo>
                    <a:pt x="457479" y="725487"/>
                  </a:lnTo>
                  <a:lnTo>
                    <a:pt x="443852" y="726554"/>
                  </a:lnTo>
                  <a:lnTo>
                    <a:pt x="434174" y="737133"/>
                  </a:lnTo>
                  <a:lnTo>
                    <a:pt x="432765" y="750646"/>
                  </a:lnTo>
                  <a:lnTo>
                    <a:pt x="433590" y="753224"/>
                  </a:lnTo>
                  <a:lnTo>
                    <a:pt x="439432" y="756704"/>
                  </a:lnTo>
                  <a:lnTo>
                    <a:pt x="449224" y="762660"/>
                  </a:lnTo>
                  <a:lnTo>
                    <a:pt x="453313" y="765213"/>
                  </a:lnTo>
                  <a:lnTo>
                    <a:pt x="453491" y="766826"/>
                  </a:lnTo>
                  <a:lnTo>
                    <a:pt x="454050" y="765733"/>
                  </a:lnTo>
                  <a:lnTo>
                    <a:pt x="443623" y="738987"/>
                  </a:lnTo>
                  <a:lnTo>
                    <a:pt x="443420" y="737209"/>
                  </a:lnTo>
                  <a:lnTo>
                    <a:pt x="451027" y="733907"/>
                  </a:lnTo>
                  <a:lnTo>
                    <a:pt x="455053" y="736307"/>
                  </a:lnTo>
                  <a:lnTo>
                    <a:pt x="460400" y="742378"/>
                  </a:lnTo>
                  <a:lnTo>
                    <a:pt x="463042" y="751522"/>
                  </a:lnTo>
                  <a:lnTo>
                    <a:pt x="462673" y="761885"/>
                  </a:lnTo>
                  <a:lnTo>
                    <a:pt x="431025" y="793115"/>
                  </a:lnTo>
                  <a:lnTo>
                    <a:pt x="418960" y="796150"/>
                  </a:lnTo>
                  <a:lnTo>
                    <a:pt x="419671" y="774966"/>
                  </a:lnTo>
                  <a:lnTo>
                    <a:pt x="413283" y="765225"/>
                  </a:lnTo>
                  <a:lnTo>
                    <a:pt x="404647" y="764044"/>
                  </a:lnTo>
                  <a:lnTo>
                    <a:pt x="398627" y="768515"/>
                  </a:lnTo>
                  <a:lnTo>
                    <a:pt x="395897" y="774103"/>
                  </a:lnTo>
                  <a:lnTo>
                    <a:pt x="402729" y="778052"/>
                  </a:lnTo>
                  <a:lnTo>
                    <a:pt x="405980" y="795235"/>
                  </a:lnTo>
                  <a:lnTo>
                    <a:pt x="405726" y="796290"/>
                  </a:lnTo>
                  <a:lnTo>
                    <a:pt x="398729" y="797661"/>
                  </a:lnTo>
                  <a:lnTo>
                    <a:pt x="388289" y="796899"/>
                  </a:lnTo>
                  <a:lnTo>
                    <a:pt x="349567" y="780389"/>
                  </a:lnTo>
                  <a:lnTo>
                    <a:pt x="344411" y="776732"/>
                  </a:lnTo>
                  <a:lnTo>
                    <a:pt x="345630" y="776554"/>
                  </a:lnTo>
                  <a:lnTo>
                    <a:pt x="335407" y="768057"/>
                  </a:lnTo>
                  <a:lnTo>
                    <a:pt x="334530" y="767321"/>
                  </a:lnTo>
                  <a:lnTo>
                    <a:pt x="313156" y="755700"/>
                  </a:lnTo>
                  <a:lnTo>
                    <a:pt x="290309" y="753402"/>
                  </a:lnTo>
                  <a:lnTo>
                    <a:pt x="268262" y="759739"/>
                  </a:lnTo>
                  <a:lnTo>
                    <a:pt x="249326" y="774039"/>
                  </a:lnTo>
                  <a:lnTo>
                    <a:pt x="244792" y="778979"/>
                  </a:lnTo>
                  <a:lnTo>
                    <a:pt x="240626" y="785749"/>
                  </a:lnTo>
                  <a:lnTo>
                    <a:pt x="238518" y="787895"/>
                  </a:lnTo>
                  <a:lnTo>
                    <a:pt x="238518" y="887793"/>
                  </a:lnTo>
                  <a:lnTo>
                    <a:pt x="238518" y="896099"/>
                  </a:lnTo>
                  <a:lnTo>
                    <a:pt x="237794" y="899464"/>
                  </a:lnTo>
                  <a:lnTo>
                    <a:pt x="236004" y="899464"/>
                  </a:lnTo>
                  <a:lnTo>
                    <a:pt x="235280" y="896099"/>
                  </a:lnTo>
                  <a:lnTo>
                    <a:pt x="235280" y="887793"/>
                  </a:lnTo>
                  <a:lnTo>
                    <a:pt x="236004" y="884428"/>
                  </a:lnTo>
                  <a:lnTo>
                    <a:pt x="237794" y="884428"/>
                  </a:lnTo>
                  <a:lnTo>
                    <a:pt x="238518" y="887793"/>
                  </a:lnTo>
                  <a:lnTo>
                    <a:pt x="238518" y="787895"/>
                  </a:lnTo>
                  <a:lnTo>
                    <a:pt x="236905" y="789520"/>
                  </a:lnTo>
                  <a:lnTo>
                    <a:pt x="233172" y="785749"/>
                  </a:lnTo>
                  <a:lnTo>
                    <a:pt x="229019" y="778979"/>
                  </a:lnTo>
                  <a:lnTo>
                    <a:pt x="224472" y="774039"/>
                  </a:lnTo>
                  <a:lnTo>
                    <a:pt x="216547" y="768057"/>
                  </a:lnTo>
                  <a:lnTo>
                    <a:pt x="205536" y="759739"/>
                  </a:lnTo>
                  <a:lnTo>
                    <a:pt x="183489" y="753402"/>
                  </a:lnTo>
                  <a:lnTo>
                    <a:pt x="160642" y="755700"/>
                  </a:lnTo>
                  <a:lnTo>
                    <a:pt x="139280" y="767321"/>
                  </a:lnTo>
                  <a:lnTo>
                    <a:pt x="128168" y="776554"/>
                  </a:lnTo>
                  <a:lnTo>
                    <a:pt x="129400" y="776732"/>
                  </a:lnTo>
                  <a:lnTo>
                    <a:pt x="124231" y="780389"/>
                  </a:lnTo>
                  <a:lnTo>
                    <a:pt x="113334" y="786663"/>
                  </a:lnTo>
                  <a:lnTo>
                    <a:pt x="99352" y="792695"/>
                  </a:lnTo>
                  <a:lnTo>
                    <a:pt x="85509" y="796899"/>
                  </a:lnTo>
                  <a:lnTo>
                    <a:pt x="75082" y="797661"/>
                  </a:lnTo>
                  <a:lnTo>
                    <a:pt x="68084" y="796290"/>
                  </a:lnTo>
                  <a:lnTo>
                    <a:pt x="68046" y="796150"/>
                  </a:lnTo>
                  <a:lnTo>
                    <a:pt x="67830" y="795235"/>
                  </a:lnTo>
                  <a:lnTo>
                    <a:pt x="71081" y="778052"/>
                  </a:lnTo>
                  <a:lnTo>
                    <a:pt x="77901" y="774103"/>
                  </a:lnTo>
                  <a:lnTo>
                    <a:pt x="75184" y="768515"/>
                  </a:lnTo>
                  <a:lnTo>
                    <a:pt x="69151" y="764044"/>
                  </a:lnTo>
                  <a:lnTo>
                    <a:pt x="60515" y="765225"/>
                  </a:lnTo>
                  <a:lnTo>
                    <a:pt x="54127" y="774966"/>
                  </a:lnTo>
                  <a:lnTo>
                    <a:pt x="54851" y="796150"/>
                  </a:lnTo>
                  <a:lnTo>
                    <a:pt x="42760" y="793115"/>
                  </a:lnTo>
                  <a:lnTo>
                    <a:pt x="11125" y="761885"/>
                  </a:lnTo>
                  <a:lnTo>
                    <a:pt x="10756" y="751522"/>
                  </a:lnTo>
                  <a:lnTo>
                    <a:pt x="13398" y="742378"/>
                  </a:lnTo>
                  <a:lnTo>
                    <a:pt x="18757" y="736307"/>
                  </a:lnTo>
                  <a:lnTo>
                    <a:pt x="22783" y="733907"/>
                  </a:lnTo>
                  <a:lnTo>
                    <a:pt x="30391" y="737209"/>
                  </a:lnTo>
                  <a:lnTo>
                    <a:pt x="30175" y="738987"/>
                  </a:lnTo>
                  <a:lnTo>
                    <a:pt x="29641" y="739203"/>
                  </a:lnTo>
                  <a:lnTo>
                    <a:pt x="26339" y="740714"/>
                  </a:lnTo>
                  <a:lnTo>
                    <a:pt x="21564" y="747649"/>
                  </a:lnTo>
                  <a:lnTo>
                    <a:pt x="19773" y="757669"/>
                  </a:lnTo>
                  <a:lnTo>
                    <a:pt x="19761" y="765733"/>
                  </a:lnTo>
                  <a:lnTo>
                    <a:pt x="20320" y="766826"/>
                  </a:lnTo>
                  <a:lnTo>
                    <a:pt x="20485" y="765213"/>
                  </a:lnTo>
                  <a:lnTo>
                    <a:pt x="24587" y="762660"/>
                  </a:lnTo>
                  <a:lnTo>
                    <a:pt x="34366" y="756704"/>
                  </a:lnTo>
                  <a:lnTo>
                    <a:pt x="40208" y="753224"/>
                  </a:lnTo>
                  <a:lnTo>
                    <a:pt x="41046" y="750646"/>
                  </a:lnTo>
                  <a:lnTo>
                    <a:pt x="39624" y="737133"/>
                  </a:lnTo>
                  <a:lnTo>
                    <a:pt x="36677" y="733907"/>
                  </a:lnTo>
                  <a:lnTo>
                    <a:pt x="29946" y="726554"/>
                  </a:lnTo>
                  <a:lnTo>
                    <a:pt x="16319" y="725487"/>
                  </a:lnTo>
                  <a:lnTo>
                    <a:pt x="3086" y="740498"/>
                  </a:lnTo>
                  <a:lnTo>
                    <a:pt x="0" y="757974"/>
                  </a:lnTo>
                  <a:lnTo>
                    <a:pt x="5765" y="774179"/>
                  </a:lnTo>
                  <a:lnTo>
                    <a:pt x="18326" y="788073"/>
                  </a:lnTo>
                  <a:lnTo>
                    <a:pt x="35610" y="798626"/>
                  </a:lnTo>
                  <a:lnTo>
                    <a:pt x="58788" y="805548"/>
                  </a:lnTo>
                  <a:lnTo>
                    <a:pt x="79997" y="805180"/>
                  </a:lnTo>
                  <a:lnTo>
                    <a:pt x="100520" y="799058"/>
                  </a:lnTo>
                  <a:lnTo>
                    <a:pt x="103390" y="797661"/>
                  </a:lnTo>
                  <a:lnTo>
                    <a:pt x="121640" y="788771"/>
                  </a:lnTo>
                  <a:lnTo>
                    <a:pt x="146342" y="788758"/>
                  </a:lnTo>
                  <a:lnTo>
                    <a:pt x="146812" y="785964"/>
                  </a:lnTo>
                  <a:lnTo>
                    <a:pt x="166509" y="769378"/>
                  </a:lnTo>
                  <a:lnTo>
                    <a:pt x="201002" y="768057"/>
                  </a:lnTo>
                  <a:lnTo>
                    <a:pt x="208711" y="771296"/>
                  </a:lnTo>
                  <a:lnTo>
                    <a:pt x="215658" y="776579"/>
                  </a:lnTo>
                  <a:lnTo>
                    <a:pt x="221538" y="782777"/>
                  </a:lnTo>
                  <a:lnTo>
                    <a:pt x="226034" y="788771"/>
                  </a:lnTo>
                  <a:lnTo>
                    <a:pt x="232727" y="802957"/>
                  </a:lnTo>
                  <a:lnTo>
                    <a:pt x="231952" y="813244"/>
                  </a:lnTo>
                  <a:lnTo>
                    <a:pt x="228396" y="824979"/>
                  </a:lnTo>
                  <a:lnTo>
                    <a:pt x="226720" y="843483"/>
                  </a:lnTo>
                  <a:lnTo>
                    <a:pt x="227025" y="851916"/>
                  </a:lnTo>
                  <a:lnTo>
                    <a:pt x="230428" y="856843"/>
                  </a:lnTo>
                  <a:lnTo>
                    <a:pt x="231203" y="862545"/>
                  </a:lnTo>
                  <a:lnTo>
                    <a:pt x="221996" y="868680"/>
                  </a:lnTo>
                  <a:lnTo>
                    <a:pt x="217703" y="869048"/>
                  </a:lnTo>
                  <a:lnTo>
                    <a:pt x="207454" y="868159"/>
                  </a:lnTo>
                  <a:lnTo>
                    <a:pt x="205016" y="867778"/>
                  </a:lnTo>
                  <a:lnTo>
                    <a:pt x="203581" y="871677"/>
                  </a:lnTo>
                  <a:lnTo>
                    <a:pt x="204597" y="876935"/>
                  </a:lnTo>
                  <a:lnTo>
                    <a:pt x="206209" y="878078"/>
                  </a:lnTo>
                  <a:lnTo>
                    <a:pt x="212331" y="880338"/>
                  </a:lnTo>
                  <a:lnTo>
                    <a:pt x="219887" y="880529"/>
                  </a:lnTo>
                  <a:lnTo>
                    <a:pt x="227457" y="879221"/>
                  </a:lnTo>
                  <a:lnTo>
                    <a:pt x="233692" y="876960"/>
                  </a:lnTo>
                  <a:lnTo>
                    <a:pt x="231584" y="886028"/>
                  </a:lnTo>
                  <a:lnTo>
                    <a:pt x="230911" y="895781"/>
                  </a:lnTo>
                  <a:lnTo>
                    <a:pt x="232422" y="903541"/>
                  </a:lnTo>
                  <a:lnTo>
                    <a:pt x="236905" y="906602"/>
                  </a:lnTo>
                  <a:lnTo>
                    <a:pt x="241363" y="903541"/>
                  </a:lnTo>
                  <a:lnTo>
                    <a:pt x="242163" y="899464"/>
                  </a:lnTo>
                  <a:lnTo>
                    <a:pt x="242887" y="895781"/>
                  </a:lnTo>
                  <a:lnTo>
                    <a:pt x="242201" y="886028"/>
                  </a:lnTo>
                  <a:lnTo>
                    <a:pt x="241833" y="884428"/>
                  </a:lnTo>
                  <a:lnTo>
                    <a:pt x="240106" y="876960"/>
                  </a:lnTo>
                  <a:lnTo>
                    <a:pt x="246329" y="879221"/>
                  </a:lnTo>
                  <a:lnTo>
                    <a:pt x="253911" y="880529"/>
                  </a:lnTo>
                  <a:lnTo>
                    <a:pt x="261454" y="880338"/>
                  </a:lnTo>
                  <a:lnTo>
                    <a:pt x="267589" y="878078"/>
                  </a:lnTo>
                  <a:lnTo>
                    <a:pt x="269176" y="876960"/>
                  </a:lnTo>
                  <a:lnTo>
                    <a:pt x="270230" y="871677"/>
                  </a:lnTo>
                  <a:lnTo>
                    <a:pt x="269252" y="869048"/>
                  </a:lnTo>
                  <a:lnTo>
                    <a:pt x="268795" y="867778"/>
                  </a:lnTo>
                  <a:lnTo>
                    <a:pt x="266357" y="868159"/>
                  </a:lnTo>
                  <a:lnTo>
                    <a:pt x="256095" y="869048"/>
                  </a:lnTo>
                  <a:lnTo>
                    <a:pt x="251815" y="868680"/>
                  </a:lnTo>
                  <a:lnTo>
                    <a:pt x="242595" y="862545"/>
                  </a:lnTo>
                  <a:lnTo>
                    <a:pt x="243382" y="856843"/>
                  </a:lnTo>
                  <a:lnTo>
                    <a:pt x="246786" y="851916"/>
                  </a:lnTo>
                  <a:lnTo>
                    <a:pt x="247078" y="843483"/>
                  </a:lnTo>
                  <a:lnTo>
                    <a:pt x="245402" y="824979"/>
                  </a:lnTo>
                  <a:lnTo>
                    <a:pt x="241833" y="813244"/>
                  </a:lnTo>
                  <a:lnTo>
                    <a:pt x="241058" y="802957"/>
                  </a:lnTo>
                  <a:lnTo>
                    <a:pt x="247408" y="789520"/>
                  </a:lnTo>
                  <a:lnTo>
                    <a:pt x="247764" y="788758"/>
                  </a:lnTo>
                  <a:lnTo>
                    <a:pt x="252260" y="782777"/>
                  </a:lnTo>
                  <a:lnTo>
                    <a:pt x="258178" y="776554"/>
                  </a:lnTo>
                  <a:lnTo>
                    <a:pt x="265087" y="771296"/>
                  </a:lnTo>
                  <a:lnTo>
                    <a:pt x="272796" y="768057"/>
                  </a:lnTo>
                  <a:lnTo>
                    <a:pt x="307276" y="769378"/>
                  </a:lnTo>
                  <a:lnTo>
                    <a:pt x="326986" y="785964"/>
                  </a:lnTo>
                  <a:lnTo>
                    <a:pt x="330606" y="807897"/>
                  </a:lnTo>
                  <a:lnTo>
                    <a:pt x="316852" y="825258"/>
                  </a:lnTo>
                  <a:lnTo>
                    <a:pt x="307149" y="828395"/>
                  </a:lnTo>
                  <a:lnTo>
                    <a:pt x="298069" y="828001"/>
                  </a:lnTo>
                  <a:lnTo>
                    <a:pt x="294982" y="793369"/>
                  </a:lnTo>
                  <a:lnTo>
                    <a:pt x="299199" y="787514"/>
                  </a:lnTo>
                  <a:lnTo>
                    <a:pt x="276428" y="788123"/>
                  </a:lnTo>
                  <a:lnTo>
                    <a:pt x="263220" y="806284"/>
                  </a:lnTo>
                  <a:lnTo>
                    <a:pt x="265430" y="830795"/>
                  </a:lnTo>
                  <a:lnTo>
                    <a:pt x="288950" y="850480"/>
                  </a:lnTo>
                  <a:lnTo>
                    <a:pt x="303695" y="853262"/>
                  </a:lnTo>
                  <a:lnTo>
                    <a:pt x="317398" y="851306"/>
                  </a:lnTo>
                  <a:lnTo>
                    <a:pt x="349783" y="822502"/>
                  </a:lnTo>
                  <a:lnTo>
                    <a:pt x="354139" y="799465"/>
                  </a:lnTo>
                  <a:lnTo>
                    <a:pt x="353021" y="791184"/>
                  </a:lnTo>
                  <a:lnTo>
                    <a:pt x="352158" y="788758"/>
                  </a:lnTo>
                  <a:lnTo>
                    <a:pt x="373278" y="799058"/>
                  </a:lnTo>
                  <a:lnTo>
                    <a:pt x="393801" y="805180"/>
                  </a:lnTo>
                  <a:lnTo>
                    <a:pt x="415010" y="805548"/>
                  </a:lnTo>
                  <a:lnTo>
                    <a:pt x="438200" y="798626"/>
                  </a:lnTo>
                  <a:lnTo>
                    <a:pt x="439775" y="797661"/>
                  </a:lnTo>
                  <a:lnTo>
                    <a:pt x="442252" y="796150"/>
                  </a:lnTo>
                  <a:lnTo>
                    <a:pt x="455472" y="788073"/>
                  </a:lnTo>
                  <a:lnTo>
                    <a:pt x="468020" y="774179"/>
                  </a:lnTo>
                  <a:lnTo>
                    <a:pt x="473798" y="757974"/>
                  </a:lnTo>
                  <a:close/>
                </a:path>
              </a:pathLst>
            </a:custGeom>
            <a:solidFill>
              <a:srgbClr val="4A17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13994" y="1746285"/>
              <a:ext cx="6350" cy="33020"/>
            </a:xfrm>
            <a:custGeom>
              <a:avLst/>
              <a:gdLst/>
              <a:ahLst/>
              <a:cxnLst/>
              <a:rect l="l" t="t" r="r" b="b"/>
              <a:pathLst>
                <a:path w="6350" h="33019">
                  <a:moveTo>
                    <a:pt x="4762" y="0"/>
                  </a:moveTo>
                  <a:lnTo>
                    <a:pt x="3073" y="0"/>
                  </a:lnTo>
                  <a:lnTo>
                    <a:pt x="1371" y="0"/>
                  </a:lnTo>
                  <a:lnTo>
                    <a:pt x="0" y="7315"/>
                  </a:lnTo>
                  <a:lnTo>
                    <a:pt x="0" y="25349"/>
                  </a:lnTo>
                  <a:lnTo>
                    <a:pt x="1371" y="32651"/>
                  </a:lnTo>
                  <a:lnTo>
                    <a:pt x="4762" y="32651"/>
                  </a:lnTo>
                  <a:lnTo>
                    <a:pt x="6134" y="25349"/>
                  </a:lnTo>
                  <a:lnTo>
                    <a:pt x="6134" y="7315"/>
                  </a:lnTo>
                  <a:lnTo>
                    <a:pt x="4762" y="0"/>
                  </a:lnTo>
                  <a:close/>
                </a:path>
              </a:pathLst>
            </a:custGeom>
            <a:solidFill>
              <a:srgbClr val="E089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80171" y="277465"/>
              <a:ext cx="474345" cy="181610"/>
            </a:xfrm>
            <a:custGeom>
              <a:avLst/>
              <a:gdLst/>
              <a:ahLst/>
              <a:cxnLst/>
              <a:rect l="l" t="t" r="r" b="b"/>
              <a:pathLst>
                <a:path w="474344" h="181609">
                  <a:moveTo>
                    <a:pt x="236895" y="0"/>
                  </a:moveTo>
                  <a:lnTo>
                    <a:pt x="232421" y="3065"/>
                  </a:lnTo>
                  <a:lnTo>
                    <a:pt x="230907" y="10815"/>
                  </a:lnTo>
                  <a:lnTo>
                    <a:pt x="231584" y="20568"/>
                  </a:lnTo>
                  <a:lnTo>
                    <a:pt x="233682" y="29641"/>
                  </a:lnTo>
                  <a:lnTo>
                    <a:pt x="227457" y="27384"/>
                  </a:lnTo>
                  <a:lnTo>
                    <a:pt x="219879" y="26074"/>
                  </a:lnTo>
                  <a:lnTo>
                    <a:pt x="212331" y="26271"/>
                  </a:lnTo>
                  <a:lnTo>
                    <a:pt x="206199" y="28536"/>
                  </a:lnTo>
                  <a:lnTo>
                    <a:pt x="204587" y="29679"/>
                  </a:lnTo>
                  <a:lnTo>
                    <a:pt x="203571" y="34937"/>
                  </a:lnTo>
                  <a:lnTo>
                    <a:pt x="205006" y="38836"/>
                  </a:lnTo>
                  <a:lnTo>
                    <a:pt x="217693" y="37566"/>
                  </a:lnTo>
                  <a:lnTo>
                    <a:pt x="221986" y="37934"/>
                  </a:lnTo>
                  <a:lnTo>
                    <a:pt x="231193" y="44069"/>
                  </a:lnTo>
                  <a:lnTo>
                    <a:pt x="230418" y="49771"/>
                  </a:lnTo>
                  <a:lnTo>
                    <a:pt x="227015" y="54698"/>
                  </a:lnTo>
                  <a:lnTo>
                    <a:pt x="226710" y="63131"/>
                  </a:lnTo>
                  <a:lnTo>
                    <a:pt x="228387" y="81636"/>
                  </a:lnTo>
                  <a:lnTo>
                    <a:pt x="231953" y="93359"/>
                  </a:lnTo>
                  <a:lnTo>
                    <a:pt x="232727" y="103645"/>
                  </a:lnTo>
                  <a:lnTo>
                    <a:pt x="208701" y="135315"/>
                  </a:lnTo>
                  <a:lnTo>
                    <a:pt x="200992" y="138557"/>
                  </a:lnTo>
                  <a:lnTo>
                    <a:pt x="166511" y="137238"/>
                  </a:lnTo>
                  <a:lnTo>
                    <a:pt x="146803" y="120653"/>
                  </a:lnTo>
                  <a:lnTo>
                    <a:pt x="143176" y="98719"/>
                  </a:lnTo>
                  <a:lnTo>
                    <a:pt x="156936" y="81356"/>
                  </a:lnTo>
                  <a:lnTo>
                    <a:pt x="166645" y="78219"/>
                  </a:lnTo>
                  <a:lnTo>
                    <a:pt x="175719" y="78616"/>
                  </a:lnTo>
                  <a:lnTo>
                    <a:pt x="178801" y="113234"/>
                  </a:lnTo>
                  <a:lnTo>
                    <a:pt x="174589" y="119087"/>
                  </a:lnTo>
                  <a:lnTo>
                    <a:pt x="197361" y="118490"/>
                  </a:lnTo>
                  <a:lnTo>
                    <a:pt x="210576" y="100331"/>
                  </a:lnTo>
                  <a:lnTo>
                    <a:pt x="208363" y="75812"/>
                  </a:lnTo>
                  <a:lnTo>
                    <a:pt x="184851" y="56134"/>
                  </a:lnTo>
                  <a:lnTo>
                    <a:pt x="170099" y="53344"/>
                  </a:lnTo>
                  <a:lnTo>
                    <a:pt x="156387" y="55300"/>
                  </a:lnTo>
                  <a:lnTo>
                    <a:pt x="124015" y="84100"/>
                  </a:lnTo>
                  <a:lnTo>
                    <a:pt x="119662" y="107149"/>
                  </a:lnTo>
                  <a:lnTo>
                    <a:pt x="120779" y="115430"/>
                  </a:lnTo>
                  <a:lnTo>
                    <a:pt x="121643" y="117856"/>
                  </a:lnTo>
                  <a:lnTo>
                    <a:pt x="100510" y="107550"/>
                  </a:lnTo>
                  <a:lnTo>
                    <a:pt x="79988" y="101439"/>
                  </a:lnTo>
                  <a:lnTo>
                    <a:pt x="58783" y="101069"/>
                  </a:lnTo>
                  <a:lnTo>
                    <a:pt x="35600" y="107988"/>
                  </a:lnTo>
                  <a:lnTo>
                    <a:pt x="18317" y="118538"/>
                  </a:lnTo>
                  <a:lnTo>
                    <a:pt x="5765" y="132430"/>
                  </a:lnTo>
                  <a:lnTo>
                    <a:pt x="0" y="148630"/>
                  </a:lnTo>
                  <a:lnTo>
                    <a:pt x="3076" y="166103"/>
                  </a:lnTo>
                  <a:lnTo>
                    <a:pt x="16313" y="181111"/>
                  </a:lnTo>
                  <a:lnTo>
                    <a:pt x="29938" y="180047"/>
                  </a:lnTo>
                  <a:lnTo>
                    <a:pt x="39621" y="169478"/>
                  </a:lnTo>
                  <a:lnTo>
                    <a:pt x="41036" y="155968"/>
                  </a:lnTo>
                  <a:lnTo>
                    <a:pt x="40198" y="153390"/>
                  </a:lnTo>
                  <a:lnTo>
                    <a:pt x="20475" y="141401"/>
                  </a:lnTo>
                  <a:lnTo>
                    <a:pt x="20310" y="139788"/>
                  </a:lnTo>
                  <a:lnTo>
                    <a:pt x="19752" y="140873"/>
                  </a:lnTo>
                  <a:lnTo>
                    <a:pt x="19771" y="148944"/>
                  </a:lnTo>
                  <a:lnTo>
                    <a:pt x="21565" y="158964"/>
                  </a:lnTo>
                  <a:lnTo>
                    <a:pt x="26329" y="165900"/>
                  </a:lnTo>
                  <a:lnTo>
                    <a:pt x="30165" y="167614"/>
                  </a:lnTo>
                  <a:lnTo>
                    <a:pt x="30381" y="169392"/>
                  </a:lnTo>
                  <a:lnTo>
                    <a:pt x="22773" y="172694"/>
                  </a:lnTo>
                  <a:lnTo>
                    <a:pt x="18747" y="170307"/>
                  </a:lnTo>
                  <a:lnTo>
                    <a:pt x="13392" y="164232"/>
                  </a:lnTo>
                  <a:lnTo>
                    <a:pt x="10753" y="155087"/>
                  </a:lnTo>
                  <a:lnTo>
                    <a:pt x="11114" y="144716"/>
                  </a:lnTo>
                  <a:lnTo>
                    <a:pt x="42761" y="113501"/>
                  </a:lnTo>
                  <a:lnTo>
                    <a:pt x="54841" y="110464"/>
                  </a:lnTo>
                  <a:lnTo>
                    <a:pt x="54119" y="131643"/>
                  </a:lnTo>
                  <a:lnTo>
                    <a:pt x="60507" y="141382"/>
                  </a:lnTo>
                  <a:lnTo>
                    <a:pt x="69144" y="142568"/>
                  </a:lnTo>
                  <a:lnTo>
                    <a:pt x="75174" y="138087"/>
                  </a:lnTo>
                  <a:lnTo>
                    <a:pt x="77891" y="132511"/>
                  </a:lnTo>
                  <a:lnTo>
                    <a:pt x="71071" y="128562"/>
                  </a:lnTo>
                  <a:lnTo>
                    <a:pt x="67820" y="111379"/>
                  </a:lnTo>
                  <a:lnTo>
                    <a:pt x="68074" y="110324"/>
                  </a:lnTo>
                  <a:lnTo>
                    <a:pt x="75072" y="108953"/>
                  </a:lnTo>
                  <a:lnTo>
                    <a:pt x="85509" y="109717"/>
                  </a:lnTo>
                  <a:lnTo>
                    <a:pt x="99342" y="113917"/>
                  </a:lnTo>
                  <a:lnTo>
                    <a:pt x="113327" y="119952"/>
                  </a:lnTo>
                  <a:lnTo>
                    <a:pt x="124221" y="126225"/>
                  </a:lnTo>
                  <a:lnTo>
                    <a:pt x="129390" y="129882"/>
                  </a:lnTo>
                  <a:lnTo>
                    <a:pt x="128158" y="130060"/>
                  </a:lnTo>
                  <a:lnTo>
                    <a:pt x="139270" y="139293"/>
                  </a:lnTo>
                  <a:lnTo>
                    <a:pt x="160634" y="150914"/>
                  </a:lnTo>
                  <a:lnTo>
                    <a:pt x="183490" y="153215"/>
                  </a:lnTo>
                  <a:lnTo>
                    <a:pt x="205534" y="146873"/>
                  </a:lnTo>
                  <a:lnTo>
                    <a:pt x="224462" y="132562"/>
                  </a:lnTo>
                  <a:lnTo>
                    <a:pt x="229009" y="127635"/>
                  </a:lnTo>
                  <a:lnTo>
                    <a:pt x="233162" y="120865"/>
                  </a:lnTo>
                  <a:lnTo>
                    <a:pt x="236895" y="117094"/>
                  </a:lnTo>
                  <a:lnTo>
                    <a:pt x="240616" y="120865"/>
                  </a:lnTo>
                  <a:lnTo>
                    <a:pt x="244782" y="127635"/>
                  </a:lnTo>
                  <a:lnTo>
                    <a:pt x="249316" y="132562"/>
                  </a:lnTo>
                  <a:lnTo>
                    <a:pt x="268251" y="146873"/>
                  </a:lnTo>
                  <a:lnTo>
                    <a:pt x="290299" y="153215"/>
                  </a:lnTo>
                  <a:lnTo>
                    <a:pt x="313156" y="150914"/>
                  </a:lnTo>
                  <a:lnTo>
                    <a:pt x="334520" y="139293"/>
                  </a:lnTo>
                  <a:lnTo>
                    <a:pt x="345620" y="130060"/>
                  </a:lnTo>
                  <a:lnTo>
                    <a:pt x="344401" y="129882"/>
                  </a:lnTo>
                  <a:lnTo>
                    <a:pt x="349557" y="126225"/>
                  </a:lnTo>
                  <a:lnTo>
                    <a:pt x="360453" y="119952"/>
                  </a:lnTo>
                  <a:lnTo>
                    <a:pt x="374443" y="113917"/>
                  </a:lnTo>
                  <a:lnTo>
                    <a:pt x="388280" y="109717"/>
                  </a:lnTo>
                  <a:lnTo>
                    <a:pt x="398719" y="108953"/>
                  </a:lnTo>
                  <a:lnTo>
                    <a:pt x="405716" y="110324"/>
                  </a:lnTo>
                  <a:lnTo>
                    <a:pt x="405970" y="111379"/>
                  </a:lnTo>
                  <a:lnTo>
                    <a:pt x="402719" y="128562"/>
                  </a:lnTo>
                  <a:lnTo>
                    <a:pt x="395887" y="132511"/>
                  </a:lnTo>
                  <a:lnTo>
                    <a:pt x="398617" y="138087"/>
                  </a:lnTo>
                  <a:lnTo>
                    <a:pt x="404646" y="142568"/>
                  </a:lnTo>
                  <a:lnTo>
                    <a:pt x="413284" y="141382"/>
                  </a:lnTo>
                  <a:lnTo>
                    <a:pt x="419672" y="131643"/>
                  </a:lnTo>
                  <a:lnTo>
                    <a:pt x="418950" y="110464"/>
                  </a:lnTo>
                  <a:lnTo>
                    <a:pt x="431024" y="113501"/>
                  </a:lnTo>
                  <a:lnTo>
                    <a:pt x="462675" y="144716"/>
                  </a:lnTo>
                  <a:lnTo>
                    <a:pt x="463033" y="155087"/>
                  </a:lnTo>
                  <a:lnTo>
                    <a:pt x="460394" y="164232"/>
                  </a:lnTo>
                  <a:lnTo>
                    <a:pt x="455043" y="170307"/>
                  </a:lnTo>
                  <a:lnTo>
                    <a:pt x="451017" y="172694"/>
                  </a:lnTo>
                  <a:lnTo>
                    <a:pt x="443410" y="169392"/>
                  </a:lnTo>
                  <a:lnTo>
                    <a:pt x="443613" y="167678"/>
                  </a:lnTo>
                  <a:lnTo>
                    <a:pt x="447461" y="165900"/>
                  </a:lnTo>
                  <a:lnTo>
                    <a:pt x="452226" y="158964"/>
                  </a:lnTo>
                  <a:lnTo>
                    <a:pt x="454019" y="148944"/>
                  </a:lnTo>
                  <a:lnTo>
                    <a:pt x="454039" y="140873"/>
                  </a:lnTo>
                  <a:lnTo>
                    <a:pt x="453481" y="139788"/>
                  </a:lnTo>
                  <a:lnTo>
                    <a:pt x="453303" y="141401"/>
                  </a:lnTo>
                  <a:lnTo>
                    <a:pt x="433580" y="153390"/>
                  </a:lnTo>
                  <a:lnTo>
                    <a:pt x="432755" y="155968"/>
                  </a:lnTo>
                  <a:lnTo>
                    <a:pt x="434168" y="169478"/>
                  </a:lnTo>
                  <a:lnTo>
                    <a:pt x="443848" y="180047"/>
                  </a:lnTo>
                  <a:lnTo>
                    <a:pt x="457472" y="181111"/>
                  </a:lnTo>
                  <a:lnTo>
                    <a:pt x="470715" y="166103"/>
                  </a:lnTo>
                  <a:lnTo>
                    <a:pt x="473789" y="148630"/>
                  </a:lnTo>
                  <a:lnTo>
                    <a:pt x="468021" y="132430"/>
                  </a:lnTo>
                  <a:lnTo>
                    <a:pt x="455469" y="118538"/>
                  </a:lnTo>
                  <a:lnTo>
                    <a:pt x="438190" y="107988"/>
                  </a:lnTo>
                  <a:lnTo>
                    <a:pt x="415002" y="101069"/>
                  </a:lnTo>
                  <a:lnTo>
                    <a:pt x="393798" y="101439"/>
                  </a:lnTo>
                  <a:lnTo>
                    <a:pt x="373279" y="107550"/>
                  </a:lnTo>
                  <a:lnTo>
                    <a:pt x="352148" y="117856"/>
                  </a:lnTo>
                  <a:lnTo>
                    <a:pt x="353011" y="115430"/>
                  </a:lnTo>
                  <a:lnTo>
                    <a:pt x="354129" y="107149"/>
                  </a:lnTo>
                  <a:lnTo>
                    <a:pt x="353418" y="98285"/>
                  </a:lnTo>
                  <a:lnTo>
                    <a:pt x="352323" y="91499"/>
                  </a:lnTo>
                  <a:lnTo>
                    <a:pt x="329284" y="60597"/>
                  </a:lnTo>
                  <a:lnTo>
                    <a:pt x="303687" y="53344"/>
                  </a:lnTo>
                  <a:lnTo>
                    <a:pt x="288940" y="56134"/>
                  </a:lnTo>
                  <a:lnTo>
                    <a:pt x="265428" y="75812"/>
                  </a:lnTo>
                  <a:lnTo>
                    <a:pt x="263213" y="100331"/>
                  </a:lnTo>
                  <a:lnTo>
                    <a:pt x="276424" y="118490"/>
                  </a:lnTo>
                  <a:lnTo>
                    <a:pt x="299189" y="119087"/>
                  </a:lnTo>
                  <a:lnTo>
                    <a:pt x="294982" y="113234"/>
                  </a:lnTo>
                  <a:lnTo>
                    <a:pt x="288956" y="107511"/>
                  </a:lnTo>
                  <a:lnTo>
                    <a:pt x="284716" y="100074"/>
                  </a:lnTo>
                  <a:lnTo>
                    <a:pt x="285867" y="89077"/>
                  </a:lnTo>
                  <a:lnTo>
                    <a:pt x="290639" y="82313"/>
                  </a:lnTo>
                  <a:lnTo>
                    <a:pt x="298068" y="78616"/>
                  </a:lnTo>
                  <a:lnTo>
                    <a:pt x="307141" y="78219"/>
                  </a:lnTo>
                  <a:lnTo>
                    <a:pt x="316842" y="81356"/>
                  </a:lnTo>
                  <a:lnTo>
                    <a:pt x="330604" y="98719"/>
                  </a:lnTo>
                  <a:lnTo>
                    <a:pt x="326980" y="120653"/>
                  </a:lnTo>
                  <a:lnTo>
                    <a:pt x="307273" y="137238"/>
                  </a:lnTo>
                  <a:lnTo>
                    <a:pt x="272786" y="138557"/>
                  </a:lnTo>
                  <a:lnTo>
                    <a:pt x="265085" y="135315"/>
                  </a:lnTo>
                  <a:lnTo>
                    <a:pt x="258136" y="130033"/>
                  </a:lnTo>
                  <a:lnTo>
                    <a:pt x="252254" y="123835"/>
                  </a:lnTo>
                  <a:lnTo>
                    <a:pt x="247754" y="117843"/>
                  </a:lnTo>
                  <a:lnTo>
                    <a:pt x="241053" y="103645"/>
                  </a:lnTo>
                  <a:lnTo>
                    <a:pt x="241829" y="93359"/>
                  </a:lnTo>
                  <a:lnTo>
                    <a:pt x="245396" y="81636"/>
                  </a:lnTo>
                  <a:lnTo>
                    <a:pt x="247068" y="63131"/>
                  </a:lnTo>
                  <a:lnTo>
                    <a:pt x="246776" y="54698"/>
                  </a:lnTo>
                  <a:lnTo>
                    <a:pt x="243372" y="49771"/>
                  </a:lnTo>
                  <a:lnTo>
                    <a:pt x="242585" y="44069"/>
                  </a:lnTo>
                  <a:lnTo>
                    <a:pt x="251805" y="37934"/>
                  </a:lnTo>
                  <a:lnTo>
                    <a:pt x="256085" y="37566"/>
                  </a:lnTo>
                  <a:lnTo>
                    <a:pt x="266347" y="38455"/>
                  </a:lnTo>
                  <a:lnTo>
                    <a:pt x="268785" y="38836"/>
                  </a:lnTo>
                  <a:lnTo>
                    <a:pt x="270220" y="34937"/>
                  </a:lnTo>
                  <a:lnTo>
                    <a:pt x="269204" y="29679"/>
                  </a:lnTo>
                  <a:lnTo>
                    <a:pt x="267579" y="28536"/>
                  </a:lnTo>
                  <a:lnTo>
                    <a:pt x="261454" y="26271"/>
                  </a:lnTo>
                  <a:lnTo>
                    <a:pt x="253909" y="26074"/>
                  </a:lnTo>
                  <a:lnTo>
                    <a:pt x="246328" y="27384"/>
                  </a:lnTo>
                  <a:lnTo>
                    <a:pt x="240096" y="29641"/>
                  </a:lnTo>
                  <a:lnTo>
                    <a:pt x="242200" y="20568"/>
                  </a:lnTo>
                  <a:lnTo>
                    <a:pt x="242877" y="10815"/>
                  </a:lnTo>
                  <a:lnTo>
                    <a:pt x="241364" y="3065"/>
                  </a:lnTo>
                  <a:lnTo>
                    <a:pt x="236895" y="0"/>
                  </a:lnTo>
                  <a:close/>
                </a:path>
              </a:pathLst>
            </a:custGeom>
            <a:solidFill>
              <a:srgbClr val="4A17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13994" y="331333"/>
              <a:ext cx="6350" cy="33020"/>
            </a:xfrm>
            <a:custGeom>
              <a:avLst/>
              <a:gdLst/>
              <a:ahLst/>
              <a:cxnLst/>
              <a:rect l="l" t="t" r="r" b="b"/>
              <a:pathLst>
                <a:path w="6350" h="33020">
                  <a:moveTo>
                    <a:pt x="4762" y="0"/>
                  </a:moveTo>
                  <a:lnTo>
                    <a:pt x="3073" y="0"/>
                  </a:lnTo>
                  <a:lnTo>
                    <a:pt x="1371" y="0"/>
                  </a:lnTo>
                  <a:lnTo>
                    <a:pt x="0" y="7302"/>
                  </a:lnTo>
                  <a:lnTo>
                    <a:pt x="0" y="25336"/>
                  </a:lnTo>
                  <a:lnTo>
                    <a:pt x="1371" y="32651"/>
                  </a:lnTo>
                  <a:lnTo>
                    <a:pt x="4762" y="32651"/>
                  </a:lnTo>
                  <a:lnTo>
                    <a:pt x="6134" y="25336"/>
                  </a:lnTo>
                  <a:lnTo>
                    <a:pt x="6134" y="7302"/>
                  </a:lnTo>
                  <a:lnTo>
                    <a:pt x="4762" y="0"/>
                  </a:lnTo>
                  <a:close/>
                </a:path>
              </a:pathLst>
            </a:custGeom>
            <a:solidFill>
              <a:srgbClr val="E089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135909" y="2049424"/>
              <a:ext cx="533400" cy="162560"/>
            </a:xfrm>
            <a:custGeom>
              <a:avLst/>
              <a:gdLst/>
              <a:ahLst/>
              <a:cxnLst/>
              <a:rect l="l" t="t" r="r" b="b"/>
              <a:pathLst>
                <a:path w="533400" h="162560">
                  <a:moveTo>
                    <a:pt x="107607" y="113995"/>
                  </a:moveTo>
                  <a:lnTo>
                    <a:pt x="90589" y="77927"/>
                  </a:lnTo>
                  <a:lnTo>
                    <a:pt x="50558" y="56451"/>
                  </a:lnTo>
                  <a:lnTo>
                    <a:pt x="42811" y="52108"/>
                  </a:lnTo>
                  <a:lnTo>
                    <a:pt x="36957" y="48412"/>
                  </a:lnTo>
                  <a:lnTo>
                    <a:pt x="32981" y="45351"/>
                  </a:lnTo>
                  <a:lnTo>
                    <a:pt x="28841" y="41770"/>
                  </a:lnTo>
                  <a:lnTo>
                    <a:pt x="26784" y="36372"/>
                  </a:lnTo>
                  <a:lnTo>
                    <a:pt x="26784" y="23114"/>
                  </a:lnTo>
                  <a:lnTo>
                    <a:pt x="28981" y="17995"/>
                  </a:lnTo>
                  <a:lnTo>
                    <a:pt x="37795" y="9588"/>
                  </a:lnTo>
                  <a:lnTo>
                    <a:pt x="43764" y="7480"/>
                  </a:lnTo>
                  <a:lnTo>
                    <a:pt x="51333" y="7480"/>
                  </a:lnTo>
                  <a:lnTo>
                    <a:pt x="88366" y="33693"/>
                  </a:lnTo>
                  <a:lnTo>
                    <a:pt x="94538" y="49784"/>
                  </a:lnTo>
                  <a:lnTo>
                    <a:pt x="100901" y="49784"/>
                  </a:lnTo>
                  <a:lnTo>
                    <a:pt x="100901" y="0"/>
                  </a:lnTo>
                  <a:lnTo>
                    <a:pt x="94094" y="0"/>
                  </a:lnTo>
                  <a:lnTo>
                    <a:pt x="93510" y="2387"/>
                  </a:lnTo>
                  <a:lnTo>
                    <a:pt x="92748" y="4305"/>
                  </a:lnTo>
                  <a:lnTo>
                    <a:pt x="90830" y="7200"/>
                  </a:lnTo>
                  <a:lnTo>
                    <a:pt x="89128" y="7924"/>
                  </a:lnTo>
                  <a:lnTo>
                    <a:pt x="85534" y="7924"/>
                  </a:lnTo>
                  <a:lnTo>
                    <a:pt x="81127" y="6667"/>
                  </a:lnTo>
                  <a:lnTo>
                    <a:pt x="65684" y="1600"/>
                  </a:lnTo>
                  <a:lnTo>
                    <a:pt x="57683" y="330"/>
                  </a:lnTo>
                  <a:lnTo>
                    <a:pt x="49428" y="330"/>
                  </a:lnTo>
                  <a:lnTo>
                    <a:pt x="38023" y="1244"/>
                  </a:lnTo>
                  <a:lnTo>
                    <a:pt x="4394" y="29933"/>
                  </a:lnTo>
                  <a:lnTo>
                    <a:pt x="1447" y="46126"/>
                  </a:lnTo>
                  <a:lnTo>
                    <a:pt x="2006" y="53695"/>
                  </a:lnTo>
                  <a:lnTo>
                    <a:pt x="30911" y="88823"/>
                  </a:lnTo>
                  <a:lnTo>
                    <a:pt x="64554" y="106184"/>
                  </a:lnTo>
                  <a:lnTo>
                    <a:pt x="70573" y="109880"/>
                  </a:lnTo>
                  <a:lnTo>
                    <a:pt x="78016" y="117030"/>
                  </a:lnTo>
                  <a:lnTo>
                    <a:pt x="80251" y="122605"/>
                  </a:lnTo>
                  <a:lnTo>
                    <a:pt x="80251" y="135343"/>
                  </a:lnTo>
                  <a:lnTo>
                    <a:pt x="78105" y="140957"/>
                  </a:lnTo>
                  <a:lnTo>
                    <a:pt x="69532" y="151599"/>
                  </a:lnTo>
                  <a:lnTo>
                    <a:pt x="62280" y="154266"/>
                  </a:lnTo>
                  <a:lnTo>
                    <a:pt x="52108" y="154266"/>
                  </a:lnTo>
                  <a:lnTo>
                    <a:pt x="18542" y="135940"/>
                  </a:lnTo>
                  <a:lnTo>
                    <a:pt x="6591" y="105371"/>
                  </a:lnTo>
                  <a:lnTo>
                    <a:pt x="0" y="105371"/>
                  </a:lnTo>
                  <a:lnTo>
                    <a:pt x="0" y="161963"/>
                  </a:lnTo>
                  <a:lnTo>
                    <a:pt x="6591" y="161963"/>
                  </a:lnTo>
                  <a:lnTo>
                    <a:pt x="7239" y="159435"/>
                  </a:lnTo>
                  <a:lnTo>
                    <a:pt x="8013" y="157480"/>
                  </a:lnTo>
                  <a:lnTo>
                    <a:pt x="9779" y="154724"/>
                  </a:lnTo>
                  <a:lnTo>
                    <a:pt x="11379" y="154038"/>
                  </a:lnTo>
                  <a:lnTo>
                    <a:pt x="13716" y="154038"/>
                  </a:lnTo>
                  <a:lnTo>
                    <a:pt x="17094" y="154508"/>
                  </a:lnTo>
                  <a:lnTo>
                    <a:pt x="28028" y="158508"/>
                  </a:lnTo>
                  <a:lnTo>
                    <a:pt x="32626" y="159829"/>
                  </a:lnTo>
                  <a:lnTo>
                    <a:pt x="41922" y="161531"/>
                  </a:lnTo>
                  <a:lnTo>
                    <a:pt x="46520" y="161963"/>
                  </a:lnTo>
                  <a:lnTo>
                    <a:pt x="51066" y="161963"/>
                  </a:lnTo>
                  <a:lnTo>
                    <a:pt x="94157" y="146634"/>
                  </a:lnTo>
                  <a:lnTo>
                    <a:pt x="106768" y="122529"/>
                  </a:lnTo>
                  <a:lnTo>
                    <a:pt x="107607" y="113995"/>
                  </a:lnTo>
                  <a:close/>
                </a:path>
                <a:path w="533400" h="162560">
                  <a:moveTo>
                    <a:pt x="230720" y="149021"/>
                  </a:moveTo>
                  <a:lnTo>
                    <a:pt x="229590" y="147459"/>
                  </a:lnTo>
                  <a:lnTo>
                    <a:pt x="227266" y="144221"/>
                  </a:lnTo>
                  <a:lnTo>
                    <a:pt x="225666" y="145796"/>
                  </a:lnTo>
                  <a:lnTo>
                    <a:pt x="224675" y="146621"/>
                  </a:lnTo>
                  <a:lnTo>
                    <a:pt x="223266" y="147294"/>
                  </a:lnTo>
                  <a:lnTo>
                    <a:pt x="222465" y="147459"/>
                  </a:lnTo>
                  <a:lnTo>
                    <a:pt x="220535" y="147459"/>
                  </a:lnTo>
                  <a:lnTo>
                    <a:pt x="219570" y="146875"/>
                  </a:lnTo>
                  <a:lnTo>
                    <a:pt x="218986" y="146088"/>
                  </a:lnTo>
                  <a:lnTo>
                    <a:pt x="218668" y="145669"/>
                  </a:lnTo>
                  <a:lnTo>
                    <a:pt x="217868" y="144576"/>
                  </a:lnTo>
                  <a:lnTo>
                    <a:pt x="217436" y="143179"/>
                  </a:lnTo>
                  <a:lnTo>
                    <a:pt x="217436" y="102590"/>
                  </a:lnTo>
                  <a:lnTo>
                    <a:pt x="217347" y="85242"/>
                  </a:lnTo>
                  <a:lnTo>
                    <a:pt x="204279" y="58166"/>
                  </a:lnTo>
                  <a:lnTo>
                    <a:pt x="197561" y="55003"/>
                  </a:lnTo>
                  <a:lnTo>
                    <a:pt x="189839" y="52654"/>
                  </a:lnTo>
                  <a:lnTo>
                    <a:pt x="181317" y="51257"/>
                  </a:lnTo>
                  <a:lnTo>
                    <a:pt x="172008" y="50787"/>
                  </a:lnTo>
                  <a:lnTo>
                    <a:pt x="163322" y="51269"/>
                  </a:lnTo>
                  <a:lnTo>
                    <a:pt x="129146" y="70535"/>
                  </a:lnTo>
                  <a:lnTo>
                    <a:pt x="129146" y="84188"/>
                  </a:lnTo>
                  <a:lnTo>
                    <a:pt x="130683" y="87947"/>
                  </a:lnTo>
                  <a:lnTo>
                    <a:pt x="133794" y="90538"/>
                  </a:lnTo>
                  <a:lnTo>
                    <a:pt x="136867" y="93141"/>
                  </a:lnTo>
                  <a:lnTo>
                    <a:pt x="140614" y="94437"/>
                  </a:lnTo>
                  <a:lnTo>
                    <a:pt x="148793" y="94437"/>
                  </a:lnTo>
                  <a:lnTo>
                    <a:pt x="152120" y="93268"/>
                  </a:lnTo>
                  <a:lnTo>
                    <a:pt x="157848" y="88582"/>
                  </a:lnTo>
                  <a:lnTo>
                    <a:pt x="159283" y="85242"/>
                  </a:lnTo>
                  <a:lnTo>
                    <a:pt x="159283" y="79222"/>
                  </a:lnTo>
                  <a:lnTo>
                    <a:pt x="153898" y="69659"/>
                  </a:lnTo>
                  <a:lnTo>
                    <a:pt x="153441" y="69024"/>
                  </a:lnTo>
                  <a:lnTo>
                    <a:pt x="152857" y="67830"/>
                  </a:lnTo>
                  <a:lnTo>
                    <a:pt x="152704" y="67094"/>
                  </a:lnTo>
                  <a:lnTo>
                    <a:pt x="152704" y="63893"/>
                  </a:lnTo>
                  <a:lnTo>
                    <a:pt x="154012" y="61976"/>
                  </a:lnTo>
                  <a:lnTo>
                    <a:pt x="159296" y="58928"/>
                  </a:lnTo>
                  <a:lnTo>
                    <a:pt x="162674" y="58166"/>
                  </a:lnTo>
                  <a:lnTo>
                    <a:pt x="174053" y="58166"/>
                  </a:lnTo>
                  <a:lnTo>
                    <a:pt x="179133" y="59778"/>
                  </a:lnTo>
                  <a:lnTo>
                    <a:pt x="184861" y="66255"/>
                  </a:lnTo>
                  <a:lnTo>
                    <a:pt x="186296" y="71259"/>
                  </a:lnTo>
                  <a:lnTo>
                    <a:pt x="186296" y="94665"/>
                  </a:lnTo>
                  <a:lnTo>
                    <a:pt x="185966" y="94780"/>
                  </a:lnTo>
                  <a:lnTo>
                    <a:pt x="185966" y="102590"/>
                  </a:lnTo>
                  <a:lnTo>
                    <a:pt x="185966" y="136042"/>
                  </a:lnTo>
                  <a:lnTo>
                    <a:pt x="183515" y="138874"/>
                  </a:lnTo>
                  <a:lnTo>
                    <a:pt x="181394" y="140970"/>
                  </a:lnTo>
                  <a:lnTo>
                    <a:pt x="179603" y="142316"/>
                  </a:lnTo>
                  <a:lnTo>
                    <a:pt x="176403" y="144551"/>
                  </a:lnTo>
                  <a:lnTo>
                    <a:pt x="172948" y="145669"/>
                  </a:lnTo>
                  <a:lnTo>
                    <a:pt x="166395" y="145669"/>
                  </a:lnTo>
                  <a:lnTo>
                    <a:pt x="163842" y="144386"/>
                  </a:lnTo>
                  <a:lnTo>
                    <a:pt x="159296" y="139230"/>
                  </a:lnTo>
                  <a:lnTo>
                    <a:pt x="158178" y="135445"/>
                  </a:lnTo>
                  <a:lnTo>
                    <a:pt x="158178" y="122021"/>
                  </a:lnTo>
                  <a:lnTo>
                    <a:pt x="162077" y="115074"/>
                  </a:lnTo>
                  <a:lnTo>
                    <a:pt x="174510" y="106426"/>
                  </a:lnTo>
                  <a:lnTo>
                    <a:pt x="179870" y="104076"/>
                  </a:lnTo>
                  <a:lnTo>
                    <a:pt x="185966" y="102590"/>
                  </a:lnTo>
                  <a:lnTo>
                    <a:pt x="185966" y="94780"/>
                  </a:lnTo>
                  <a:lnTo>
                    <a:pt x="148221" y="108356"/>
                  </a:lnTo>
                  <a:lnTo>
                    <a:pt x="124904" y="137375"/>
                  </a:lnTo>
                  <a:lnTo>
                    <a:pt x="124904" y="145796"/>
                  </a:lnTo>
                  <a:lnTo>
                    <a:pt x="127622" y="152006"/>
                  </a:lnTo>
                  <a:lnTo>
                    <a:pt x="138468" y="159956"/>
                  </a:lnTo>
                  <a:lnTo>
                    <a:pt x="144335" y="161963"/>
                  </a:lnTo>
                  <a:lnTo>
                    <a:pt x="155270" y="161963"/>
                  </a:lnTo>
                  <a:lnTo>
                    <a:pt x="160032" y="161150"/>
                  </a:lnTo>
                  <a:lnTo>
                    <a:pt x="164871" y="159512"/>
                  </a:lnTo>
                  <a:lnTo>
                    <a:pt x="172834" y="156895"/>
                  </a:lnTo>
                  <a:lnTo>
                    <a:pt x="179971" y="152425"/>
                  </a:lnTo>
                  <a:lnTo>
                    <a:pt x="186296" y="146088"/>
                  </a:lnTo>
                  <a:lnTo>
                    <a:pt x="187121" y="150495"/>
                  </a:lnTo>
                  <a:lnTo>
                    <a:pt x="188417" y="153809"/>
                  </a:lnTo>
                  <a:lnTo>
                    <a:pt x="193332" y="159994"/>
                  </a:lnTo>
                  <a:lnTo>
                    <a:pt x="198285" y="161963"/>
                  </a:lnTo>
                  <a:lnTo>
                    <a:pt x="208851" y="161963"/>
                  </a:lnTo>
                  <a:lnTo>
                    <a:pt x="212458" y="161302"/>
                  </a:lnTo>
                  <a:lnTo>
                    <a:pt x="215874" y="159956"/>
                  </a:lnTo>
                  <a:lnTo>
                    <a:pt x="221310" y="157873"/>
                  </a:lnTo>
                  <a:lnTo>
                    <a:pt x="226263" y="154228"/>
                  </a:lnTo>
                  <a:lnTo>
                    <a:pt x="230720" y="149021"/>
                  </a:lnTo>
                  <a:close/>
                </a:path>
                <a:path w="533400" h="162560">
                  <a:moveTo>
                    <a:pt x="291553" y="153263"/>
                  </a:moveTo>
                  <a:lnTo>
                    <a:pt x="287388" y="152222"/>
                  </a:lnTo>
                  <a:lnTo>
                    <a:pt x="284480" y="150914"/>
                  </a:lnTo>
                  <a:lnTo>
                    <a:pt x="281216" y="147789"/>
                  </a:lnTo>
                  <a:lnTo>
                    <a:pt x="280390" y="144487"/>
                  </a:lnTo>
                  <a:lnTo>
                    <a:pt x="280390" y="4254"/>
                  </a:lnTo>
                  <a:lnTo>
                    <a:pt x="237083" y="4254"/>
                  </a:lnTo>
                  <a:lnTo>
                    <a:pt x="237083" y="9715"/>
                  </a:lnTo>
                  <a:lnTo>
                    <a:pt x="241325" y="10680"/>
                  </a:lnTo>
                  <a:lnTo>
                    <a:pt x="244221" y="11925"/>
                  </a:lnTo>
                  <a:lnTo>
                    <a:pt x="247357" y="14922"/>
                  </a:lnTo>
                  <a:lnTo>
                    <a:pt x="248132" y="18110"/>
                  </a:lnTo>
                  <a:lnTo>
                    <a:pt x="248132" y="144487"/>
                  </a:lnTo>
                  <a:lnTo>
                    <a:pt x="247294" y="147815"/>
                  </a:lnTo>
                  <a:lnTo>
                    <a:pt x="243941" y="151015"/>
                  </a:lnTo>
                  <a:lnTo>
                    <a:pt x="241096" y="152298"/>
                  </a:lnTo>
                  <a:lnTo>
                    <a:pt x="237083" y="153263"/>
                  </a:lnTo>
                  <a:lnTo>
                    <a:pt x="237083" y="158737"/>
                  </a:lnTo>
                  <a:lnTo>
                    <a:pt x="291553" y="158737"/>
                  </a:lnTo>
                  <a:lnTo>
                    <a:pt x="291553" y="153263"/>
                  </a:lnTo>
                  <a:close/>
                </a:path>
                <a:path w="533400" h="162560">
                  <a:moveTo>
                    <a:pt x="408520" y="149021"/>
                  </a:moveTo>
                  <a:lnTo>
                    <a:pt x="407403" y="147459"/>
                  </a:lnTo>
                  <a:lnTo>
                    <a:pt x="405066" y="144221"/>
                  </a:lnTo>
                  <a:lnTo>
                    <a:pt x="403479" y="145796"/>
                  </a:lnTo>
                  <a:lnTo>
                    <a:pt x="402475" y="146621"/>
                  </a:lnTo>
                  <a:lnTo>
                    <a:pt x="401066" y="147294"/>
                  </a:lnTo>
                  <a:lnTo>
                    <a:pt x="400265" y="147459"/>
                  </a:lnTo>
                  <a:lnTo>
                    <a:pt x="398335" y="147459"/>
                  </a:lnTo>
                  <a:lnTo>
                    <a:pt x="397370" y="146875"/>
                  </a:lnTo>
                  <a:lnTo>
                    <a:pt x="396786" y="146088"/>
                  </a:lnTo>
                  <a:lnTo>
                    <a:pt x="396481" y="145669"/>
                  </a:lnTo>
                  <a:lnTo>
                    <a:pt x="395668" y="144576"/>
                  </a:lnTo>
                  <a:lnTo>
                    <a:pt x="395236" y="143179"/>
                  </a:lnTo>
                  <a:lnTo>
                    <a:pt x="395236" y="102590"/>
                  </a:lnTo>
                  <a:lnTo>
                    <a:pt x="395160" y="85242"/>
                  </a:lnTo>
                  <a:lnTo>
                    <a:pt x="382079" y="58166"/>
                  </a:lnTo>
                  <a:lnTo>
                    <a:pt x="375373" y="55003"/>
                  </a:lnTo>
                  <a:lnTo>
                    <a:pt x="367652" y="52654"/>
                  </a:lnTo>
                  <a:lnTo>
                    <a:pt x="359130" y="51257"/>
                  </a:lnTo>
                  <a:lnTo>
                    <a:pt x="349808" y="50787"/>
                  </a:lnTo>
                  <a:lnTo>
                    <a:pt x="341134" y="51269"/>
                  </a:lnTo>
                  <a:lnTo>
                    <a:pt x="306946" y="70535"/>
                  </a:lnTo>
                  <a:lnTo>
                    <a:pt x="306946" y="84188"/>
                  </a:lnTo>
                  <a:lnTo>
                    <a:pt x="308483" y="87947"/>
                  </a:lnTo>
                  <a:lnTo>
                    <a:pt x="311594" y="90538"/>
                  </a:lnTo>
                  <a:lnTo>
                    <a:pt x="314667" y="93141"/>
                  </a:lnTo>
                  <a:lnTo>
                    <a:pt x="318414" y="94437"/>
                  </a:lnTo>
                  <a:lnTo>
                    <a:pt x="326593" y="94437"/>
                  </a:lnTo>
                  <a:lnTo>
                    <a:pt x="329920" y="93268"/>
                  </a:lnTo>
                  <a:lnTo>
                    <a:pt x="335648" y="88582"/>
                  </a:lnTo>
                  <a:lnTo>
                    <a:pt x="337083" y="85242"/>
                  </a:lnTo>
                  <a:lnTo>
                    <a:pt x="337083" y="79222"/>
                  </a:lnTo>
                  <a:lnTo>
                    <a:pt x="331698" y="69659"/>
                  </a:lnTo>
                  <a:lnTo>
                    <a:pt x="331241" y="69024"/>
                  </a:lnTo>
                  <a:lnTo>
                    <a:pt x="330657" y="67830"/>
                  </a:lnTo>
                  <a:lnTo>
                    <a:pt x="330504" y="67094"/>
                  </a:lnTo>
                  <a:lnTo>
                    <a:pt x="330504" y="63893"/>
                  </a:lnTo>
                  <a:lnTo>
                    <a:pt x="331812" y="61976"/>
                  </a:lnTo>
                  <a:lnTo>
                    <a:pt x="337096" y="58928"/>
                  </a:lnTo>
                  <a:lnTo>
                    <a:pt x="340474" y="58166"/>
                  </a:lnTo>
                  <a:lnTo>
                    <a:pt x="351853" y="58166"/>
                  </a:lnTo>
                  <a:lnTo>
                    <a:pt x="356933" y="59778"/>
                  </a:lnTo>
                  <a:lnTo>
                    <a:pt x="362661" y="66255"/>
                  </a:lnTo>
                  <a:lnTo>
                    <a:pt x="364096" y="71259"/>
                  </a:lnTo>
                  <a:lnTo>
                    <a:pt x="364096" y="94665"/>
                  </a:lnTo>
                  <a:lnTo>
                    <a:pt x="363766" y="94780"/>
                  </a:lnTo>
                  <a:lnTo>
                    <a:pt x="363766" y="102590"/>
                  </a:lnTo>
                  <a:lnTo>
                    <a:pt x="363766" y="136042"/>
                  </a:lnTo>
                  <a:lnTo>
                    <a:pt x="361315" y="138874"/>
                  </a:lnTo>
                  <a:lnTo>
                    <a:pt x="359194" y="140970"/>
                  </a:lnTo>
                  <a:lnTo>
                    <a:pt x="357403" y="142316"/>
                  </a:lnTo>
                  <a:lnTo>
                    <a:pt x="354203" y="144551"/>
                  </a:lnTo>
                  <a:lnTo>
                    <a:pt x="350748" y="145669"/>
                  </a:lnTo>
                  <a:lnTo>
                    <a:pt x="344195" y="145669"/>
                  </a:lnTo>
                  <a:lnTo>
                    <a:pt x="341642" y="144386"/>
                  </a:lnTo>
                  <a:lnTo>
                    <a:pt x="337096" y="139230"/>
                  </a:lnTo>
                  <a:lnTo>
                    <a:pt x="335978" y="135445"/>
                  </a:lnTo>
                  <a:lnTo>
                    <a:pt x="335978" y="122021"/>
                  </a:lnTo>
                  <a:lnTo>
                    <a:pt x="339877" y="115074"/>
                  </a:lnTo>
                  <a:lnTo>
                    <a:pt x="352310" y="106426"/>
                  </a:lnTo>
                  <a:lnTo>
                    <a:pt x="357670" y="104076"/>
                  </a:lnTo>
                  <a:lnTo>
                    <a:pt x="363766" y="102590"/>
                  </a:lnTo>
                  <a:lnTo>
                    <a:pt x="363766" y="94780"/>
                  </a:lnTo>
                  <a:lnTo>
                    <a:pt x="326034" y="108356"/>
                  </a:lnTo>
                  <a:lnTo>
                    <a:pt x="302704" y="137375"/>
                  </a:lnTo>
                  <a:lnTo>
                    <a:pt x="302704" y="145796"/>
                  </a:lnTo>
                  <a:lnTo>
                    <a:pt x="305422" y="152006"/>
                  </a:lnTo>
                  <a:lnTo>
                    <a:pt x="316280" y="159956"/>
                  </a:lnTo>
                  <a:lnTo>
                    <a:pt x="322135" y="161963"/>
                  </a:lnTo>
                  <a:lnTo>
                    <a:pt x="333070" y="161963"/>
                  </a:lnTo>
                  <a:lnTo>
                    <a:pt x="337832" y="161150"/>
                  </a:lnTo>
                  <a:lnTo>
                    <a:pt x="342671" y="159512"/>
                  </a:lnTo>
                  <a:lnTo>
                    <a:pt x="350634" y="156895"/>
                  </a:lnTo>
                  <a:lnTo>
                    <a:pt x="357771" y="152425"/>
                  </a:lnTo>
                  <a:lnTo>
                    <a:pt x="364096" y="146088"/>
                  </a:lnTo>
                  <a:lnTo>
                    <a:pt x="364921" y="150495"/>
                  </a:lnTo>
                  <a:lnTo>
                    <a:pt x="366217" y="153809"/>
                  </a:lnTo>
                  <a:lnTo>
                    <a:pt x="371132" y="159994"/>
                  </a:lnTo>
                  <a:lnTo>
                    <a:pt x="376085" y="161963"/>
                  </a:lnTo>
                  <a:lnTo>
                    <a:pt x="386651" y="161963"/>
                  </a:lnTo>
                  <a:lnTo>
                    <a:pt x="390258" y="161302"/>
                  </a:lnTo>
                  <a:lnTo>
                    <a:pt x="393674" y="159956"/>
                  </a:lnTo>
                  <a:lnTo>
                    <a:pt x="399110" y="157873"/>
                  </a:lnTo>
                  <a:lnTo>
                    <a:pt x="404063" y="154228"/>
                  </a:lnTo>
                  <a:lnTo>
                    <a:pt x="408520" y="149021"/>
                  </a:lnTo>
                  <a:close/>
                </a:path>
                <a:path w="533400" h="162560">
                  <a:moveTo>
                    <a:pt x="533095" y="149021"/>
                  </a:moveTo>
                  <a:lnTo>
                    <a:pt x="527888" y="148577"/>
                  </a:lnTo>
                  <a:lnTo>
                    <a:pt x="524395" y="147447"/>
                  </a:lnTo>
                  <a:lnTo>
                    <a:pt x="523862" y="146900"/>
                  </a:lnTo>
                  <a:lnTo>
                    <a:pt x="520827" y="143827"/>
                  </a:lnTo>
                  <a:lnTo>
                    <a:pt x="519925" y="140576"/>
                  </a:lnTo>
                  <a:lnTo>
                    <a:pt x="519925" y="64858"/>
                  </a:lnTo>
                  <a:lnTo>
                    <a:pt x="519925" y="4241"/>
                  </a:lnTo>
                  <a:lnTo>
                    <a:pt x="470700" y="4241"/>
                  </a:lnTo>
                  <a:lnTo>
                    <a:pt x="470700" y="9715"/>
                  </a:lnTo>
                  <a:lnTo>
                    <a:pt x="477697" y="10007"/>
                  </a:lnTo>
                  <a:lnTo>
                    <a:pt x="482307" y="10858"/>
                  </a:lnTo>
                  <a:lnTo>
                    <a:pt x="486778" y="13627"/>
                  </a:lnTo>
                  <a:lnTo>
                    <a:pt x="487895" y="17221"/>
                  </a:lnTo>
                  <a:lnTo>
                    <a:pt x="487895" y="64858"/>
                  </a:lnTo>
                  <a:lnTo>
                    <a:pt x="487895" y="75717"/>
                  </a:lnTo>
                  <a:lnTo>
                    <a:pt x="487895" y="134950"/>
                  </a:lnTo>
                  <a:lnTo>
                    <a:pt x="485940" y="138036"/>
                  </a:lnTo>
                  <a:lnTo>
                    <a:pt x="478091" y="146824"/>
                  </a:lnTo>
                  <a:lnTo>
                    <a:pt x="473671" y="149021"/>
                  </a:lnTo>
                  <a:lnTo>
                    <a:pt x="460908" y="149021"/>
                  </a:lnTo>
                  <a:lnTo>
                    <a:pt x="450608" y="106260"/>
                  </a:lnTo>
                  <a:lnTo>
                    <a:pt x="450761" y="98475"/>
                  </a:lnTo>
                  <a:lnTo>
                    <a:pt x="461403" y="63855"/>
                  </a:lnTo>
                  <a:lnTo>
                    <a:pt x="475056" y="63855"/>
                  </a:lnTo>
                  <a:lnTo>
                    <a:pt x="479501" y="65671"/>
                  </a:lnTo>
                  <a:lnTo>
                    <a:pt x="486219" y="72961"/>
                  </a:lnTo>
                  <a:lnTo>
                    <a:pt x="487895" y="75717"/>
                  </a:lnTo>
                  <a:lnTo>
                    <a:pt x="487895" y="64858"/>
                  </a:lnTo>
                  <a:lnTo>
                    <a:pt x="486943" y="63855"/>
                  </a:lnTo>
                  <a:lnTo>
                    <a:pt x="483501" y="60236"/>
                  </a:lnTo>
                  <a:lnTo>
                    <a:pt x="479856" y="57035"/>
                  </a:lnTo>
                  <a:lnTo>
                    <a:pt x="476961" y="55257"/>
                  </a:lnTo>
                  <a:lnTo>
                    <a:pt x="472262" y="52273"/>
                  </a:lnTo>
                  <a:lnTo>
                    <a:pt x="466915" y="50787"/>
                  </a:lnTo>
                  <a:lnTo>
                    <a:pt x="460883" y="50787"/>
                  </a:lnTo>
                  <a:lnTo>
                    <a:pt x="424268" y="75031"/>
                  </a:lnTo>
                  <a:lnTo>
                    <a:pt x="417017" y="109283"/>
                  </a:lnTo>
                  <a:lnTo>
                    <a:pt x="417791" y="120815"/>
                  </a:lnTo>
                  <a:lnTo>
                    <a:pt x="442887" y="158419"/>
                  </a:lnTo>
                  <a:lnTo>
                    <a:pt x="458533" y="161963"/>
                  </a:lnTo>
                  <a:lnTo>
                    <a:pt x="465086" y="161963"/>
                  </a:lnTo>
                  <a:lnTo>
                    <a:pt x="488670" y="146900"/>
                  </a:lnTo>
                  <a:lnTo>
                    <a:pt x="488670" y="161963"/>
                  </a:lnTo>
                  <a:lnTo>
                    <a:pt x="533095" y="154266"/>
                  </a:lnTo>
                  <a:lnTo>
                    <a:pt x="533095" y="1490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43245" y="2049753"/>
              <a:ext cx="166319" cy="16163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127883" y="2050211"/>
              <a:ext cx="1384935" cy="180975"/>
            </a:xfrm>
            <a:custGeom>
              <a:avLst/>
              <a:gdLst/>
              <a:ahLst/>
              <a:cxnLst/>
              <a:rect l="l" t="t" r="r" b="b"/>
              <a:pathLst>
                <a:path w="1384935" h="180975">
                  <a:moveTo>
                    <a:pt x="1013053" y="152476"/>
                  </a:moveTo>
                  <a:lnTo>
                    <a:pt x="1003782" y="147904"/>
                  </a:lnTo>
                  <a:lnTo>
                    <a:pt x="957973" y="86512"/>
                  </a:lnTo>
                  <a:lnTo>
                    <a:pt x="955217" y="82829"/>
                  </a:lnTo>
                  <a:lnTo>
                    <a:pt x="961263" y="81343"/>
                  </a:lnTo>
                  <a:lnTo>
                    <a:pt x="967155" y="79146"/>
                  </a:lnTo>
                  <a:lnTo>
                    <a:pt x="972908" y="76212"/>
                  </a:lnTo>
                  <a:lnTo>
                    <a:pt x="978484" y="72555"/>
                  </a:lnTo>
                  <a:lnTo>
                    <a:pt x="984770" y="66700"/>
                  </a:lnTo>
                  <a:lnTo>
                    <a:pt x="989266" y="59855"/>
                  </a:lnTo>
                  <a:lnTo>
                    <a:pt x="991958" y="52019"/>
                  </a:lnTo>
                  <a:lnTo>
                    <a:pt x="992860" y="43205"/>
                  </a:lnTo>
                  <a:lnTo>
                    <a:pt x="991146" y="31559"/>
                  </a:lnTo>
                  <a:lnTo>
                    <a:pt x="957770" y="6159"/>
                  </a:lnTo>
                  <a:lnTo>
                    <a:pt x="953681" y="5461"/>
                  </a:lnTo>
                  <a:lnTo>
                    <a:pt x="953681" y="36347"/>
                  </a:lnTo>
                  <a:lnTo>
                    <a:pt x="953681" y="45212"/>
                  </a:lnTo>
                  <a:lnTo>
                    <a:pt x="931164" y="77393"/>
                  </a:lnTo>
                  <a:lnTo>
                    <a:pt x="911936" y="79146"/>
                  </a:lnTo>
                  <a:lnTo>
                    <a:pt x="911936" y="17487"/>
                  </a:lnTo>
                  <a:lnTo>
                    <a:pt x="912888" y="14973"/>
                  </a:lnTo>
                  <a:lnTo>
                    <a:pt x="916686" y="11925"/>
                  </a:lnTo>
                  <a:lnTo>
                    <a:pt x="920673" y="11163"/>
                  </a:lnTo>
                  <a:lnTo>
                    <a:pt x="926782" y="11163"/>
                  </a:lnTo>
                  <a:lnTo>
                    <a:pt x="953681" y="36347"/>
                  </a:lnTo>
                  <a:lnTo>
                    <a:pt x="953681" y="5461"/>
                  </a:lnTo>
                  <a:lnTo>
                    <a:pt x="949045" y="4660"/>
                  </a:lnTo>
                  <a:lnTo>
                    <a:pt x="939241" y="3759"/>
                  </a:lnTo>
                  <a:lnTo>
                    <a:pt x="928344" y="3467"/>
                  </a:lnTo>
                  <a:lnTo>
                    <a:pt x="854786" y="3467"/>
                  </a:lnTo>
                  <a:lnTo>
                    <a:pt x="854786" y="9271"/>
                  </a:lnTo>
                  <a:lnTo>
                    <a:pt x="862596" y="9931"/>
                  </a:lnTo>
                  <a:lnTo>
                    <a:pt x="867613" y="11163"/>
                  </a:lnTo>
                  <a:lnTo>
                    <a:pt x="873201" y="15595"/>
                  </a:lnTo>
                  <a:lnTo>
                    <a:pt x="874877" y="21336"/>
                  </a:lnTo>
                  <a:lnTo>
                    <a:pt x="874877" y="139750"/>
                  </a:lnTo>
                  <a:lnTo>
                    <a:pt x="873455" y="145262"/>
                  </a:lnTo>
                  <a:lnTo>
                    <a:pt x="867803" y="150317"/>
                  </a:lnTo>
                  <a:lnTo>
                    <a:pt x="862520" y="151765"/>
                  </a:lnTo>
                  <a:lnTo>
                    <a:pt x="854786" y="152146"/>
                  </a:lnTo>
                  <a:lnTo>
                    <a:pt x="854786" y="157949"/>
                  </a:lnTo>
                  <a:lnTo>
                    <a:pt x="932027" y="157949"/>
                  </a:lnTo>
                  <a:lnTo>
                    <a:pt x="932027" y="152146"/>
                  </a:lnTo>
                  <a:lnTo>
                    <a:pt x="923988" y="151841"/>
                  </a:lnTo>
                  <a:lnTo>
                    <a:pt x="918629" y="150304"/>
                  </a:lnTo>
                  <a:lnTo>
                    <a:pt x="913269" y="144716"/>
                  </a:lnTo>
                  <a:lnTo>
                    <a:pt x="912050" y="139750"/>
                  </a:lnTo>
                  <a:lnTo>
                    <a:pt x="911936" y="86512"/>
                  </a:lnTo>
                  <a:lnTo>
                    <a:pt x="965352" y="157949"/>
                  </a:lnTo>
                  <a:lnTo>
                    <a:pt x="1013053" y="157949"/>
                  </a:lnTo>
                  <a:lnTo>
                    <a:pt x="1013053" y="152476"/>
                  </a:lnTo>
                  <a:close/>
                </a:path>
                <a:path w="1384935" h="180975">
                  <a:moveTo>
                    <a:pt x="1127798" y="148234"/>
                  </a:moveTo>
                  <a:lnTo>
                    <a:pt x="1126680" y="146672"/>
                  </a:lnTo>
                  <a:lnTo>
                    <a:pt x="1124343" y="143433"/>
                  </a:lnTo>
                  <a:lnTo>
                    <a:pt x="1122756" y="145008"/>
                  </a:lnTo>
                  <a:lnTo>
                    <a:pt x="1121752" y="145834"/>
                  </a:lnTo>
                  <a:lnTo>
                    <a:pt x="1120343" y="146507"/>
                  </a:lnTo>
                  <a:lnTo>
                    <a:pt x="1119543" y="146672"/>
                  </a:lnTo>
                  <a:lnTo>
                    <a:pt x="1117612" y="146672"/>
                  </a:lnTo>
                  <a:lnTo>
                    <a:pt x="1116647" y="146088"/>
                  </a:lnTo>
                  <a:lnTo>
                    <a:pt x="1116063" y="145300"/>
                  </a:lnTo>
                  <a:lnTo>
                    <a:pt x="1115758" y="144881"/>
                  </a:lnTo>
                  <a:lnTo>
                    <a:pt x="1114945" y="143789"/>
                  </a:lnTo>
                  <a:lnTo>
                    <a:pt x="1114513" y="142392"/>
                  </a:lnTo>
                  <a:lnTo>
                    <a:pt x="1114513" y="101803"/>
                  </a:lnTo>
                  <a:lnTo>
                    <a:pt x="1114437" y="84455"/>
                  </a:lnTo>
                  <a:lnTo>
                    <a:pt x="1101356" y="57378"/>
                  </a:lnTo>
                  <a:lnTo>
                    <a:pt x="1094651" y="54216"/>
                  </a:lnTo>
                  <a:lnTo>
                    <a:pt x="1086929" y="51866"/>
                  </a:lnTo>
                  <a:lnTo>
                    <a:pt x="1078407" y="50469"/>
                  </a:lnTo>
                  <a:lnTo>
                    <a:pt x="1069086" y="49999"/>
                  </a:lnTo>
                  <a:lnTo>
                    <a:pt x="1060411" y="50482"/>
                  </a:lnTo>
                  <a:lnTo>
                    <a:pt x="1026223" y="69748"/>
                  </a:lnTo>
                  <a:lnTo>
                    <a:pt x="1026223" y="83400"/>
                  </a:lnTo>
                  <a:lnTo>
                    <a:pt x="1027760" y="87160"/>
                  </a:lnTo>
                  <a:lnTo>
                    <a:pt x="1030871" y="89750"/>
                  </a:lnTo>
                  <a:lnTo>
                    <a:pt x="1033945" y="92354"/>
                  </a:lnTo>
                  <a:lnTo>
                    <a:pt x="1037691" y="93649"/>
                  </a:lnTo>
                  <a:lnTo>
                    <a:pt x="1045870" y="93649"/>
                  </a:lnTo>
                  <a:lnTo>
                    <a:pt x="1049197" y="92481"/>
                  </a:lnTo>
                  <a:lnTo>
                    <a:pt x="1054925" y="87795"/>
                  </a:lnTo>
                  <a:lnTo>
                    <a:pt x="1056360" y="84455"/>
                  </a:lnTo>
                  <a:lnTo>
                    <a:pt x="1056360" y="78435"/>
                  </a:lnTo>
                  <a:lnTo>
                    <a:pt x="1050975" y="68872"/>
                  </a:lnTo>
                  <a:lnTo>
                    <a:pt x="1050518" y="68237"/>
                  </a:lnTo>
                  <a:lnTo>
                    <a:pt x="1049934" y="67043"/>
                  </a:lnTo>
                  <a:lnTo>
                    <a:pt x="1049782" y="66306"/>
                  </a:lnTo>
                  <a:lnTo>
                    <a:pt x="1049782" y="63106"/>
                  </a:lnTo>
                  <a:lnTo>
                    <a:pt x="1051090" y="61188"/>
                  </a:lnTo>
                  <a:lnTo>
                    <a:pt x="1056373" y="58140"/>
                  </a:lnTo>
                  <a:lnTo>
                    <a:pt x="1059751" y="57378"/>
                  </a:lnTo>
                  <a:lnTo>
                    <a:pt x="1071130" y="57378"/>
                  </a:lnTo>
                  <a:lnTo>
                    <a:pt x="1076210" y="58991"/>
                  </a:lnTo>
                  <a:lnTo>
                    <a:pt x="1081938" y="65468"/>
                  </a:lnTo>
                  <a:lnTo>
                    <a:pt x="1083373" y="70472"/>
                  </a:lnTo>
                  <a:lnTo>
                    <a:pt x="1083373" y="93878"/>
                  </a:lnTo>
                  <a:lnTo>
                    <a:pt x="1083043" y="93992"/>
                  </a:lnTo>
                  <a:lnTo>
                    <a:pt x="1083043" y="101803"/>
                  </a:lnTo>
                  <a:lnTo>
                    <a:pt x="1083043" y="135255"/>
                  </a:lnTo>
                  <a:lnTo>
                    <a:pt x="1080592" y="138087"/>
                  </a:lnTo>
                  <a:lnTo>
                    <a:pt x="1078471" y="140182"/>
                  </a:lnTo>
                  <a:lnTo>
                    <a:pt x="1076680" y="141528"/>
                  </a:lnTo>
                  <a:lnTo>
                    <a:pt x="1073480" y="143764"/>
                  </a:lnTo>
                  <a:lnTo>
                    <a:pt x="1070025" y="144881"/>
                  </a:lnTo>
                  <a:lnTo>
                    <a:pt x="1063472" y="144881"/>
                  </a:lnTo>
                  <a:lnTo>
                    <a:pt x="1060919" y="143598"/>
                  </a:lnTo>
                  <a:lnTo>
                    <a:pt x="1056373" y="138442"/>
                  </a:lnTo>
                  <a:lnTo>
                    <a:pt x="1055255" y="134658"/>
                  </a:lnTo>
                  <a:lnTo>
                    <a:pt x="1055255" y="121234"/>
                  </a:lnTo>
                  <a:lnTo>
                    <a:pt x="1059154" y="114287"/>
                  </a:lnTo>
                  <a:lnTo>
                    <a:pt x="1071587" y="105638"/>
                  </a:lnTo>
                  <a:lnTo>
                    <a:pt x="1076947" y="103289"/>
                  </a:lnTo>
                  <a:lnTo>
                    <a:pt x="1083043" y="101803"/>
                  </a:lnTo>
                  <a:lnTo>
                    <a:pt x="1083043" y="93992"/>
                  </a:lnTo>
                  <a:lnTo>
                    <a:pt x="1045311" y="107569"/>
                  </a:lnTo>
                  <a:lnTo>
                    <a:pt x="1021981" y="136588"/>
                  </a:lnTo>
                  <a:lnTo>
                    <a:pt x="1021981" y="145008"/>
                  </a:lnTo>
                  <a:lnTo>
                    <a:pt x="1024699" y="151218"/>
                  </a:lnTo>
                  <a:lnTo>
                    <a:pt x="1035558" y="159169"/>
                  </a:lnTo>
                  <a:lnTo>
                    <a:pt x="1041412" y="161175"/>
                  </a:lnTo>
                  <a:lnTo>
                    <a:pt x="1052347" y="161175"/>
                  </a:lnTo>
                  <a:lnTo>
                    <a:pt x="1057109" y="160362"/>
                  </a:lnTo>
                  <a:lnTo>
                    <a:pt x="1061948" y="158724"/>
                  </a:lnTo>
                  <a:lnTo>
                    <a:pt x="1069911" y="156108"/>
                  </a:lnTo>
                  <a:lnTo>
                    <a:pt x="1077048" y="151638"/>
                  </a:lnTo>
                  <a:lnTo>
                    <a:pt x="1083373" y="145300"/>
                  </a:lnTo>
                  <a:lnTo>
                    <a:pt x="1084199" y="149707"/>
                  </a:lnTo>
                  <a:lnTo>
                    <a:pt x="1085494" y="153022"/>
                  </a:lnTo>
                  <a:lnTo>
                    <a:pt x="1090409" y="159207"/>
                  </a:lnTo>
                  <a:lnTo>
                    <a:pt x="1095362" y="161175"/>
                  </a:lnTo>
                  <a:lnTo>
                    <a:pt x="1105928" y="161175"/>
                  </a:lnTo>
                  <a:lnTo>
                    <a:pt x="1109535" y="160515"/>
                  </a:lnTo>
                  <a:lnTo>
                    <a:pt x="1112951" y="159169"/>
                  </a:lnTo>
                  <a:lnTo>
                    <a:pt x="1118387" y="157086"/>
                  </a:lnTo>
                  <a:lnTo>
                    <a:pt x="1123340" y="153441"/>
                  </a:lnTo>
                  <a:lnTo>
                    <a:pt x="1127798" y="148234"/>
                  </a:lnTo>
                  <a:close/>
                </a:path>
                <a:path w="1384935" h="180975">
                  <a:moveTo>
                    <a:pt x="1179601" y="12839"/>
                  </a:moveTo>
                  <a:lnTo>
                    <a:pt x="1177861" y="8648"/>
                  </a:lnTo>
                  <a:lnTo>
                    <a:pt x="1174419" y="5194"/>
                  </a:lnTo>
                  <a:lnTo>
                    <a:pt x="1170940" y="1739"/>
                  </a:lnTo>
                  <a:lnTo>
                    <a:pt x="1166799" y="0"/>
                  </a:lnTo>
                  <a:lnTo>
                    <a:pt x="1157058" y="0"/>
                  </a:lnTo>
                  <a:lnTo>
                    <a:pt x="1152855" y="1739"/>
                  </a:lnTo>
                  <a:lnTo>
                    <a:pt x="1145946" y="8648"/>
                  </a:lnTo>
                  <a:lnTo>
                    <a:pt x="1144219" y="12839"/>
                  </a:lnTo>
                  <a:lnTo>
                    <a:pt x="1144219" y="22656"/>
                  </a:lnTo>
                  <a:lnTo>
                    <a:pt x="1145946" y="26847"/>
                  </a:lnTo>
                  <a:lnTo>
                    <a:pt x="1152855" y="33769"/>
                  </a:lnTo>
                  <a:lnTo>
                    <a:pt x="1157058" y="35496"/>
                  </a:lnTo>
                  <a:lnTo>
                    <a:pt x="1166799" y="35496"/>
                  </a:lnTo>
                  <a:lnTo>
                    <a:pt x="1170940" y="33769"/>
                  </a:lnTo>
                  <a:lnTo>
                    <a:pt x="1174419" y="30314"/>
                  </a:lnTo>
                  <a:lnTo>
                    <a:pt x="1177861" y="26847"/>
                  </a:lnTo>
                  <a:lnTo>
                    <a:pt x="1179601" y="22656"/>
                  </a:lnTo>
                  <a:lnTo>
                    <a:pt x="1179601" y="12839"/>
                  </a:lnTo>
                  <a:close/>
                </a:path>
                <a:path w="1384935" h="180975">
                  <a:moveTo>
                    <a:pt x="1188643" y="152476"/>
                  </a:moveTo>
                  <a:lnTo>
                    <a:pt x="1184554" y="151663"/>
                  </a:lnTo>
                  <a:lnTo>
                    <a:pt x="1181760" y="150545"/>
                  </a:lnTo>
                  <a:lnTo>
                    <a:pt x="1178788" y="147713"/>
                  </a:lnTo>
                  <a:lnTo>
                    <a:pt x="1178039" y="144513"/>
                  </a:lnTo>
                  <a:lnTo>
                    <a:pt x="1178039" y="52692"/>
                  </a:lnTo>
                  <a:lnTo>
                    <a:pt x="1134173" y="52692"/>
                  </a:lnTo>
                  <a:lnTo>
                    <a:pt x="1134173" y="58153"/>
                  </a:lnTo>
                  <a:lnTo>
                    <a:pt x="1138783" y="58978"/>
                  </a:lnTo>
                  <a:lnTo>
                    <a:pt x="1141869" y="60236"/>
                  </a:lnTo>
                  <a:lnTo>
                    <a:pt x="1144993" y="63614"/>
                  </a:lnTo>
                  <a:lnTo>
                    <a:pt x="1145781" y="66789"/>
                  </a:lnTo>
                  <a:lnTo>
                    <a:pt x="1145781" y="143840"/>
                  </a:lnTo>
                  <a:lnTo>
                    <a:pt x="1144663" y="147459"/>
                  </a:lnTo>
                  <a:lnTo>
                    <a:pt x="1140942" y="150799"/>
                  </a:lnTo>
                  <a:lnTo>
                    <a:pt x="1138186" y="151803"/>
                  </a:lnTo>
                  <a:lnTo>
                    <a:pt x="1134173" y="152476"/>
                  </a:lnTo>
                  <a:lnTo>
                    <a:pt x="1134173" y="157949"/>
                  </a:lnTo>
                  <a:lnTo>
                    <a:pt x="1188643" y="157949"/>
                  </a:lnTo>
                  <a:lnTo>
                    <a:pt x="1188643" y="152476"/>
                  </a:lnTo>
                  <a:close/>
                </a:path>
                <a:path w="1384935" h="180975">
                  <a:moveTo>
                    <a:pt x="1268793" y="135280"/>
                  </a:moveTo>
                  <a:lnTo>
                    <a:pt x="1263319" y="132600"/>
                  </a:lnTo>
                  <a:lnTo>
                    <a:pt x="1261313" y="136321"/>
                  </a:lnTo>
                  <a:lnTo>
                    <a:pt x="1259306" y="139242"/>
                  </a:lnTo>
                  <a:lnTo>
                    <a:pt x="1255280" y="143484"/>
                  </a:lnTo>
                  <a:lnTo>
                    <a:pt x="1252791" y="144538"/>
                  </a:lnTo>
                  <a:lnTo>
                    <a:pt x="1246390" y="144538"/>
                  </a:lnTo>
                  <a:lnTo>
                    <a:pt x="1243939" y="142875"/>
                  </a:lnTo>
                  <a:lnTo>
                    <a:pt x="1241475" y="137363"/>
                  </a:lnTo>
                  <a:lnTo>
                    <a:pt x="1240993" y="134683"/>
                  </a:lnTo>
                  <a:lnTo>
                    <a:pt x="1240993" y="62725"/>
                  </a:lnTo>
                  <a:lnTo>
                    <a:pt x="1262761" y="62725"/>
                  </a:lnTo>
                  <a:lnTo>
                    <a:pt x="1262761" y="52679"/>
                  </a:lnTo>
                  <a:lnTo>
                    <a:pt x="1240993" y="52679"/>
                  </a:lnTo>
                  <a:lnTo>
                    <a:pt x="1240993" y="14058"/>
                  </a:lnTo>
                  <a:lnTo>
                    <a:pt x="1235189" y="14058"/>
                  </a:lnTo>
                  <a:lnTo>
                    <a:pt x="1209103" y="46126"/>
                  </a:lnTo>
                  <a:lnTo>
                    <a:pt x="1197686" y="56362"/>
                  </a:lnTo>
                  <a:lnTo>
                    <a:pt x="1197686" y="62725"/>
                  </a:lnTo>
                  <a:lnTo>
                    <a:pt x="1209522" y="62725"/>
                  </a:lnTo>
                  <a:lnTo>
                    <a:pt x="1209560" y="147040"/>
                  </a:lnTo>
                  <a:lnTo>
                    <a:pt x="1213434" y="154063"/>
                  </a:lnTo>
                  <a:lnTo>
                    <a:pt x="1225181" y="159943"/>
                  </a:lnTo>
                  <a:lnTo>
                    <a:pt x="1229868" y="160947"/>
                  </a:lnTo>
                  <a:lnTo>
                    <a:pt x="1235227" y="160947"/>
                  </a:lnTo>
                  <a:lnTo>
                    <a:pt x="1266113" y="141528"/>
                  </a:lnTo>
                  <a:lnTo>
                    <a:pt x="1268793" y="135280"/>
                  </a:lnTo>
                  <a:close/>
                </a:path>
                <a:path w="1384935" h="180975">
                  <a:moveTo>
                    <a:pt x="1381747" y="148234"/>
                  </a:moveTo>
                  <a:lnTo>
                    <a:pt x="1380617" y="146672"/>
                  </a:lnTo>
                  <a:lnTo>
                    <a:pt x="1378292" y="143433"/>
                  </a:lnTo>
                  <a:lnTo>
                    <a:pt x="1376692" y="145008"/>
                  </a:lnTo>
                  <a:lnTo>
                    <a:pt x="1375702" y="145834"/>
                  </a:lnTo>
                  <a:lnTo>
                    <a:pt x="1374292" y="146507"/>
                  </a:lnTo>
                  <a:lnTo>
                    <a:pt x="1373492" y="146672"/>
                  </a:lnTo>
                  <a:lnTo>
                    <a:pt x="1371561" y="146672"/>
                  </a:lnTo>
                  <a:lnTo>
                    <a:pt x="1370596" y="146088"/>
                  </a:lnTo>
                  <a:lnTo>
                    <a:pt x="1370012" y="145300"/>
                  </a:lnTo>
                  <a:lnTo>
                    <a:pt x="1369695" y="144881"/>
                  </a:lnTo>
                  <a:lnTo>
                    <a:pt x="1368894" y="143789"/>
                  </a:lnTo>
                  <a:lnTo>
                    <a:pt x="1368463" y="142392"/>
                  </a:lnTo>
                  <a:lnTo>
                    <a:pt x="1368463" y="101803"/>
                  </a:lnTo>
                  <a:lnTo>
                    <a:pt x="1368374" y="84455"/>
                  </a:lnTo>
                  <a:lnTo>
                    <a:pt x="1355305" y="57378"/>
                  </a:lnTo>
                  <a:lnTo>
                    <a:pt x="1348587" y="54216"/>
                  </a:lnTo>
                  <a:lnTo>
                    <a:pt x="1340866" y="51866"/>
                  </a:lnTo>
                  <a:lnTo>
                    <a:pt x="1332344" y="50469"/>
                  </a:lnTo>
                  <a:lnTo>
                    <a:pt x="1323035" y="49999"/>
                  </a:lnTo>
                  <a:lnTo>
                    <a:pt x="1314348" y="50482"/>
                  </a:lnTo>
                  <a:lnTo>
                    <a:pt x="1280172" y="69748"/>
                  </a:lnTo>
                  <a:lnTo>
                    <a:pt x="1280172" y="83400"/>
                  </a:lnTo>
                  <a:lnTo>
                    <a:pt x="1281709" y="87160"/>
                  </a:lnTo>
                  <a:lnTo>
                    <a:pt x="1284820" y="89750"/>
                  </a:lnTo>
                  <a:lnTo>
                    <a:pt x="1287894" y="92354"/>
                  </a:lnTo>
                  <a:lnTo>
                    <a:pt x="1291640" y="93649"/>
                  </a:lnTo>
                  <a:lnTo>
                    <a:pt x="1299819" y="93649"/>
                  </a:lnTo>
                  <a:lnTo>
                    <a:pt x="1303147" y="92481"/>
                  </a:lnTo>
                  <a:lnTo>
                    <a:pt x="1308874" y="87795"/>
                  </a:lnTo>
                  <a:lnTo>
                    <a:pt x="1310309" y="84455"/>
                  </a:lnTo>
                  <a:lnTo>
                    <a:pt x="1310309" y="78435"/>
                  </a:lnTo>
                  <a:lnTo>
                    <a:pt x="1304925" y="68872"/>
                  </a:lnTo>
                  <a:lnTo>
                    <a:pt x="1304467" y="68237"/>
                  </a:lnTo>
                  <a:lnTo>
                    <a:pt x="1303883" y="67043"/>
                  </a:lnTo>
                  <a:lnTo>
                    <a:pt x="1303731" y="66306"/>
                  </a:lnTo>
                  <a:lnTo>
                    <a:pt x="1303731" y="63106"/>
                  </a:lnTo>
                  <a:lnTo>
                    <a:pt x="1305039" y="61188"/>
                  </a:lnTo>
                  <a:lnTo>
                    <a:pt x="1310322" y="58140"/>
                  </a:lnTo>
                  <a:lnTo>
                    <a:pt x="1313700" y="57378"/>
                  </a:lnTo>
                  <a:lnTo>
                    <a:pt x="1325079" y="57378"/>
                  </a:lnTo>
                  <a:lnTo>
                    <a:pt x="1330159" y="58991"/>
                  </a:lnTo>
                  <a:lnTo>
                    <a:pt x="1335887" y="65468"/>
                  </a:lnTo>
                  <a:lnTo>
                    <a:pt x="1337322" y="70472"/>
                  </a:lnTo>
                  <a:lnTo>
                    <a:pt x="1337322" y="93878"/>
                  </a:lnTo>
                  <a:lnTo>
                    <a:pt x="1336992" y="93992"/>
                  </a:lnTo>
                  <a:lnTo>
                    <a:pt x="1336992" y="101803"/>
                  </a:lnTo>
                  <a:lnTo>
                    <a:pt x="1336992" y="135255"/>
                  </a:lnTo>
                  <a:lnTo>
                    <a:pt x="1334541" y="138087"/>
                  </a:lnTo>
                  <a:lnTo>
                    <a:pt x="1332420" y="140182"/>
                  </a:lnTo>
                  <a:lnTo>
                    <a:pt x="1330629" y="141528"/>
                  </a:lnTo>
                  <a:lnTo>
                    <a:pt x="1327429" y="143764"/>
                  </a:lnTo>
                  <a:lnTo>
                    <a:pt x="1323975" y="144881"/>
                  </a:lnTo>
                  <a:lnTo>
                    <a:pt x="1317421" y="144881"/>
                  </a:lnTo>
                  <a:lnTo>
                    <a:pt x="1314869" y="143598"/>
                  </a:lnTo>
                  <a:lnTo>
                    <a:pt x="1310322" y="138442"/>
                  </a:lnTo>
                  <a:lnTo>
                    <a:pt x="1309204" y="134658"/>
                  </a:lnTo>
                  <a:lnTo>
                    <a:pt x="1309204" y="121234"/>
                  </a:lnTo>
                  <a:lnTo>
                    <a:pt x="1313103" y="114287"/>
                  </a:lnTo>
                  <a:lnTo>
                    <a:pt x="1325537" y="105638"/>
                  </a:lnTo>
                  <a:lnTo>
                    <a:pt x="1330896" y="103289"/>
                  </a:lnTo>
                  <a:lnTo>
                    <a:pt x="1336992" y="101803"/>
                  </a:lnTo>
                  <a:lnTo>
                    <a:pt x="1336992" y="93992"/>
                  </a:lnTo>
                  <a:lnTo>
                    <a:pt x="1299248" y="107569"/>
                  </a:lnTo>
                  <a:lnTo>
                    <a:pt x="1275930" y="136588"/>
                  </a:lnTo>
                  <a:lnTo>
                    <a:pt x="1275930" y="145008"/>
                  </a:lnTo>
                  <a:lnTo>
                    <a:pt x="1278648" y="151218"/>
                  </a:lnTo>
                  <a:lnTo>
                    <a:pt x="1289494" y="159169"/>
                  </a:lnTo>
                  <a:lnTo>
                    <a:pt x="1295361" y="161175"/>
                  </a:lnTo>
                  <a:lnTo>
                    <a:pt x="1306296" y="161175"/>
                  </a:lnTo>
                  <a:lnTo>
                    <a:pt x="1311059" y="160362"/>
                  </a:lnTo>
                  <a:lnTo>
                    <a:pt x="1315897" y="158724"/>
                  </a:lnTo>
                  <a:lnTo>
                    <a:pt x="1323860" y="156108"/>
                  </a:lnTo>
                  <a:lnTo>
                    <a:pt x="1330998" y="151638"/>
                  </a:lnTo>
                  <a:lnTo>
                    <a:pt x="1337322" y="145300"/>
                  </a:lnTo>
                  <a:lnTo>
                    <a:pt x="1338148" y="149707"/>
                  </a:lnTo>
                  <a:lnTo>
                    <a:pt x="1339443" y="153022"/>
                  </a:lnTo>
                  <a:lnTo>
                    <a:pt x="1344358" y="159207"/>
                  </a:lnTo>
                  <a:lnTo>
                    <a:pt x="1349311" y="161175"/>
                  </a:lnTo>
                  <a:lnTo>
                    <a:pt x="1359877" y="161175"/>
                  </a:lnTo>
                  <a:lnTo>
                    <a:pt x="1363484" y="160515"/>
                  </a:lnTo>
                  <a:lnTo>
                    <a:pt x="1366901" y="159169"/>
                  </a:lnTo>
                  <a:lnTo>
                    <a:pt x="1372336" y="157086"/>
                  </a:lnTo>
                  <a:lnTo>
                    <a:pt x="1377289" y="153441"/>
                  </a:lnTo>
                  <a:lnTo>
                    <a:pt x="1381747" y="148234"/>
                  </a:lnTo>
                  <a:close/>
                </a:path>
                <a:path w="1384935" h="180975">
                  <a:moveTo>
                    <a:pt x="1384439" y="165354"/>
                  </a:moveTo>
                  <a:lnTo>
                    <a:pt x="0" y="165354"/>
                  </a:lnTo>
                  <a:lnTo>
                    <a:pt x="0" y="180873"/>
                  </a:lnTo>
                  <a:lnTo>
                    <a:pt x="1384439" y="180873"/>
                  </a:lnTo>
                  <a:lnTo>
                    <a:pt x="1384439" y="1653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71217" y="2392794"/>
              <a:ext cx="321223" cy="15704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968352" y="2518727"/>
              <a:ext cx="324485" cy="12065"/>
            </a:xfrm>
            <a:custGeom>
              <a:avLst/>
              <a:gdLst/>
              <a:ahLst/>
              <a:cxnLst/>
              <a:rect l="l" t="t" r="r" b="b"/>
              <a:pathLst>
                <a:path w="324485" h="12064">
                  <a:moveTo>
                    <a:pt x="324345" y="0"/>
                  </a:moveTo>
                  <a:lnTo>
                    <a:pt x="0" y="0"/>
                  </a:lnTo>
                  <a:lnTo>
                    <a:pt x="0" y="12065"/>
                  </a:lnTo>
                  <a:lnTo>
                    <a:pt x="324345" y="12065"/>
                  </a:lnTo>
                  <a:lnTo>
                    <a:pt x="3243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43406" y="2706019"/>
              <a:ext cx="867893" cy="12439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73644" y="2707751"/>
              <a:ext cx="361674" cy="12432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41147" y="3020983"/>
              <a:ext cx="998901" cy="12423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973644" y="3022715"/>
              <a:ext cx="361674" cy="12432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41580" y="3335940"/>
              <a:ext cx="817977" cy="12457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973644" y="3337673"/>
              <a:ext cx="361674" cy="12432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41146" y="3650898"/>
              <a:ext cx="781602" cy="12423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976071" y="3652460"/>
              <a:ext cx="359247" cy="12449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41970" y="3965862"/>
              <a:ext cx="1117459" cy="16060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988057" y="3968466"/>
              <a:ext cx="50800" cy="119380"/>
            </a:xfrm>
            <a:custGeom>
              <a:avLst/>
              <a:gdLst/>
              <a:ahLst/>
              <a:cxnLst/>
              <a:rect l="l" t="t" r="r" b="b"/>
              <a:pathLst>
                <a:path w="50800" h="119379">
                  <a:moveTo>
                    <a:pt x="32905" y="0"/>
                  </a:moveTo>
                  <a:lnTo>
                    <a:pt x="31864" y="0"/>
                  </a:lnTo>
                  <a:lnTo>
                    <a:pt x="0" y="16230"/>
                  </a:lnTo>
                  <a:lnTo>
                    <a:pt x="0" y="18656"/>
                  </a:lnTo>
                  <a:lnTo>
                    <a:pt x="9131" y="15176"/>
                  </a:lnTo>
                  <a:lnTo>
                    <a:pt x="11087" y="14757"/>
                  </a:lnTo>
                  <a:lnTo>
                    <a:pt x="14909" y="14757"/>
                  </a:lnTo>
                  <a:lnTo>
                    <a:pt x="16408" y="15481"/>
                  </a:lnTo>
                  <a:lnTo>
                    <a:pt x="17792" y="18376"/>
                  </a:lnTo>
                  <a:lnTo>
                    <a:pt x="18148" y="20485"/>
                  </a:lnTo>
                  <a:lnTo>
                    <a:pt x="18148" y="108864"/>
                  </a:lnTo>
                  <a:lnTo>
                    <a:pt x="17081" y="112255"/>
                  </a:lnTo>
                  <a:lnTo>
                    <a:pt x="12788" y="115379"/>
                  </a:lnTo>
                  <a:lnTo>
                    <a:pt x="8216" y="116332"/>
                  </a:lnTo>
                  <a:lnTo>
                    <a:pt x="1219" y="116674"/>
                  </a:lnTo>
                  <a:lnTo>
                    <a:pt x="1219" y="119278"/>
                  </a:lnTo>
                  <a:lnTo>
                    <a:pt x="50266" y="119278"/>
                  </a:lnTo>
                  <a:lnTo>
                    <a:pt x="50266" y="116852"/>
                  </a:lnTo>
                  <a:lnTo>
                    <a:pt x="43751" y="116624"/>
                  </a:lnTo>
                  <a:lnTo>
                    <a:pt x="39306" y="115900"/>
                  </a:lnTo>
                  <a:lnTo>
                    <a:pt x="34531" y="113461"/>
                  </a:lnTo>
                  <a:lnTo>
                    <a:pt x="33337" y="110629"/>
                  </a:lnTo>
                  <a:lnTo>
                    <a:pt x="33299" y="647"/>
                  </a:lnTo>
                  <a:lnTo>
                    <a:pt x="32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059243" y="3967594"/>
              <a:ext cx="276075" cy="12432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42272" y="4281334"/>
              <a:ext cx="939791" cy="124058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5988057" y="4283424"/>
              <a:ext cx="50800" cy="119380"/>
            </a:xfrm>
            <a:custGeom>
              <a:avLst/>
              <a:gdLst/>
              <a:ahLst/>
              <a:cxnLst/>
              <a:rect l="l" t="t" r="r" b="b"/>
              <a:pathLst>
                <a:path w="50800" h="119379">
                  <a:moveTo>
                    <a:pt x="32905" y="0"/>
                  </a:moveTo>
                  <a:lnTo>
                    <a:pt x="31864" y="0"/>
                  </a:lnTo>
                  <a:lnTo>
                    <a:pt x="0" y="16230"/>
                  </a:lnTo>
                  <a:lnTo>
                    <a:pt x="0" y="18656"/>
                  </a:lnTo>
                  <a:lnTo>
                    <a:pt x="9131" y="15176"/>
                  </a:lnTo>
                  <a:lnTo>
                    <a:pt x="11087" y="14757"/>
                  </a:lnTo>
                  <a:lnTo>
                    <a:pt x="14909" y="14757"/>
                  </a:lnTo>
                  <a:lnTo>
                    <a:pt x="16408" y="15481"/>
                  </a:lnTo>
                  <a:lnTo>
                    <a:pt x="17792" y="18376"/>
                  </a:lnTo>
                  <a:lnTo>
                    <a:pt x="18148" y="20485"/>
                  </a:lnTo>
                  <a:lnTo>
                    <a:pt x="18148" y="108864"/>
                  </a:lnTo>
                  <a:lnTo>
                    <a:pt x="17081" y="112255"/>
                  </a:lnTo>
                  <a:lnTo>
                    <a:pt x="12788" y="115379"/>
                  </a:lnTo>
                  <a:lnTo>
                    <a:pt x="8216" y="116331"/>
                  </a:lnTo>
                  <a:lnTo>
                    <a:pt x="1219" y="116674"/>
                  </a:lnTo>
                  <a:lnTo>
                    <a:pt x="1219" y="119278"/>
                  </a:lnTo>
                  <a:lnTo>
                    <a:pt x="50266" y="119278"/>
                  </a:lnTo>
                  <a:lnTo>
                    <a:pt x="50266" y="116852"/>
                  </a:lnTo>
                  <a:lnTo>
                    <a:pt x="43751" y="116624"/>
                  </a:lnTo>
                  <a:lnTo>
                    <a:pt x="39306" y="115900"/>
                  </a:lnTo>
                  <a:lnTo>
                    <a:pt x="34531" y="113461"/>
                  </a:lnTo>
                  <a:lnTo>
                    <a:pt x="33337" y="110629"/>
                  </a:lnTo>
                  <a:lnTo>
                    <a:pt x="33299" y="647"/>
                  </a:lnTo>
                  <a:lnTo>
                    <a:pt x="32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063329" y="4281163"/>
              <a:ext cx="271989" cy="12571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42008" y="4595783"/>
              <a:ext cx="1117594" cy="160605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5988057" y="4598388"/>
              <a:ext cx="50800" cy="119380"/>
            </a:xfrm>
            <a:custGeom>
              <a:avLst/>
              <a:gdLst/>
              <a:ahLst/>
              <a:cxnLst/>
              <a:rect l="l" t="t" r="r" b="b"/>
              <a:pathLst>
                <a:path w="50800" h="119379">
                  <a:moveTo>
                    <a:pt x="32905" y="0"/>
                  </a:moveTo>
                  <a:lnTo>
                    <a:pt x="31864" y="0"/>
                  </a:lnTo>
                  <a:lnTo>
                    <a:pt x="0" y="16230"/>
                  </a:lnTo>
                  <a:lnTo>
                    <a:pt x="0" y="18656"/>
                  </a:lnTo>
                  <a:lnTo>
                    <a:pt x="9131" y="15176"/>
                  </a:lnTo>
                  <a:lnTo>
                    <a:pt x="11087" y="14757"/>
                  </a:lnTo>
                  <a:lnTo>
                    <a:pt x="14909" y="14757"/>
                  </a:lnTo>
                  <a:lnTo>
                    <a:pt x="16408" y="15481"/>
                  </a:lnTo>
                  <a:lnTo>
                    <a:pt x="17792" y="18376"/>
                  </a:lnTo>
                  <a:lnTo>
                    <a:pt x="18148" y="20485"/>
                  </a:lnTo>
                  <a:lnTo>
                    <a:pt x="18148" y="108864"/>
                  </a:lnTo>
                  <a:lnTo>
                    <a:pt x="17081" y="112255"/>
                  </a:lnTo>
                  <a:lnTo>
                    <a:pt x="12788" y="115379"/>
                  </a:lnTo>
                  <a:lnTo>
                    <a:pt x="8216" y="116331"/>
                  </a:lnTo>
                  <a:lnTo>
                    <a:pt x="1219" y="116674"/>
                  </a:lnTo>
                  <a:lnTo>
                    <a:pt x="1219" y="119278"/>
                  </a:lnTo>
                  <a:lnTo>
                    <a:pt x="50266" y="119278"/>
                  </a:lnTo>
                  <a:lnTo>
                    <a:pt x="50266" y="116852"/>
                  </a:lnTo>
                  <a:lnTo>
                    <a:pt x="43751" y="116624"/>
                  </a:lnTo>
                  <a:lnTo>
                    <a:pt x="39306" y="115900"/>
                  </a:lnTo>
                  <a:lnTo>
                    <a:pt x="34531" y="113461"/>
                  </a:lnTo>
                  <a:lnTo>
                    <a:pt x="33337" y="110629"/>
                  </a:lnTo>
                  <a:lnTo>
                    <a:pt x="33299" y="647"/>
                  </a:lnTo>
                  <a:lnTo>
                    <a:pt x="32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066711" y="4597515"/>
              <a:ext cx="268607" cy="124322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3458324" y="5309946"/>
              <a:ext cx="723900" cy="177800"/>
            </a:xfrm>
            <a:custGeom>
              <a:avLst/>
              <a:gdLst/>
              <a:ahLst/>
              <a:cxnLst/>
              <a:rect l="l" t="t" r="r" b="b"/>
              <a:pathLst>
                <a:path w="723900" h="177800">
                  <a:moveTo>
                    <a:pt x="157721" y="77698"/>
                  </a:moveTo>
                  <a:lnTo>
                    <a:pt x="146354" y="33705"/>
                  </a:lnTo>
                  <a:lnTo>
                    <a:pt x="117983" y="9296"/>
                  </a:lnTo>
                  <a:lnTo>
                    <a:pt x="117983" y="77355"/>
                  </a:lnTo>
                  <a:lnTo>
                    <a:pt x="117157" y="96075"/>
                  </a:lnTo>
                  <a:lnTo>
                    <a:pt x="104914" y="132435"/>
                  </a:lnTo>
                  <a:lnTo>
                    <a:pt x="71551" y="146786"/>
                  </a:lnTo>
                  <a:lnTo>
                    <a:pt x="66560" y="146786"/>
                  </a:lnTo>
                  <a:lnTo>
                    <a:pt x="63296" y="145745"/>
                  </a:lnTo>
                  <a:lnTo>
                    <a:pt x="60248" y="141579"/>
                  </a:lnTo>
                  <a:lnTo>
                    <a:pt x="59385" y="138188"/>
                  </a:lnTo>
                  <a:lnTo>
                    <a:pt x="59156" y="133502"/>
                  </a:lnTo>
                  <a:lnTo>
                    <a:pt x="59156" y="16306"/>
                  </a:lnTo>
                  <a:lnTo>
                    <a:pt x="59753" y="13144"/>
                  </a:lnTo>
                  <a:lnTo>
                    <a:pt x="60947" y="11506"/>
                  </a:lnTo>
                  <a:lnTo>
                    <a:pt x="62725" y="8978"/>
                  </a:lnTo>
                  <a:lnTo>
                    <a:pt x="66598" y="7708"/>
                  </a:lnTo>
                  <a:lnTo>
                    <a:pt x="72555" y="7708"/>
                  </a:lnTo>
                  <a:lnTo>
                    <a:pt x="110947" y="35725"/>
                  </a:lnTo>
                  <a:lnTo>
                    <a:pt x="117983" y="77355"/>
                  </a:lnTo>
                  <a:lnTo>
                    <a:pt x="117983" y="9296"/>
                  </a:lnTo>
                  <a:lnTo>
                    <a:pt x="114642" y="7708"/>
                  </a:lnTo>
                  <a:lnTo>
                    <a:pt x="110274" y="5638"/>
                  </a:lnTo>
                  <a:lnTo>
                    <a:pt x="92900" y="1409"/>
                  </a:lnTo>
                  <a:lnTo>
                    <a:pt x="72999" y="0"/>
                  </a:lnTo>
                  <a:lnTo>
                    <a:pt x="3124" y="0"/>
                  </a:lnTo>
                  <a:lnTo>
                    <a:pt x="3124" y="5816"/>
                  </a:lnTo>
                  <a:lnTo>
                    <a:pt x="9144" y="6337"/>
                  </a:lnTo>
                  <a:lnTo>
                    <a:pt x="13385" y="7264"/>
                  </a:lnTo>
                  <a:lnTo>
                    <a:pt x="20091" y="10909"/>
                  </a:lnTo>
                  <a:lnTo>
                    <a:pt x="22212" y="14998"/>
                  </a:lnTo>
                  <a:lnTo>
                    <a:pt x="22212" y="139712"/>
                  </a:lnTo>
                  <a:lnTo>
                    <a:pt x="3124" y="148691"/>
                  </a:lnTo>
                  <a:lnTo>
                    <a:pt x="3124" y="154495"/>
                  </a:lnTo>
                  <a:lnTo>
                    <a:pt x="75336" y="154495"/>
                  </a:lnTo>
                  <a:lnTo>
                    <a:pt x="93903" y="152984"/>
                  </a:lnTo>
                  <a:lnTo>
                    <a:pt x="110439" y="148437"/>
                  </a:lnTo>
                  <a:lnTo>
                    <a:pt x="113601" y="146786"/>
                  </a:lnTo>
                  <a:lnTo>
                    <a:pt x="124942" y="140868"/>
                  </a:lnTo>
                  <a:lnTo>
                    <a:pt x="137401" y="130263"/>
                  </a:lnTo>
                  <a:lnTo>
                    <a:pt x="146291" y="118897"/>
                  </a:lnTo>
                  <a:lnTo>
                    <a:pt x="152641" y="106349"/>
                  </a:lnTo>
                  <a:lnTo>
                    <a:pt x="156451" y="92621"/>
                  </a:lnTo>
                  <a:lnTo>
                    <a:pt x="157721" y="77698"/>
                  </a:lnTo>
                  <a:close/>
                </a:path>
                <a:path w="723900" h="177800">
                  <a:moveTo>
                    <a:pt x="261861" y="129146"/>
                  </a:moveTo>
                  <a:lnTo>
                    <a:pt x="256616" y="125907"/>
                  </a:lnTo>
                  <a:lnTo>
                    <a:pt x="252285" y="130670"/>
                  </a:lnTo>
                  <a:lnTo>
                    <a:pt x="248678" y="134061"/>
                  </a:lnTo>
                  <a:lnTo>
                    <a:pt x="245757" y="136067"/>
                  </a:lnTo>
                  <a:lnTo>
                    <a:pt x="240982" y="139420"/>
                  </a:lnTo>
                  <a:lnTo>
                    <a:pt x="235915" y="141084"/>
                  </a:lnTo>
                  <a:lnTo>
                    <a:pt x="230555" y="141084"/>
                  </a:lnTo>
                  <a:lnTo>
                    <a:pt x="222745" y="139903"/>
                  </a:lnTo>
                  <a:lnTo>
                    <a:pt x="202476" y="98450"/>
                  </a:lnTo>
                  <a:lnTo>
                    <a:pt x="260858" y="98450"/>
                  </a:lnTo>
                  <a:lnTo>
                    <a:pt x="260858" y="96367"/>
                  </a:lnTo>
                  <a:lnTo>
                    <a:pt x="260591" y="93357"/>
                  </a:lnTo>
                  <a:lnTo>
                    <a:pt x="260146" y="89966"/>
                  </a:lnTo>
                  <a:lnTo>
                    <a:pt x="259029" y="81000"/>
                  </a:lnTo>
                  <a:lnTo>
                    <a:pt x="257175" y="74155"/>
                  </a:lnTo>
                  <a:lnTo>
                    <a:pt x="250913" y="61874"/>
                  </a:lnTo>
                  <a:lnTo>
                    <a:pt x="245808" y="56400"/>
                  </a:lnTo>
                  <a:lnTo>
                    <a:pt x="241249" y="53695"/>
                  </a:lnTo>
                  <a:lnTo>
                    <a:pt x="232727" y="48628"/>
                  </a:lnTo>
                  <a:lnTo>
                    <a:pt x="232727" y="89966"/>
                  </a:lnTo>
                  <a:lnTo>
                    <a:pt x="201917" y="89966"/>
                  </a:lnTo>
                  <a:lnTo>
                    <a:pt x="223761" y="53695"/>
                  </a:lnTo>
                  <a:lnTo>
                    <a:pt x="232727" y="89966"/>
                  </a:lnTo>
                  <a:lnTo>
                    <a:pt x="232727" y="48628"/>
                  </a:lnTo>
                  <a:lnTo>
                    <a:pt x="232537" y="48514"/>
                  </a:lnTo>
                  <a:lnTo>
                    <a:pt x="225463" y="46545"/>
                  </a:lnTo>
                  <a:lnTo>
                    <a:pt x="217944" y="46545"/>
                  </a:lnTo>
                  <a:lnTo>
                    <a:pt x="178003" y="69138"/>
                  </a:lnTo>
                  <a:lnTo>
                    <a:pt x="170103" y="102019"/>
                  </a:lnTo>
                  <a:lnTo>
                    <a:pt x="171018" y="115608"/>
                  </a:lnTo>
                  <a:lnTo>
                    <a:pt x="192354" y="150253"/>
                  </a:lnTo>
                  <a:lnTo>
                    <a:pt x="216484" y="157721"/>
                  </a:lnTo>
                  <a:lnTo>
                    <a:pt x="224307" y="157721"/>
                  </a:lnTo>
                  <a:lnTo>
                    <a:pt x="252895" y="141084"/>
                  </a:lnTo>
                  <a:lnTo>
                    <a:pt x="256336" y="137198"/>
                  </a:lnTo>
                  <a:lnTo>
                    <a:pt x="261861" y="129146"/>
                  </a:lnTo>
                  <a:close/>
                </a:path>
                <a:path w="723900" h="177800">
                  <a:moveTo>
                    <a:pt x="349592" y="114312"/>
                  </a:moveTo>
                  <a:lnTo>
                    <a:pt x="346621" y="106972"/>
                  </a:lnTo>
                  <a:lnTo>
                    <a:pt x="337096" y="97523"/>
                  </a:lnTo>
                  <a:lnTo>
                    <a:pt x="331431" y="93916"/>
                  </a:lnTo>
                  <a:lnTo>
                    <a:pt x="305168" y="81267"/>
                  </a:lnTo>
                  <a:lnTo>
                    <a:pt x="301078" y="78435"/>
                  </a:lnTo>
                  <a:lnTo>
                    <a:pt x="296684" y="73012"/>
                  </a:lnTo>
                  <a:lnTo>
                    <a:pt x="295567" y="70332"/>
                  </a:lnTo>
                  <a:lnTo>
                    <a:pt x="295567" y="64376"/>
                  </a:lnTo>
                  <a:lnTo>
                    <a:pt x="296811" y="61328"/>
                  </a:lnTo>
                  <a:lnTo>
                    <a:pt x="301790" y="55664"/>
                  </a:lnTo>
                  <a:lnTo>
                    <a:pt x="305574" y="54254"/>
                  </a:lnTo>
                  <a:lnTo>
                    <a:pt x="317182" y="54254"/>
                  </a:lnTo>
                  <a:lnTo>
                    <a:pt x="322910" y="56603"/>
                  </a:lnTo>
                  <a:lnTo>
                    <a:pt x="332740" y="65976"/>
                  </a:lnTo>
                  <a:lnTo>
                    <a:pt x="336270" y="72186"/>
                  </a:lnTo>
                  <a:lnTo>
                    <a:pt x="338429" y="79933"/>
                  </a:lnTo>
                  <a:lnTo>
                    <a:pt x="344233" y="79933"/>
                  </a:lnTo>
                  <a:lnTo>
                    <a:pt x="344233" y="46888"/>
                  </a:lnTo>
                  <a:lnTo>
                    <a:pt x="339217" y="46888"/>
                  </a:lnTo>
                  <a:lnTo>
                    <a:pt x="338696" y="48298"/>
                  </a:lnTo>
                  <a:lnTo>
                    <a:pt x="338035" y="49403"/>
                  </a:lnTo>
                  <a:lnTo>
                    <a:pt x="336473" y="50965"/>
                  </a:lnTo>
                  <a:lnTo>
                    <a:pt x="335153" y="51358"/>
                  </a:lnTo>
                  <a:lnTo>
                    <a:pt x="331952" y="51358"/>
                  </a:lnTo>
                  <a:lnTo>
                    <a:pt x="328574" y="50558"/>
                  </a:lnTo>
                  <a:lnTo>
                    <a:pt x="317703" y="47358"/>
                  </a:lnTo>
                  <a:lnTo>
                    <a:pt x="312572" y="46558"/>
                  </a:lnTo>
                  <a:lnTo>
                    <a:pt x="307733" y="46558"/>
                  </a:lnTo>
                  <a:lnTo>
                    <a:pt x="299872" y="47155"/>
                  </a:lnTo>
                  <a:lnTo>
                    <a:pt x="272580" y="70294"/>
                  </a:lnTo>
                  <a:lnTo>
                    <a:pt x="272580" y="86144"/>
                  </a:lnTo>
                  <a:lnTo>
                    <a:pt x="274548" y="92202"/>
                  </a:lnTo>
                  <a:lnTo>
                    <a:pt x="282359" y="102476"/>
                  </a:lnTo>
                  <a:lnTo>
                    <a:pt x="288759" y="107238"/>
                  </a:lnTo>
                  <a:lnTo>
                    <a:pt x="318300" y="121678"/>
                  </a:lnTo>
                  <a:lnTo>
                    <a:pt x="320941" y="123342"/>
                  </a:lnTo>
                  <a:lnTo>
                    <a:pt x="325551" y="127812"/>
                  </a:lnTo>
                  <a:lnTo>
                    <a:pt x="327050" y="131305"/>
                  </a:lnTo>
                  <a:lnTo>
                    <a:pt x="327050" y="139725"/>
                  </a:lnTo>
                  <a:lnTo>
                    <a:pt x="325666" y="143205"/>
                  </a:lnTo>
                  <a:lnTo>
                    <a:pt x="320167" y="148488"/>
                  </a:lnTo>
                  <a:lnTo>
                    <a:pt x="315849" y="149796"/>
                  </a:lnTo>
                  <a:lnTo>
                    <a:pt x="303568" y="149796"/>
                  </a:lnTo>
                  <a:lnTo>
                    <a:pt x="278714" y="119888"/>
                  </a:lnTo>
                  <a:lnTo>
                    <a:pt x="272351" y="119888"/>
                  </a:lnTo>
                  <a:lnTo>
                    <a:pt x="272351" y="157721"/>
                  </a:lnTo>
                  <a:lnTo>
                    <a:pt x="277825" y="157721"/>
                  </a:lnTo>
                  <a:lnTo>
                    <a:pt x="280060" y="153644"/>
                  </a:lnTo>
                  <a:lnTo>
                    <a:pt x="281927" y="151638"/>
                  </a:lnTo>
                  <a:lnTo>
                    <a:pt x="283032" y="151142"/>
                  </a:lnTo>
                  <a:lnTo>
                    <a:pt x="284810" y="151142"/>
                  </a:lnTo>
                  <a:lnTo>
                    <a:pt x="296646" y="155054"/>
                  </a:lnTo>
                  <a:lnTo>
                    <a:pt x="300456" y="156133"/>
                  </a:lnTo>
                  <a:lnTo>
                    <a:pt x="306628" y="157403"/>
                  </a:lnTo>
                  <a:lnTo>
                    <a:pt x="309702" y="157721"/>
                  </a:lnTo>
                  <a:lnTo>
                    <a:pt x="312762" y="157721"/>
                  </a:lnTo>
                  <a:lnTo>
                    <a:pt x="347294" y="135305"/>
                  </a:lnTo>
                  <a:lnTo>
                    <a:pt x="349592" y="123012"/>
                  </a:lnTo>
                  <a:lnTo>
                    <a:pt x="349592" y="114312"/>
                  </a:lnTo>
                  <a:close/>
                </a:path>
                <a:path w="723900" h="177800">
                  <a:moveTo>
                    <a:pt x="438556" y="114312"/>
                  </a:moveTo>
                  <a:lnTo>
                    <a:pt x="435584" y="106972"/>
                  </a:lnTo>
                  <a:lnTo>
                    <a:pt x="426059" y="97523"/>
                  </a:lnTo>
                  <a:lnTo>
                    <a:pt x="420395" y="93916"/>
                  </a:lnTo>
                  <a:lnTo>
                    <a:pt x="394131" y="81267"/>
                  </a:lnTo>
                  <a:lnTo>
                    <a:pt x="390042" y="78435"/>
                  </a:lnTo>
                  <a:lnTo>
                    <a:pt x="385648" y="73012"/>
                  </a:lnTo>
                  <a:lnTo>
                    <a:pt x="384530" y="70332"/>
                  </a:lnTo>
                  <a:lnTo>
                    <a:pt x="384530" y="64376"/>
                  </a:lnTo>
                  <a:lnTo>
                    <a:pt x="385775" y="61328"/>
                  </a:lnTo>
                  <a:lnTo>
                    <a:pt x="390753" y="55664"/>
                  </a:lnTo>
                  <a:lnTo>
                    <a:pt x="394538" y="54254"/>
                  </a:lnTo>
                  <a:lnTo>
                    <a:pt x="406146" y="54254"/>
                  </a:lnTo>
                  <a:lnTo>
                    <a:pt x="411873" y="56603"/>
                  </a:lnTo>
                  <a:lnTo>
                    <a:pt x="421703" y="65976"/>
                  </a:lnTo>
                  <a:lnTo>
                    <a:pt x="425234" y="72186"/>
                  </a:lnTo>
                  <a:lnTo>
                    <a:pt x="427393" y="79933"/>
                  </a:lnTo>
                  <a:lnTo>
                    <a:pt x="433197" y="79933"/>
                  </a:lnTo>
                  <a:lnTo>
                    <a:pt x="433197" y="46888"/>
                  </a:lnTo>
                  <a:lnTo>
                    <a:pt x="428180" y="46888"/>
                  </a:lnTo>
                  <a:lnTo>
                    <a:pt x="427659" y="48298"/>
                  </a:lnTo>
                  <a:lnTo>
                    <a:pt x="426999" y="49403"/>
                  </a:lnTo>
                  <a:lnTo>
                    <a:pt x="425437" y="50965"/>
                  </a:lnTo>
                  <a:lnTo>
                    <a:pt x="424116" y="51358"/>
                  </a:lnTo>
                  <a:lnTo>
                    <a:pt x="420916" y="51358"/>
                  </a:lnTo>
                  <a:lnTo>
                    <a:pt x="417537" y="50558"/>
                  </a:lnTo>
                  <a:lnTo>
                    <a:pt x="406666" y="47358"/>
                  </a:lnTo>
                  <a:lnTo>
                    <a:pt x="401535" y="46558"/>
                  </a:lnTo>
                  <a:lnTo>
                    <a:pt x="396697" y="46558"/>
                  </a:lnTo>
                  <a:lnTo>
                    <a:pt x="388835" y="47155"/>
                  </a:lnTo>
                  <a:lnTo>
                    <a:pt x="361543" y="70294"/>
                  </a:lnTo>
                  <a:lnTo>
                    <a:pt x="361543" y="86144"/>
                  </a:lnTo>
                  <a:lnTo>
                    <a:pt x="363512" y="92202"/>
                  </a:lnTo>
                  <a:lnTo>
                    <a:pt x="371322" y="102476"/>
                  </a:lnTo>
                  <a:lnTo>
                    <a:pt x="377723" y="107238"/>
                  </a:lnTo>
                  <a:lnTo>
                    <a:pt x="407263" y="121678"/>
                  </a:lnTo>
                  <a:lnTo>
                    <a:pt x="409905" y="123342"/>
                  </a:lnTo>
                  <a:lnTo>
                    <a:pt x="414515" y="127812"/>
                  </a:lnTo>
                  <a:lnTo>
                    <a:pt x="416013" y="131305"/>
                  </a:lnTo>
                  <a:lnTo>
                    <a:pt x="416013" y="139725"/>
                  </a:lnTo>
                  <a:lnTo>
                    <a:pt x="414629" y="143205"/>
                  </a:lnTo>
                  <a:lnTo>
                    <a:pt x="409130" y="148488"/>
                  </a:lnTo>
                  <a:lnTo>
                    <a:pt x="404812" y="149796"/>
                  </a:lnTo>
                  <a:lnTo>
                    <a:pt x="392531" y="149796"/>
                  </a:lnTo>
                  <a:lnTo>
                    <a:pt x="367677" y="119888"/>
                  </a:lnTo>
                  <a:lnTo>
                    <a:pt x="361315" y="119888"/>
                  </a:lnTo>
                  <a:lnTo>
                    <a:pt x="361315" y="157721"/>
                  </a:lnTo>
                  <a:lnTo>
                    <a:pt x="366788" y="157721"/>
                  </a:lnTo>
                  <a:lnTo>
                    <a:pt x="369023" y="153644"/>
                  </a:lnTo>
                  <a:lnTo>
                    <a:pt x="370890" y="151638"/>
                  </a:lnTo>
                  <a:lnTo>
                    <a:pt x="371995" y="151142"/>
                  </a:lnTo>
                  <a:lnTo>
                    <a:pt x="373773" y="151142"/>
                  </a:lnTo>
                  <a:lnTo>
                    <a:pt x="385610" y="155054"/>
                  </a:lnTo>
                  <a:lnTo>
                    <a:pt x="389420" y="156133"/>
                  </a:lnTo>
                  <a:lnTo>
                    <a:pt x="395592" y="157403"/>
                  </a:lnTo>
                  <a:lnTo>
                    <a:pt x="398665" y="157721"/>
                  </a:lnTo>
                  <a:lnTo>
                    <a:pt x="401726" y="157721"/>
                  </a:lnTo>
                  <a:lnTo>
                    <a:pt x="436245" y="135305"/>
                  </a:lnTo>
                  <a:lnTo>
                    <a:pt x="438556" y="123012"/>
                  </a:lnTo>
                  <a:lnTo>
                    <a:pt x="438556" y="114312"/>
                  </a:lnTo>
                  <a:close/>
                </a:path>
                <a:path w="723900" h="177800">
                  <a:moveTo>
                    <a:pt x="541248" y="129146"/>
                  </a:moveTo>
                  <a:lnTo>
                    <a:pt x="536003" y="125907"/>
                  </a:lnTo>
                  <a:lnTo>
                    <a:pt x="531672" y="130670"/>
                  </a:lnTo>
                  <a:lnTo>
                    <a:pt x="528066" y="134061"/>
                  </a:lnTo>
                  <a:lnTo>
                    <a:pt x="525145" y="136067"/>
                  </a:lnTo>
                  <a:lnTo>
                    <a:pt x="520369" y="139420"/>
                  </a:lnTo>
                  <a:lnTo>
                    <a:pt x="515302" y="141084"/>
                  </a:lnTo>
                  <a:lnTo>
                    <a:pt x="509943" y="141084"/>
                  </a:lnTo>
                  <a:lnTo>
                    <a:pt x="502132" y="139903"/>
                  </a:lnTo>
                  <a:lnTo>
                    <a:pt x="481863" y="98450"/>
                  </a:lnTo>
                  <a:lnTo>
                    <a:pt x="540245" y="98450"/>
                  </a:lnTo>
                  <a:lnTo>
                    <a:pt x="540245" y="96367"/>
                  </a:lnTo>
                  <a:lnTo>
                    <a:pt x="539978" y="93357"/>
                  </a:lnTo>
                  <a:lnTo>
                    <a:pt x="539534" y="89966"/>
                  </a:lnTo>
                  <a:lnTo>
                    <a:pt x="538416" y="81000"/>
                  </a:lnTo>
                  <a:lnTo>
                    <a:pt x="536562" y="74155"/>
                  </a:lnTo>
                  <a:lnTo>
                    <a:pt x="530301" y="61874"/>
                  </a:lnTo>
                  <a:lnTo>
                    <a:pt x="525195" y="56400"/>
                  </a:lnTo>
                  <a:lnTo>
                    <a:pt x="520636" y="53695"/>
                  </a:lnTo>
                  <a:lnTo>
                    <a:pt x="512114" y="48628"/>
                  </a:lnTo>
                  <a:lnTo>
                    <a:pt x="512114" y="89966"/>
                  </a:lnTo>
                  <a:lnTo>
                    <a:pt x="481304" y="89966"/>
                  </a:lnTo>
                  <a:lnTo>
                    <a:pt x="503148" y="53695"/>
                  </a:lnTo>
                  <a:lnTo>
                    <a:pt x="512114" y="89966"/>
                  </a:lnTo>
                  <a:lnTo>
                    <a:pt x="512114" y="48628"/>
                  </a:lnTo>
                  <a:lnTo>
                    <a:pt x="511924" y="48514"/>
                  </a:lnTo>
                  <a:lnTo>
                    <a:pt x="504850" y="46545"/>
                  </a:lnTo>
                  <a:lnTo>
                    <a:pt x="497332" y="46545"/>
                  </a:lnTo>
                  <a:lnTo>
                    <a:pt x="457390" y="69138"/>
                  </a:lnTo>
                  <a:lnTo>
                    <a:pt x="449491" y="102019"/>
                  </a:lnTo>
                  <a:lnTo>
                    <a:pt x="450405" y="115608"/>
                  </a:lnTo>
                  <a:lnTo>
                    <a:pt x="471741" y="150253"/>
                  </a:lnTo>
                  <a:lnTo>
                    <a:pt x="495871" y="157721"/>
                  </a:lnTo>
                  <a:lnTo>
                    <a:pt x="503694" y="157721"/>
                  </a:lnTo>
                  <a:lnTo>
                    <a:pt x="532282" y="141084"/>
                  </a:lnTo>
                  <a:lnTo>
                    <a:pt x="535724" y="137198"/>
                  </a:lnTo>
                  <a:lnTo>
                    <a:pt x="541248" y="129146"/>
                  </a:lnTo>
                  <a:close/>
                </a:path>
                <a:path w="723900" h="177800">
                  <a:moveTo>
                    <a:pt x="642708" y="58496"/>
                  </a:moveTo>
                  <a:lnTo>
                    <a:pt x="640816" y="54076"/>
                  </a:lnTo>
                  <a:lnTo>
                    <a:pt x="633298" y="48056"/>
                  </a:lnTo>
                  <a:lnTo>
                    <a:pt x="629056" y="46558"/>
                  </a:lnTo>
                  <a:lnTo>
                    <a:pt x="618083" y="46558"/>
                  </a:lnTo>
                  <a:lnTo>
                    <a:pt x="612571" y="48412"/>
                  </a:lnTo>
                  <a:lnTo>
                    <a:pt x="603034" y="55854"/>
                  </a:lnTo>
                  <a:lnTo>
                    <a:pt x="598220" y="60883"/>
                  </a:lnTo>
                  <a:lnTo>
                    <a:pt x="593369" y="67208"/>
                  </a:lnTo>
                  <a:lnTo>
                    <a:pt x="593369" y="49237"/>
                  </a:lnTo>
                  <a:lnTo>
                    <a:pt x="550062" y="49237"/>
                  </a:lnTo>
                  <a:lnTo>
                    <a:pt x="550062" y="54698"/>
                  </a:lnTo>
                  <a:lnTo>
                    <a:pt x="554901" y="55295"/>
                  </a:lnTo>
                  <a:lnTo>
                    <a:pt x="558139" y="56464"/>
                  </a:lnTo>
                  <a:lnTo>
                    <a:pt x="561416" y="59918"/>
                  </a:lnTo>
                  <a:lnTo>
                    <a:pt x="562229" y="63182"/>
                  </a:lnTo>
                  <a:lnTo>
                    <a:pt x="562229" y="130162"/>
                  </a:lnTo>
                  <a:lnTo>
                    <a:pt x="550062" y="149021"/>
                  </a:lnTo>
                  <a:lnTo>
                    <a:pt x="550062" y="154495"/>
                  </a:lnTo>
                  <a:lnTo>
                    <a:pt x="610895" y="154495"/>
                  </a:lnTo>
                  <a:lnTo>
                    <a:pt x="610895" y="149021"/>
                  </a:lnTo>
                  <a:lnTo>
                    <a:pt x="604342" y="148424"/>
                  </a:lnTo>
                  <a:lnTo>
                    <a:pt x="599973" y="147180"/>
                  </a:lnTo>
                  <a:lnTo>
                    <a:pt x="595579" y="143421"/>
                  </a:lnTo>
                  <a:lnTo>
                    <a:pt x="594487" y="138709"/>
                  </a:lnTo>
                  <a:lnTo>
                    <a:pt x="594487" y="80873"/>
                  </a:lnTo>
                  <a:lnTo>
                    <a:pt x="596036" y="75488"/>
                  </a:lnTo>
                  <a:lnTo>
                    <a:pt x="602221" y="67970"/>
                  </a:lnTo>
                  <a:lnTo>
                    <a:pt x="605307" y="66090"/>
                  </a:lnTo>
                  <a:lnTo>
                    <a:pt x="609777" y="66090"/>
                  </a:lnTo>
                  <a:lnTo>
                    <a:pt x="612254" y="68351"/>
                  </a:lnTo>
                  <a:lnTo>
                    <a:pt x="619340" y="77431"/>
                  </a:lnTo>
                  <a:lnTo>
                    <a:pt x="623531" y="79705"/>
                  </a:lnTo>
                  <a:lnTo>
                    <a:pt x="632637" y="79705"/>
                  </a:lnTo>
                  <a:lnTo>
                    <a:pt x="636079" y="78257"/>
                  </a:lnTo>
                  <a:lnTo>
                    <a:pt x="641375" y="72453"/>
                  </a:lnTo>
                  <a:lnTo>
                    <a:pt x="642708" y="68770"/>
                  </a:lnTo>
                  <a:lnTo>
                    <a:pt x="642708" y="58496"/>
                  </a:lnTo>
                  <a:close/>
                </a:path>
                <a:path w="723900" h="177800">
                  <a:moveTo>
                    <a:pt x="722185" y="131826"/>
                  </a:moveTo>
                  <a:lnTo>
                    <a:pt x="716711" y="129146"/>
                  </a:lnTo>
                  <a:lnTo>
                    <a:pt x="714705" y="132867"/>
                  </a:lnTo>
                  <a:lnTo>
                    <a:pt x="712698" y="135775"/>
                  </a:lnTo>
                  <a:lnTo>
                    <a:pt x="708672" y="140017"/>
                  </a:lnTo>
                  <a:lnTo>
                    <a:pt x="706183" y="141084"/>
                  </a:lnTo>
                  <a:lnTo>
                    <a:pt x="699782" y="141084"/>
                  </a:lnTo>
                  <a:lnTo>
                    <a:pt x="697331" y="139420"/>
                  </a:lnTo>
                  <a:lnTo>
                    <a:pt x="694867" y="133908"/>
                  </a:lnTo>
                  <a:lnTo>
                    <a:pt x="694385" y="131229"/>
                  </a:lnTo>
                  <a:lnTo>
                    <a:pt x="694385" y="59270"/>
                  </a:lnTo>
                  <a:lnTo>
                    <a:pt x="716153" y="59270"/>
                  </a:lnTo>
                  <a:lnTo>
                    <a:pt x="716153" y="49225"/>
                  </a:lnTo>
                  <a:lnTo>
                    <a:pt x="694385" y="49225"/>
                  </a:lnTo>
                  <a:lnTo>
                    <a:pt x="694385" y="10604"/>
                  </a:lnTo>
                  <a:lnTo>
                    <a:pt x="688581" y="10604"/>
                  </a:lnTo>
                  <a:lnTo>
                    <a:pt x="662495" y="42672"/>
                  </a:lnTo>
                  <a:lnTo>
                    <a:pt x="651078" y="52908"/>
                  </a:lnTo>
                  <a:lnTo>
                    <a:pt x="651078" y="59270"/>
                  </a:lnTo>
                  <a:lnTo>
                    <a:pt x="662914" y="59270"/>
                  </a:lnTo>
                  <a:lnTo>
                    <a:pt x="662952" y="143586"/>
                  </a:lnTo>
                  <a:lnTo>
                    <a:pt x="666826" y="150609"/>
                  </a:lnTo>
                  <a:lnTo>
                    <a:pt x="678573" y="156489"/>
                  </a:lnTo>
                  <a:lnTo>
                    <a:pt x="683260" y="157492"/>
                  </a:lnTo>
                  <a:lnTo>
                    <a:pt x="688619" y="157492"/>
                  </a:lnTo>
                  <a:lnTo>
                    <a:pt x="719505" y="138074"/>
                  </a:lnTo>
                  <a:lnTo>
                    <a:pt x="722185" y="131826"/>
                  </a:lnTo>
                  <a:close/>
                </a:path>
                <a:path w="723900" h="177800">
                  <a:moveTo>
                    <a:pt x="723531" y="161912"/>
                  </a:moveTo>
                  <a:lnTo>
                    <a:pt x="0" y="161912"/>
                  </a:lnTo>
                  <a:lnTo>
                    <a:pt x="0" y="177419"/>
                  </a:lnTo>
                  <a:lnTo>
                    <a:pt x="723531" y="177419"/>
                  </a:lnTo>
                  <a:lnTo>
                    <a:pt x="723531" y="1619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971217" y="5659231"/>
              <a:ext cx="321223" cy="157044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5968352" y="5785167"/>
              <a:ext cx="324485" cy="12065"/>
            </a:xfrm>
            <a:custGeom>
              <a:avLst/>
              <a:gdLst/>
              <a:ahLst/>
              <a:cxnLst/>
              <a:rect l="l" t="t" r="r" b="b"/>
              <a:pathLst>
                <a:path w="324485" h="12064">
                  <a:moveTo>
                    <a:pt x="324345" y="0"/>
                  </a:moveTo>
                  <a:lnTo>
                    <a:pt x="0" y="0"/>
                  </a:lnTo>
                  <a:lnTo>
                    <a:pt x="0" y="12052"/>
                  </a:lnTo>
                  <a:lnTo>
                    <a:pt x="324345" y="12052"/>
                  </a:lnTo>
                  <a:lnTo>
                    <a:pt x="3243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46532" y="5972455"/>
              <a:ext cx="1228008" cy="16060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973644" y="5974189"/>
              <a:ext cx="361674" cy="124321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43406" y="6287426"/>
              <a:ext cx="936222" cy="124399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5988057" y="6290024"/>
              <a:ext cx="50800" cy="119380"/>
            </a:xfrm>
            <a:custGeom>
              <a:avLst/>
              <a:gdLst/>
              <a:ahLst/>
              <a:cxnLst/>
              <a:rect l="l" t="t" r="r" b="b"/>
              <a:pathLst>
                <a:path w="50800" h="119379">
                  <a:moveTo>
                    <a:pt x="32905" y="0"/>
                  </a:moveTo>
                  <a:lnTo>
                    <a:pt x="31864" y="0"/>
                  </a:lnTo>
                  <a:lnTo>
                    <a:pt x="0" y="16243"/>
                  </a:lnTo>
                  <a:lnTo>
                    <a:pt x="0" y="18668"/>
                  </a:lnTo>
                  <a:lnTo>
                    <a:pt x="2082" y="17741"/>
                  </a:lnTo>
                  <a:lnTo>
                    <a:pt x="9131" y="15189"/>
                  </a:lnTo>
                  <a:lnTo>
                    <a:pt x="11087" y="14757"/>
                  </a:lnTo>
                  <a:lnTo>
                    <a:pt x="14909" y="14757"/>
                  </a:lnTo>
                  <a:lnTo>
                    <a:pt x="16408" y="15481"/>
                  </a:lnTo>
                  <a:lnTo>
                    <a:pt x="17792" y="18376"/>
                  </a:lnTo>
                  <a:lnTo>
                    <a:pt x="18148" y="20485"/>
                  </a:lnTo>
                  <a:lnTo>
                    <a:pt x="18148" y="108864"/>
                  </a:lnTo>
                  <a:lnTo>
                    <a:pt x="17081" y="112255"/>
                  </a:lnTo>
                  <a:lnTo>
                    <a:pt x="12788" y="115379"/>
                  </a:lnTo>
                  <a:lnTo>
                    <a:pt x="8216" y="116331"/>
                  </a:lnTo>
                  <a:lnTo>
                    <a:pt x="1219" y="116687"/>
                  </a:lnTo>
                  <a:lnTo>
                    <a:pt x="1219" y="119291"/>
                  </a:lnTo>
                  <a:lnTo>
                    <a:pt x="50266" y="119291"/>
                  </a:lnTo>
                  <a:lnTo>
                    <a:pt x="50266" y="116852"/>
                  </a:lnTo>
                  <a:lnTo>
                    <a:pt x="43751" y="116624"/>
                  </a:lnTo>
                  <a:lnTo>
                    <a:pt x="39306" y="115900"/>
                  </a:lnTo>
                  <a:lnTo>
                    <a:pt x="34531" y="113474"/>
                  </a:lnTo>
                  <a:lnTo>
                    <a:pt x="33337" y="110629"/>
                  </a:lnTo>
                  <a:lnTo>
                    <a:pt x="33299" y="647"/>
                  </a:lnTo>
                  <a:lnTo>
                    <a:pt x="32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062544" y="6289158"/>
              <a:ext cx="272774" cy="12432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41147" y="6602383"/>
              <a:ext cx="655891" cy="123534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5988057" y="6604981"/>
              <a:ext cx="50800" cy="119380"/>
            </a:xfrm>
            <a:custGeom>
              <a:avLst/>
              <a:gdLst/>
              <a:ahLst/>
              <a:cxnLst/>
              <a:rect l="l" t="t" r="r" b="b"/>
              <a:pathLst>
                <a:path w="50800" h="119379">
                  <a:moveTo>
                    <a:pt x="32905" y="0"/>
                  </a:moveTo>
                  <a:lnTo>
                    <a:pt x="31864" y="0"/>
                  </a:lnTo>
                  <a:lnTo>
                    <a:pt x="0" y="16243"/>
                  </a:lnTo>
                  <a:lnTo>
                    <a:pt x="0" y="18668"/>
                  </a:lnTo>
                  <a:lnTo>
                    <a:pt x="2082" y="17741"/>
                  </a:lnTo>
                  <a:lnTo>
                    <a:pt x="9131" y="15189"/>
                  </a:lnTo>
                  <a:lnTo>
                    <a:pt x="11087" y="14757"/>
                  </a:lnTo>
                  <a:lnTo>
                    <a:pt x="14909" y="14757"/>
                  </a:lnTo>
                  <a:lnTo>
                    <a:pt x="16408" y="15481"/>
                  </a:lnTo>
                  <a:lnTo>
                    <a:pt x="17792" y="18376"/>
                  </a:lnTo>
                  <a:lnTo>
                    <a:pt x="18148" y="20485"/>
                  </a:lnTo>
                  <a:lnTo>
                    <a:pt x="18148" y="108864"/>
                  </a:lnTo>
                  <a:lnTo>
                    <a:pt x="17081" y="112255"/>
                  </a:lnTo>
                  <a:lnTo>
                    <a:pt x="12788" y="115379"/>
                  </a:lnTo>
                  <a:lnTo>
                    <a:pt x="8216" y="116331"/>
                  </a:lnTo>
                  <a:lnTo>
                    <a:pt x="1219" y="116687"/>
                  </a:lnTo>
                  <a:lnTo>
                    <a:pt x="1219" y="119291"/>
                  </a:lnTo>
                  <a:lnTo>
                    <a:pt x="50266" y="119291"/>
                  </a:lnTo>
                  <a:lnTo>
                    <a:pt x="50266" y="116852"/>
                  </a:lnTo>
                  <a:lnTo>
                    <a:pt x="43751" y="116624"/>
                  </a:lnTo>
                  <a:lnTo>
                    <a:pt x="39306" y="115900"/>
                  </a:lnTo>
                  <a:lnTo>
                    <a:pt x="34531" y="113474"/>
                  </a:lnTo>
                  <a:lnTo>
                    <a:pt x="33337" y="110629"/>
                  </a:lnTo>
                  <a:lnTo>
                    <a:pt x="33299" y="647"/>
                  </a:lnTo>
                  <a:lnTo>
                    <a:pt x="32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059243" y="6604115"/>
              <a:ext cx="276075" cy="12432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941147" y="6917340"/>
              <a:ext cx="619869" cy="160600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5988057" y="6919939"/>
              <a:ext cx="50800" cy="119380"/>
            </a:xfrm>
            <a:custGeom>
              <a:avLst/>
              <a:gdLst/>
              <a:ahLst/>
              <a:cxnLst/>
              <a:rect l="l" t="t" r="r" b="b"/>
              <a:pathLst>
                <a:path w="50800" h="119379">
                  <a:moveTo>
                    <a:pt x="32905" y="0"/>
                  </a:moveTo>
                  <a:lnTo>
                    <a:pt x="31864" y="0"/>
                  </a:lnTo>
                  <a:lnTo>
                    <a:pt x="0" y="16243"/>
                  </a:lnTo>
                  <a:lnTo>
                    <a:pt x="0" y="18668"/>
                  </a:lnTo>
                  <a:lnTo>
                    <a:pt x="2082" y="17741"/>
                  </a:lnTo>
                  <a:lnTo>
                    <a:pt x="9131" y="15189"/>
                  </a:lnTo>
                  <a:lnTo>
                    <a:pt x="11087" y="14757"/>
                  </a:lnTo>
                  <a:lnTo>
                    <a:pt x="14909" y="14757"/>
                  </a:lnTo>
                  <a:lnTo>
                    <a:pt x="16408" y="15481"/>
                  </a:lnTo>
                  <a:lnTo>
                    <a:pt x="17792" y="18376"/>
                  </a:lnTo>
                  <a:lnTo>
                    <a:pt x="18148" y="20485"/>
                  </a:lnTo>
                  <a:lnTo>
                    <a:pt x="18148" y="108864"/>
                  </a:lnTo>
                  <a:lnTo>
                    <a:pt x="17081" y="112255"/>
                  </a:lnTo>
                  <a:lnTo>
                    <a:pt x="12788" y="115379"/>
                  </a:lnTo>
                  <a:lnTo>
                    <a:pt x="8216" y="116331"/>
                  </a:lnTo>
                  <a:lnTo>
                    <a:pt x="1219" y="116687"/>
                  </a:lnTo>
                  <a:lnTo>
                    <a:pt x="1219" y="119291"/>
                  </a:lnTo>
                  <a:lnTo>
                    <a:pt x="50266" y="119291"/>
                  </a:lnTo>
                  <a:lnTo>
                    <a:pt x="50266" y="116852"/>
                  </a:lnTo>
                  <a:lnTo>
                    <a:pt x="43751" y="116624"/>
                  </a:lnTo>
                  <a:lnTo>
                    <a:pt x="39306" y="115900"/>
                  </a:lnTo>
                  <a:lnTo>
                    <a:pt x="34531" y="113474"/>
                  </a:lnTo>
                  <a:lnTo>
                    <a:pt x="33337" y="110629"/>
                  </a:lnTo>
                  <a:lnTo>
                    <a:pt x="33299" y="647"/>
                  </a:lnTo>
                  <a:lnTo>
                    <a:pt x="32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059243" y="6919073"/>
              <a:ext cx="276075" cy="124322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41147" y="7232298"/>
              <a:ext cx="1267947" cy="123973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5988057" y="7234896"/>
              <a:ext cx="50800" cy="119380"/>
            </a:xfrm>
            <a:custGeom>
              <a:avLst/>
              <a:gdLst/>
              <a:ahLst/>
              <a:cxnLst/>
              <a:rect l="l" t="t" r="r" b="b"/>
              <a:pathLst>
                <a:path w="50800" h="119379">
                  <a:moveTo>
                    <a:pt x="32905" y="0"/>
                  </a:moveTo>
                  <a:lnTo>
                    <a:pt x="31864" y="0"/>
                  </a:lnTo>
                  <a:lnTo>
                    <a:pt x="0" y="16243"/>
                  </a:lnTo>
                  <a:lnTo>
                    <a:pt x="0" y="18668"/>
                  </a:lnTo>
                  <a:lnTo>
                    <a:pt x="2082" y="17741"/>
                  </a:lnTo>
                  <a:lnTo>
                    <a:pt x="9131" y="15189"/>
                  </a:lnTo>
                  <a:lnTo>
                    <a:pt x="11087" y="14757"/>
                  </a:lnTo>
                  <a:lnTo>
                    <a:pt x="14909" y="14757"/>
                  </a:lnTo>
                  <a:lnTo>
                    <a:pt x="16408" y="15481"/>
                  </a:lnTo>
                  <a:lnTo>
                    <a:pt x="17792" y="18376"/>
                  </a:lnTo>
                  <a:lnTo>
                    <a:pt x="18148" y="20485"/>
                  </a:lnTo>
                  <a:lnTo>
                    <a:pt x="18148" y="108864"/>
                  </a:lnTo>
                  <a:lnTo>
                    <a:pt x="17081" y="112255"/>
                  </a:lnTo>
                  <a:lnTo>
                    <a:pt x="12788" y="115379"/>
                  </a:lnTo>
                  <a:lnTo>
                    <a:pt x="8216" y="116331"/>
                  </a:lnTo>
                  <a:lnTo>
                    <a:pt x="1219" y="116687"/>
                  </a:lnTo>
                  <a:lnTo>
                    <a:pt x="1219" y="119291"/>
                  </a:lnTo>
                  <a:lnTo>
                    <a:pt x="50266" y="119291"/>
                  </a:lnTo>
                  <a:lnTo>
                    <a:pt x="50266" y="116852"/>
                  </a:lnTo>
                  <a:lnTo>
                    <a:pt x="43751" y="116624"/>
                  </a:lnTo>
                  <a:lnTo>
                    <a:pt x="39306" y="115900"/>
                  </a:lnTo>
                  <a:lnTo>
                    <a:pt x="34531" y="113474"/>
                  </a:lnTo>
                  <a:lnTo>
                    <a:pt x="33337" y="110629"/>
                  </a:lnTo>
                  <a:lnTo>
                    <a:pt x="33299" y="647"/>
                  </a:lnTo>
                  <a:lnTo>
                    <a:pt x="32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063329" y="7232642"/>
              <a:ext cx="271989" cy="12571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853405" y="7628043"/>
              <a:ext cx="1053898" cy="205381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3977868" y="7628610"/>
              <a:ext cx="647065" cy="162560"/>
            </a:xfrm>
            <a:custGeom>
              <a:avLst/>
              <a:gdLst/>
              <a:ahLst/>
              <a:cxnLst/>
              <a:rect l="l" t="t" r="r" b="b"/>
              <a:pathLst>
                <a:path w="647064" h="162559">
                  <a:moveTo>
                    <a:pt x="145770" y="128358"/>
                  </a:moveTo>
                  <a:lnTo>
                    <a:pt x="138963" y="122783"/>
                  </a:lnTo>
                  <a:lnTo>
                    <a:pt x="133248" y="128600"/>
                  </a:lnTo>
                  <a:lnTo>
                    <a:pt x="127927" y="133578"/>
                  </a:lnTo>
                  <a:lnTo>
                    <a:pt x="85674" y="150799"/>
                  </a:lnTo>
                  <a:lnTo>
                    <a:pt x="72428" y="148945"/>
                  </a:lnTo>
                  <a:lnTo>
                    <a:pt x="46304" y="121107"/>
                  </a:lnTo>
                  <a:lnTo>
                    <a:pt x="40627" y="80708"/>
                  </a:lnTo>
                  <a:lnTo>
                    <a:pt x="41224" y="64858"/>
                  </a:lnTo>
                  <a:lnTo>
                    <a:pt x="50279" y="27508"/>
                  </a:lnTo>
                  <a:lnTo>
                    <a:pt x="82880" y="7696"/>
                  </a:lnTo>
                  <a:lnTo>
                    <a:pt x="92760" y="8851"/>
                  </a:lnTo>
                  <a:lnTo>
                    <a:pt x="123507" y="31711"/>
                  </a:lnTo>
                  <a:lnTo>
                    <a:pt x="136067" y="53695"/>
                  </a:lnTo>
                  <a:lnTo>
                    <a:pt x="141871" y="53695"/>
                  </a:lnTo>
                  <a:lnTo>
                    <a:pt x="141871" y="228"/>
                  </a:lnTo>
                  <a:lnTo>
                    <a:pt x="135509" y="228"/>
                  </a:lnTo>
                  <a:lnTo>
                    <a:pt x="135064" y="2679"/>
                  </a:lnTo>
                  <a:lnTo>
                    <a:pt x="133959" y="5029"/>
                  </a:lnTo>
                  <a:lnTo>
                    <a:pt x="130454" y="9486"/>
                  </a:lnTo>
                  <a:lnTo>
                    <a:pt x="128143" y="10604"/>
                  </a:lnTo>
                  <a:lnTo>
                    <a:pt x="124117" y="10604"/>
                  </a:lnTo>
                  <a:lnTo>
                    <a:pt x="108940" y="5308"/>
                  </a:lnTo>
                  <a:lnTo>
                    <a:pt x="101650" y="2984"/>
                  </a:lnTo>
                  <a:lnTo>
                    <a:pt x="94399" y="1320"/>
                  </a:lnTo>
                  <a:lnTo>
                    <a:pt x="87198" y="330"/>
                  </a:lnTo>
                  <a:lnTo>
                    <a:pt x="80035" y="0"/>
                  </a:lnTo>
                  <a:lnTo>
                    <a:pt x="64147" y="1346"/>
                  </a:lnTo>
                  <a:lnTo>
                    <a:pt x="24218" y="21653"/>
                  </a:lnTo>
                  <a:lnTo>
                    <a:pt x="1511" y="64287"/>
                  </a:lnTo>
                  <a:lnTo>
                    <a:pt x="0" y="82042"/>
                  </a:lnTo>
                  <a:lnTo>
                    <a:pt x="1587" y="99885"/>
                  </a:lnTo>
                  <a:lnTo>
                    <a:pt x="25336" y="141871"/>
                  </a:lnTo>
                  <a:lnTo>
                    <a:pt x="65811" y="160705"/>
                  </a:lnTo>
                  <a:lnTo>
                    <a:pt x="82042" y="161963"/>
                  </a:lnTo>
                  <a:lnTo>
                    <a:pt x="92837" y="161213"/>
                  </a:lnTo>
                  <a:lnTo>
                    <a:pt x="133184" y="141249"/>
                  </a:lnTo>
                  <a:lnTo>
                    <a:pt x="139280" y="135318"/>
                  </a:lnTo>
                  <a:lnTo>
                    <a:pt x="145770" y="128358"/>
                  </a:lnTo>
                  <a:close/>
                </a:path>
                <a:path w="647064" h="162559">
                  <a:moveTo>
                    <a:pt x="264871" y="105029"/>
                  </a:moveTo>
                  <a:lnTo>
                    <a:pt x="250431" y="65519"/>
                  </a:lnTo>
                  <a:lnTo>
                    <a:pt x="239585" y="56591"/>
                  </a:lnTo>
                  <a:lnTo>
                    <a:pt x="233908" y="53289"/>
                  </a:lnTo>
                  <a:lnTo>
                    <a:pt x="231279" y="52476"/>
                  </a:lnTo>
                  <a:lnTo>
                    <a:pt x="231279" y="105029"/>
                  </a:lnTo>
                  <a:lnTo>
                    <a:pt x="231063" y="116967"/>
                  </a:lnTo>
                  <a:lnTo>
                    <a:pt x="220675" y="153479"/>
                  </a:lnTo>
                  <a:lnTo>
                    <a:pt x="205562" y="153479"/>
                  </a:lnTo>
                  <a:lnTo>
                    <a:pt x="195491" y="116065"/>
                  </a:lnTo>
                  <a:lnTo>
                    <a:pt x="195338" y="105029"/>
                  </a:lnTo>
                  <a:lnTo>
                    <a:pt x="195503" y="94056"/>
                  </a:lnTo>
                  <a:lnTo>
                    <a:pt x="205676" y="56591"/>
                  </a:lnTo>
                  <a:lnTo>
                    <a:pt x="220484" y="56591"/>
                  </a:lnTo>
                  <a:lnTo>
                    <a:pt x="231279" y="105029"/>
                  </a:lnTo>
                  <a:lnTo>
                    <a:pt x="231279" y="52476"/>
                  </a:lnTo>
                  <a:lnTo>
                    <a:pt x="224116" y="50241"/>
                  </a:lnTo>
                  <a:lnTo>
                    <a:pt x="213309" y="49225"/>
                  </a:lnTo>
                  <a:lnTo>
                    <a:pt x="202666" y="50215"/>
                  </a:lnTo>
                  <a:lnTo>
                    <a:pt x="169989" y="73660"/>
                  </a:lnTo>
                  <a:lnTo>
                    <a:pt x="161734" y="105029"/>
                  </a:lnTo>
                  <a:lnTo>
                    <a:pt x="162648" y="116433"/>
                  </a:lnTo>
                  <a:lnTo>
                    <a:pt x="184150" y="151828"/>
                  </a:lnTo>
                  <a:lnTo>
                    <a:pt x="213309" y="160845"/>
                  </a:lnTo>
                  <a:lnTo>
                    <a:pt x="224256" y="159816"/>
                  </a:lnTo>
                  <a:lnTo>
                    <a:pt x="256832" y="135750"/>
                  </a:lnTo>
                  <a:lnTo>
                    <a:pt x="263982" y="116065"/>
                  </a:lnTo>
                  <a:lnTo>
                    <a:pt x="264871" y="105029"/>
                  </a:lnTo>
                  <a:close/>
                </a:path>
                <a:path w="647064" h="162559">
                  <a:moveTo>
                    <a:pt x="379171" y="105029"/>
                  </a:moveTo>
                  <a:lnTo>
                    <a:pt x="364731" y="65519"/>
                  </a:lnTo>
                  <a:lnTo>
                    <a:pt x="353885" y="56591"/>
                  </a:lnTo>
                  <a:lnTo>
                    <a:pt x="348208" y="53289"/>
                  </a:lnTo>
                  <a:lnTo>
                    <a:pt x="345579" y="52476"/>
                  </a:lnTo>
                  <a:lnTo>
                    <a:pt x="345579" y="105029"/>
                  </a:lnTo>
                  <a:lnTo>
                    <a:pt x="345363" y="116967"/>
                  </a:lnTo>
                  <a:lnTo>
                    <a:pt x="334975" y="153479"/>
                  </a:lnTo>
                  <a:lnTo>
                    <a:pt x="319862" y="153479"/>
                  </a:lnTo>
                  <a:lnTo>
                    <a:pt x="309791" y="116065"/>
                  </a:lnTo>
                  <a:lnTo>
                    <a:pt x="309638" y="105029"/>
                  </a:lnTo>
                  <a:lnTo>
                    <a:pt x="309803" y="94056"/>
                  </a:lnTo>
                  <a:lnTo>
                    <a:pt x="319976" y="56591"/>
                  </a:lnTo>
                  <a:lnTo>
                    <a:pt x="334784" y="56591"/>
                  </a:lnTo>
                  <a:lnTo>
                    <a:pt x="345579" y="105029"/>
                  </a:lnTo>
                  <a:lnTo>
                    <a:pt x="345579" y="52476"/>
                  </a:lnTo>
                  <a:lnTo>
                    <a:pt x="338416" y="50241"/>
                  </a:lnTo>
                  <a:lnTo>
                    <a:pt x="327609" y="49225"/>
                  </a:lnTo>
                  <a:lnTo>
                    <a:pt x="316966" y="50215"/>
                  </a:lnTo>
                  <a:lnTo>
                    <a:pt x="284289" y="73660"/>
                  </a:lnTo>
                  <a:lnTo>
                    <a:pt x="276034" y="105029"/>
                  </a:lnTo>
                  <a:lnTo>
                    <a:pt x="276948" y="116433"/>
                  </a:lnTo>
                  <a:lnTo>
                    <a:pt x="298450" y="151828"/>
                  </a:lnTo>
                  <a:lnTo>
                    <a:pt x="327609" y="160845"/>
                  </a:lnTo>
                  <a:lnTo>
                    <a:pt x="338556" y="159816"/>
                  </a:lnTo>
                  <a:lnTo>
                    <a:pt x="371132" y="135750"/>
                  </a:lnTo>
                  <a:lnTo>
                    <a:pt x="378282" y="116065"/>
                  </a:lnTo>
                  <a:lnTo>
                    <a:pt x="379171" y="105029"/>
                  </a:lnTo>
                  <a:close/>
                </a:path>
                <a:path w="647064" h="162559">
                  <a:moveTo>
                    <a:pt x="443471" y="151904"/>
                  </a:moveTo>
                  <a:lnTo>
                    <a:pt x="439305" y="150863"/>
                  </a:lnTo>
                  <a:lnTo>
                    <a:pt x="436397" y="149555"/>
                  </a:lnTo>
                  <a:lnTo>
                    <a:pt x="433133" y="146431"/>
                  </a:lnTo>
                  <a:lnTo>
                    <a:pt x="432308" y="143129"/>
                  </a:lnTo>
                  <a:lnTo>
                    <a:pt x="432308" y="2895"/>
                  </a:lnTo>
                  <a:lnTo>
                    <a:pt x="389001" y="2895"/>
                  </a:lnTo>
                  <a:lnTo>
                    <a:pt x="389001" y="8356"/>
                  </a:lnTo>
                  <a:lnTo>
                    <a:pt x="393242" y="9321"/>
                  </a:lnTo>
                  <a:lnTo>
                    <a:pt x="396138" y="10566"/>
                  </a:lnTo>
                  <a:lnTo>
                    <a:pt x="399275" y="13563"/>
                  </a:lnTo>
                  <a:lnTo>
                    <a:pt x="400050" y="16751"/>
                  </a:lnTo>
                  <a:lnTo>
                    <a:pt x="400050" y="143129"/>
                  </a:lnTo>
                  <a:lnTo>
                    <a:pt x="399211" y="146456"/>
                  </a:lnTo>
                  <a:lnTo>
                    <a:pt x="395859" y="149656"/>
                  </a:lnTo>
                  <a:lnTo>
                    <a:pt x="393014" y="150939"/>
                  </a:lnTo>
                  <a:lnTo>
                    <a:pt x="389001" y="151904"/>
                  </a:lnTo>
                  <a:lnTo>
                    <a:pt x="389001" y="157378"/>
                  </a:lnTo>
                  <a:lnTo>
                    <a:pt x="443471" y="157378"/>
                  </a:lnTo>
                  <a:lnTo>
                    <a:pt x="443471" y="151904"/>
                  </a:lnTo>
                  <a:close/>
                </a:path>
                <a:path w="647064" h="162559">
                  <a:moveTo>
                    <a:pt x="545604" y="132041"/>
                  </a:moveTo>
                  <a:lnTo>
                    <a:pt x="540359" y="128803"/>
                  </a:lnTo>
                  <a:lnTo>
                    <a:pt x="536028" y="133565"/>
                  </a:lnTo>
                  <a:lnTo>
                    <a:pt x="532422" y="136956"/>
                  </a:lnTo>
                  <a:lnTo>
                    <a:pt x="529501" y="138963"/>
                  </a:lnTo>
                  <a:lnTo>
                    <a:pt x="524725" y="142316"/>
                  </a:lnTo>
                  <a:lnTo>
                    <a:pt x="519658" y="143979"/>
                  </a:lnTo>
                  <a:lnTo>
                    <a:pt x="514299" y="143979"/>
                  </a:lnTo>
                  <a:lnTo>
                    <a:pt x="506488" y="142798"/>
                  </a:lnTo>
                  <a:lnTo>
                    <a:pt x="486219" y="101346"/>
                  </a:lnTo>
                  <a:lnTo>
                    <a:pt x="544601" y="101346"/>
                  </a:lnTo>
                  <a:lnTo>
                    <a:pt x="544601" y="99263"/>
                  </a:lnTo>
                  <a:lnTo>
                    <a:pt x="544334" y="96253"/>
                  </a:lnTo>
                  <a:lnTo>
                    <a:pt x="543890" y="92862"/>
                  </a:lnTo>
                  <a:lnTo>
                    <a:pt x="542772" y="83896"/>
                  </a:lnTo>
                  <a:lnTo>
                    <a:pt x="540918" y="77050"/>
                  </a:lnTo>
                  <a:lnTo>
                    <a:pt x="534657" y="64770"/>
                  </a:lnTo>
                  <a:lnTo>
                    <a:pt x="529551" y="59296"/>
                  </a:lnTo>
                  <a:lnTo>
                    <a:pt x="524992" y="56591"/>
                  </a:lnTo>
                  <a:lnTo>
                    <a:pt x="516470" y="51523"/>
                  </a:lnTo>
                  <a:lnTo>
                    <a:pt x="516470" y="92862"/>
                  </a:lnTo>
                  <a:lnTo>
                    <a:pt x="485660" y="92862"/>
                  </a:lnTo>
                  <a:lnTo>
                    <a:pt x="507504" y="56591"/>
                  </a:lnTo>
                  <a:lnTo>
                    <a:pt x="516470" y="92862"/>
                  </a:lnTo>
                  <a:lnTo>
                    <a:pt x="516470" y="51523"/>
                  </a:lnTo>
                  <a:lnTo>
                    <a:pt x="516280" y="51409"/>
                  </a:lnTo>
                  <a:lnTo>
                    <a:pt x="509206" y="49441"/>
                  </a:lnTo>
                  <a:lnTo>
                    <a:pt x="501688" y="49441"/>
                  </a:lnTo>
                  <a:lnTo>
                    <a:pt x="461746" y="72034"/>
                  </a:lnTo>
                  <a:lnTo>
                    <a:pt x="453847" y="104914"/>
                  </a:lnTo>
                  <a:lnTo>
                    <a:pt x="454761" y="118491"/>
                  </a:lnTo>
                  <a:lnTo>
                    <a:pt x="476097" y="153149"/>
                  </a:lnTo>
                  <a:lnTo>
                    <a:pt x="500227" y="160616"/>
                  </a:lnTo>
                  <a:lnTo>
                    <a:pt x="508050" y="160616"/>
                  </a:lnTo>
                  <a:lnTo>
                    <a:pt x="540080" y="140081"/>
                  </a:lnTo>
                  <a:lnTo>
                    <a:pt x="545604" y="132041"/>
                  </a:lnTo>
                  <a:close/>
                </a:path>
                <a:path w="647064" h="162559">
                  <a:moveTo>
                    <a:pt x="647065" y="61379"/>
                  </a:moveTo>
                  <a:lnTo>
                    <a:pt x="645172" y="56959"/>
                  </a:lnTo>
                  <a:lnTo>
                    <a:pt x="637654" y="50939"/>
                  </a:lnTo>
                  <a:lnTo>
                    <a:pt x="633412" y="49441"/>
                  </a:lnTo>
                  <a:lnTo>
                    <a:pt x="622439" y="49441"/>
                  </a:lnTo>
                  <a:lnTo>
                    <a:pt x="616927" y="51295"/>
                  </a:lnTo>
                  <a:lnTo>
                    <a:pt x="607390" y="58737"/>
                  </a:lnTo>
                  <a:lnTo>
                    <a:pt x="602576" y="63766"/>
                  </a:lnTo>
                  <a:lnTo>
                    <a:pt x="597725" y="70091"/>
                  </a:lnTo>
                  <a:lnTo>
                    <a:pt x="597725" y="52120"/>
                  </a:lnTo>
                  <a:lnTo>
                    <a:pt x="554418" y="52120"/>
                  </a:lnTo>
                  <a:lnTo>
                    <a:pt x="554418" y="57581"/>
                  </a:lnTo>
                  <a:lnTo>
                    <a:pt x="559257" y="58178"/>
                  </a:lnTo>
                  <a:lnTo>
                    <a:pt x="562495" y="59347"/>
                  </a:lnTo>
                  <a:lnTo>
                    <a:pt x="565772" y="62801"/>
                  </a:lnTo>
                  <a:lnTo>
                    <a:pt x="566585" y="66065"/>
                  </a:lnTo>
                  <a:lnTo>
                    <a:pt x="566585" y="133045"/>
                  </a:lnTo>
                  <a:lnTo>
                    <a:pt x="554418" y="151904"/>
                  </a:lnTo>
                  <a:lnTo>
                    <a:pt x="554418" y="157378"/>
                  </a:lnTo>
                  <a:lnTo>
                    <a:pt x="615251" y="157378"/>
                  </a:lnTo>
                  <a:lnTo>
                    <a:pt x="615251" y="151904"/>
                  </a:lnTo>
                  <a:lnTo>
                    <a:pt x="608698" y="151307"/>
                  </a:lnTo>
                  <a:lnTo>
                    <a:pt x="604329" y="150063"/>
                  </a:lnTo>
                  <a:lnTo>
                    <a:pt x="599935" y="146304"/>
                  </a:lnTo>
                  <a:lnTo>
                    <a:pt x="598843" y="141592"/>
                  </a:lnTo>
                  <a:lnTo>
                    <a:pt x="598843" y="83756"/>
                  </a:lnTo>
                  <a:lnTo>
                    <a:pt x="600392" y="78371"/>
                  </a:lnTo>
                  <a:lnTo>
                    <a:pt x="606577" y="70853"/>
                  </a:lnTo>
                  <a:lnTo>
                    <a:pt x="609663" y="68973"/>
                  </a:lnTo>
                  <a:lnTo>
                    <a:pt x="614133" y="68973"/>
                  </a:lnTo>
                  <a:lnTo>
                    <a:pt x="616610" y="71234"/>
                  </a:lnTo>
                  <a:lnTo>
                    <a:pt x="623697" y="80314"/>
                  </a:lnTo>
                  <a:lnTo>
                    <a:pt x="627888" y="82588"/>
                  </a:lnTo>
                  <a:lnTo>
                    <a:pt x="636993" y="82588"/>
                  </a:lnTo>
                  <a:lnTo>
                    <a:pt x="640435" y="81140"/>
                  </a:lnTo>
                  <a:lnTo>
                    <a:pt x="645731" y="75336"/>
                  </a:lnTo>
                  <a:lnTo>
                    <a:pt x="647065" y="71653"/>
                  </a:lnTo>
                  <a:lnTo>
                    <a:pt x="647065" y="613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651952" y="7628045"/>
              <a:ext cx="132604" cy="161170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2849714" y="7793405"/>
              <a:ext cx="1941195" cy="15875"/>
            </a:xfrm>
            <a:custGeom>
              <a:avLst/>
              <a:gdLst/>
              <a:ahLst/>
              <a:cxnLst/>
              <a:rect l="l" t="t" r="r" b="b"/>
              <a:pathLst>
                <a:path w="1941195" h="15875">
                  <a:moveTo>
                    <a:pt x="1940750" y="0"/>
                  </a:moveTo>
                  <a:lnTo>
                    <a:pt x="0" y="0"/>
                  </a:lnTo>
                  <a:lnTo>
                    <a:pt x="0" y="15532"/>
                  </a:lnTo>
                  <a:lnTo>
                    <a:pt x="1940750" y="15532"/>
                  </a:lnTo>
                  <a:lnTo>
                    <a:pt x="19407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942013" y="7979570"/>
              <a:ext cx="301421" cy="123459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288845" y="7983306"/>
              <a:ext cx="251249" cy="119722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5988057" y="7981654"/>
              <a:ext cx="50800" cy="119380"/>
            </a:xfrm>
            <a:custGeom>
              <a:avLst/>
              <a:gdLst/>
              <a:ahLst/>
              <a:cxnLst/>
              <a:rect l="l" t="t" r="r" b="b"/>
              <a:pathLst>
                <a:path w="50800" h="119379">
                  <a:moveTo>
                    <a:pt x="32905" y="0"/>
                  </a:moveTo>
                  <a:lnTo>
                    <a:pt x="31864" y="0"/>
                  </a:lnTo>
                  <a:lnTo>
                    <a:pt x="0" y="16243"/>
                  </a:lnTo>
                  <a:lnTo>
                    <a:pt x="0" y="18668"/>
                  </a:lnTo>
                  <a:lnTo>
                    <a:pt x="2082" y="17741"/>
                  </a:lnTo>
                  <a:lnTo>
                    <a:pt x="9131" y="15189"/>
                  </a:lnTo>
                  <a:lnTo>
                    <a:pt x="11087" y="14757"/>
                  </a:lnTo>
                  <a:lnTo>
                    <a:pt x="14909" y="14757"/>
                  </a:lnTo>
                  <a:lnTo>
                    <a:pt x="16408" y="15481"/>
                  </a:lnTo>
                  <a:lnTo>
                    <a:pt x="17792" y="18376"/>
                  </a:lnTo>
                  <a:lnTo>
                    <a:pt x="18148" y="20485"/>
                  </a:lnTo>
                  <a:lnTo>
                    <a:pt x="18148" y="108864"/>
                  </a:lnTo>
                  <a:lnTo>
                    <a:pt x="17081" y="112255"/>
                  </a:lnTo>
                  <a:lnTo>
                    <a:pt x="12788" y="115379"/>
                  </a:lnTo>
                  <a:lnTo>
                    <a:pt x="8216" y="116331"/>
                  </a:lnTo>
                  <a:lnTo>
                    <a:pt x="1219" y="116687"/>
                  </a:lnTo>
                  <a:lnTo>
                    <a:pt x="1219" y="119291"/>
                  </a:lnTo>
                  <a:lnTo>
                    <a:pt x="50266" y="119291"/>
                  </a:lnTo>
                  <a:lnTo>
                    <a:pt x="50266" y="116852"/>
                  </a:lnTo>
                  <a:lnTo>
                    <a:pt x="43751" y="116624"/>
                  </a:lnTo>
                  <a:lnTo>
                    <a:pt x="39306" y="115900"/>
                  </a:lnTo>
                  <a:lnTo>
                    <a:pt x="34531" y="113474"/>
                  </a:lnTo>
                  <a:lnTo>
                    <a:pt x="33337" y="110629"/>
                  </a:lnTo>
                  <a:lnTo>
                    <a:pt x="33299" y="647"/>
                  </a:lnTo>
                  <a:lnTo>
                    <a:pt x="32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062544" y="7980789"/>
              <a:ext cx="272774" cy="124321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945479" y="8236050"/>
              <a:ext cx="1586795" cy="13521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941146" y="8533297"/>
              <a:ext cx="1768704" cy="124319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5988050" y="8535390"/>
              <a:ext cx="132715" cy="119380"/>
            </a:xfrm>
            <a:custGeom>
              <a:avLst/>
              <a:gdLst/>
              <a:ahLst/>
              <a:cxnLst/>
              <a:rect l="l" t="t" r="r" b="b"/>
              <a:pathLst>
                <a:path w="132714" h="119379">
                  <a:moveTo>
                    <a:pt x="50266" y="116852"/>
                  </a:moveTo>
                  <a:lnTo>
                    <a:pt x="33299" y="647"/>
                  </a:lnTo>
                  <a:lnTo>
                    <a:pt x="32905" y="0"/>
                  </a:lnTo>
                  <a:lnTo>
                    <a:pt x="31864" y="0"/>
                  </a:lnTo>
                  <a:lnTo>
                    <a:pt x="0" y="16243"/>
                  </a:lnTo>
                  <a:lnTo>
                    <a:pt x="0" y="18669"/>
                  </a:lnTo>
                  <a:lnTo>
                    <a:pt x="2082" y="17741"/>
                  </a:lnTo>
                  <a:lnTo>
                    <a:pt x="9131" y="15189"/>
                  </a:lnTo>
                  <a:lnTo>
                    <a:pt x="11087" y="14757"/>
                  </a:lnTo>
                  <a:lnTo>
                    <a:pt x="14909" y="14757"/>
                  </a:lnTo>
                  <a:lnTo>
                    <a:pt x="16408" y="15481"/>
                  </a:lnTo>
                  <a:lnTo>
                    <a:pt x="17792" y="18376"/>
                  </a:lnTo>
                  <a:lnTo>
                    <a:pt x="18148" y="20485"/>
                  </a:lnTo>
                  <a:lnTo>
                    <a:pt x="18148" y="108864"/>
                  </a:lnTo>
                  <a:lnTo>
                    <a:pt x="17081" y="112255"/>
                  </a:lnTo>
                  <a:lnTo>
                    <a:pt x="12788" y="115379"/>
                  </a:lnTo>
                  <a:lnTo>
                    <a:pt x="8216" y="116332"/>
                  </a:lnTo>
                  <a:lnTo>
                    <a:pt x="1219" y="116687"/>
                  </a:lnTo>
                  <a:lnTo>
                    <a:pt x="1219" y="119291"/>
                  </a:lnTo>
                  <a:lnTo>
                    <a:pt x="50266" y="119291"/>
                  </a:lnTo>
                  <a:lnTo>
                    <a:pt x="50266" y="116852"/>
                  </a:lnTo>
                  <a:close/>
                </a:path>
                <a:path w="132714" h="119379">
                  <a:moveTo>
                    <a:pt x="132651" y="116852"/>
                  </a:moveTo>
                  <a:lnTo>
                    <a:pt x="115684" y="647"/>
                  </a:lnTo>
                  <a:lnTo>
                    <a:pt x="115290" y="0"/>
                  </a:lnTo>
                  <a:lnTo>
                    <a:pt x="114249" y="0"/>
                  </a:lnTo>
                  <a:lnTo>
                    <a:pt x="82384" y="16243"/>
                  </a:lnTo>
                  <a:lnTo>
                    <a:pt x="82384" y="18669"/>
                  </a:lnTo>
                  <a:lnTo>
                    <a:pt x="84467" y="17741"/>
                  </a:lnTo>
                  <a:lnTo>
                    <a:pt x="91516" y="15189"/>
                  </a:lnTo>
                  <a:lnTo>
                    <a:pt x="93472" y="14757"/>
                  </a:lnTo>
                  <a:lnTo>
                    <a:pt x="97294" y="14757"/>
                  </a:lnTo>
                  <a:lnTo>
                    <a:pt x="98793" y="15481"/>
                  </a:lnTo>
                  <a:lnTo>
                    <a:pt x="100177" y="18376"/>
                  </a:lnTo>
                  <a:lnTo>
                    <a:pt x="100533" y="20485"/>
                  </a:lnTo>
                  <a:lnTo>
                    <a:pt x="100533" y="108864"/>
                  </a:lnTo>
                  <a:lnTo>
                    <a:pt x="99466" y="112255"/>
                  </a:lnTo>
                  <a:lnTo>
                    <a:pt x="95173" y="115379"/>
                  </a:lnTo>
                  <a:lnTo>
                    <a:pt x="90601" y="116332"/>
                  </a:lnTo>
                  <a:lnTo>
                    <a:pt x="83604" y="116687"/>
                  </a:lnTo>
                  <a:lnTo>
                    <a:pt x="83604" y="119291"/>
                  </a:lnTo>
                  <a:lnTo>
                    <a:pt x="132651" y="119291"/>
                  </a:lnTo>
                  <a:lnTo>
                    <a:pt x="132651" y="1168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144933" y="8534515"/>
              <a:ext cx="183883" cy="12432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>
                <a:moveTo>
                  <a:pt x="7559979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79" y="10692003"/>
                </a:lnTo>
                <a:lnTo>
                  <a:pt x="7559979" y="0"/>
                </a:lnTo>
                <a:close/>
              </a:path>
            </a:pathLst>
          </a:custGeom>
          <a:solidFill>
            <a:srgbClr val="020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82277" y="139090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40" y="0"/>
                </a:moveTo>
                <a:lnTo>
                  <a:pt x="0" y="48691"/>
                </a:lnTo>
                <a:lnTo>
                  <a:pt x="48183" y="89801"/>
                </a:lnTo>
                <a:lnTo>
                  <a:pt x="56134" y="26225"/>
                </a:lnTo>
                <a:lnTo>
                  <a:pt x="4544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13040" y="147903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337" y="0"/>
                </a:moveTo>
                <a:lnTo>
                  <a:pt x="12141" y="0"/>
                </a:lnTo>
                <a:lnTo>
                  <a:pt x="0" y="56159"/>
                </a:lnTo>
                <a:lnTo>
                  <a:pt x="28219" y="123545"/>
                </a:lnTo>
                <a:lnTo>
                  <a:pt x="56337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23487" y="316437"/>
            <a:ext cx="53975" cy="71120"/>
          </a:xfrm>
          <a:custGeom>
            <a:avLst/>
            <a:gdLst/>
            <a:ahLst/>
            <a:cxnLst/>
            <a:rect l="l" t="t" r="r" b="b"/>
            <a:pathLst>
              <a:path w="53975" h="71120">
                <a:moveTo>
                  <a:pt x="21424" y="0"/>
                </a:moveTo>
                <a:lnTo>
                  <a:pt x="0" y="52349"/>
                </a:lnTo>
                <a:lnTo>
                  <a:pt x="2679" y="71056"/>
                </a:lnTo>
                <a:lnTo>
                  <a:pt x="53530" y="11163"/>
                </a:lnTo>
                <a:lnTo>
                  <a:pt x="2142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22492" y="346277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5021"/>
                </a:lnTo>
                <a:lnTo>
                  <a:pt x="10706" y="52527"/>
                </a:lnTo>
                <a:lnTo>
                  <a:pt x="66865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9939" y="140449"/>
            <a:ext cx="77647" cy="74853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7056342" y="72841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554" y="0"/>
                </a:moveTo>
                <a:lnTo>
                  <a:pt x="0" y="48768"/>
                </a:lnTo>
                <a:lnTo>
                  <a:pt x="48145" y="89839"/>
                </a:lnTo>
                <a:lnTo>
                  <a:pt x="56210" y="26250"/>
                </a:lnTo>
                <a:lnTo>
                  <a:pt x="4555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56281" y="1370153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69">
                <a:moveTo>
                  <a:pt x="45466" y="0"/>
                </a:moveTo>
                <a:lnTo>
                  <a:pt x="0" y="48679"/>
                </a:lnTo>
                <a:lnTo>
                  <a:pt x="48107" y="89903"/>
                </a:lnTo>
                <a:lnTo>
                  <a:pt x="56121" y="26161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43588" y="1264161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5">
                <a:moveTo>
                  <a:pt x="0" y="0"/>
                </a:moveTo>
                <a:lnTo>
                  <a:pt x="0" y="44932"/>
                </a:lnTo>
                <a:lnTo>
                  <a:pt x="10668" y="52400"/>
                </a:lnTo>
                <a:lnTo>
                  <a:pt x="66890" y="3771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36931" y="517083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159" y="0"/>
                </a:moveTo>
                <a:lnTo>
                  <a:pt x="12090" y="0"/>
                </a:lnTo>
                <a:lnTo>
                  <a:pt x="0" y="56248"/>
                </a:lnTo>
                <a:lnTo>
                  <a:pt x="28041" y="123571"/>
                </a:lnTo>
                <a:lnTo>
                  <a:pt x="56159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47300" y="685504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4">
                <a:moveTo>
                  <a:pt x="21437" y="0"/>
                </a:moveTo>
                <a:lnTo>
                  <a:pt x="0" y="52489"/>
                </a:lnTo>
                <a:lnTo>
                  <a:pt x="2679" y="71145"/>
                </a:lnTo>
                <a:lnTo>
                  <a:pt x="53505" y="11214"/>
                </a:lnTo>
                <a:lnTo>
                  <a:pt x="21437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46316" y="715495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881"/>
                </a:lnTo>
                <a:lnTo>
                  <a:pt x="10667" y="52425"/>
                </a:lnTo>
                <a:lnTo>
                  <a:pt x="66878" y="3733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93803" y="509560"/>
            <a:ext cx="77546" cy="74853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29608" y="2760531"/>
            <a:ext cx="77546" cy="7493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79949" y="979314"/>
            <a:ext cx="77597" cy="74790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6561933" y="3128293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5">
                <a:moveTo>
                  <a:pt x="21437" y="0"/>
                </a:moveTo>
                <a:lnTo>
                  <a:pt x="0" y="52476"/>
                </a:lnTo>
                <a:lnTo>
                  <a:pt x="2705" y="71183"/>
                </a:lnTo>
                <a:lnTo>
                  <a:pt x="53543" y="11277"/>
                </a:lnTo>
                <a:lnTo>
                  <a:pt x="21437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82277" y="170681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69">
                <a:moveTo>
                  <a:pt x="45440" y="0"/>
                </a:moveTo>
                <a:lnTo>
                  <a:pt x="0" y="48653"/>
                </a:lnTo>
                <a:lnTo>
                  <a:pt x="48183" y="89763"/>
                </a:lnTo>
                <a:lnTo>
                  <a:pt x="56134" y="26187"/>
                </a:lnTo>
                <a:lnTo>
                  <a:pt x="4544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95669" y="2775549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095" y="0"/>
                </a:moveTo>
                <a:lnTo>
                  <a:pt x="12001" y="0"/>
                </a:lnTo>
                <a:lnTo>
                  <a:pt x="0" y="56159"/>
                </a:lnTo>
                <a:lnTo>
                  <a:pt x="28003" y="123545"/>
                </a:lnTo>
                <a:lnTo>
                  <a:pt x="56095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56281" y="293784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69">
                <a:moveTo>
                  <a:pt x="45466" y="0"/>
                </a:moveTo>
                <a:lnTo>
                  <a:pt x="0" y="48679"/>
                </a:lnTo>
                <a:lnTo>
                  <a:pt x="48107" y="89852"/>
                </a:lnTo>
                <a:lnTo>
                  <a:pt x="56121" y="26238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43588" y="283187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5">
                <a:moveTo>
                  <a:pt x="0" y="0"/>
                </a:moveTo>
                <a:lnTo>
                  <a:pt x="0" y="44907"/>
                </a:lnTo>
                <a:lnTo>
                  <a:pt x="10668" y="52362"/>
                </a:lnTo>
                <a:lnTo>
                  <a:pt x="66890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437392" y="266876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69">
                <a:moveTo>
                  <a:pt x="45466" y="0"/>
                </a:moveTo>
                <a:lnTo>
                  <a:pt x="0" y="48679"/>
                </a:lnTo>
                <a:lnTo>
                  <a:pt x="48209" y="89776"/>
                </a:lnTo>
                <a:lnTo>
                  <a:pt x="56184" y="26212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79949" y="2547057"/>
            <a:ext cx="77597" cy="74726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30316" y="2451666"/>
            <a:ext cx="77482" cy="74879"/>
          </a:xfrm>
          <a:prstGeom prst="rect">
            <a:avLst/>
          </a:prstGeom>
        </p:spPr>
      </p:pic>
      <p:sp>
        <p:nvSpPr>
          <p:cNvPr id="25" name="object 25"/>
          <p:cNvSpPr/>
          <p:nvPr/>
        </p:nvSpPr>
        <p:spPr>
          <a:xfrm>
            <a:off x="6851530" y="3016877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69">
                <a:moveTo>
                  <a:pt x="45427" y="0"/>
                </a:moveTo>
                <a:lnTo>
                  <a:pt x="0" y="48831"/>
                </a:lnTo>
                <a:lnTo>
                  <a:pt x="48145" y="89941"/>
                </a:lnTo>
                <a:lnTo>
                  <a:pt x="56146" y="26314"/>
                </a:lnTo>
                <a:lnTo>
                  <a:pt x="45427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02275" y="460543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919"/>
                </a:lnTo>
                <a:lnTo>
                  <a:pt x="10782" y="52476"/>
                </a:lnTo>
                <a:lnTo>
                  <a:pt x="66916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82277" y="3274471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40" y="0"/>
                </a:moveTo>
                <a:lnTo>
                  <a:pt x="0" y="48691"/>
                </a:lnTo>
                <a:lnTo>
                  <a:pt x="48183" y="89890"/>
                </a:lnTo>
                <a:lnTo>
                  <a:pt x="56134" y="26301"/>
                </a:lnTo>
                <a:lnTo>
                  <a:pt x="4544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07102" y="2889756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210" y="0"/>
                </a:moveTo>
                <a:lnTo>
                  <a:pt x="12039" y="0"/>
                </a:lnTo>
                <a:lnTo>
                  <a:pt x="0" y="56210"/>
                </a:lnTo>
                <a:lnTo>
                  <a:pt x="28130" y="123545"/>
                </a:lnTo>
                <a:lnTo>
                  <a:pt x="5621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990299" y="4495506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133" y="0"/>
                </a:moveTo>
                <a:lnTo>
                  <a:pt x="11988" y="0"/>
                </a:lnTo>
                <a:lnTo>
                  <a:pt x="0" y="56311"/>
                </a:lnTo>
                <a:lnTo>
                  <a:pt x="28066" y="123621"/>
                </a:lnTo>
                <a:lnTo>
                  <a:pt x="56133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456281" y="4505589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66" y="0"/>
                </a:moveTo>
                <a:lnTo>
                  <a:pt x="0" y="48691"/>
                </a:lnTo>
                <a:lnTo>
                  <a:pt x="48107" y="89801"/>
                </a:lnTo>
                <a:lnTo>
                  <a:pt x="56121" y="26149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43588" y="4399625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919"/>
                </a:lnTo>
                <a:lnTo>
                  <a:pt x="10668" y="52336"/>
                </a:lnTo>
                <a:lnTo>
                  <a:pt x="66890" y="3657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437392" y="4236428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66" y="0"/>
                </a:moveTo>
                <a:lnTo>
                  <a:pt x="0" y="48704"/>
                </a:lnTo>
                <a:lnTo>
                  <a:pt x="48209" y="89890"/>
                </a:lnTo>
                <a:lnTo>
                  <a:pt x="56184" y="26250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186167" y="4490223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210" y="0"/>
                </a:moveTo>
                <a:lnTo>
                  <a:pt x="12026" y="0"/>
                </a:lnTo>
                <a:lnTo>
                  <a:pt x="0" y="56273"/>
                </a:lnTo>
                <a:lnTo>
                  <a:pt x="28143" y="123634"/>
                </a:lnTo>
                <a:lnTo>
                  <a:pt x="5621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482277" y="482743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40" y="0"/>
                </a:moveTo>
                <a:lnTo>
                  <a:pt x="0" y="48704"/>
                </a:lnTo>
                <a:lnTo>
                  <a:pt x="48183" y="89852"/>
                </a:lnTo>
                <a:lnTo>
                  <a:pt x="56134" y="26238"/>
                </a:lnTo>
                <a:lnTo>
                  <a:pt x="4544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913040" y="4836341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337" y="0"/>
                </a:moveTo>
                <a:lnTo>
                  <a:pt x="12141" y="0"/>
                </a:lnTo>
                <a:lnTo>
                  <a:pt x="0" y="56095"/>
                </a:lnTo>
                <a:lnTo>
                  <a:pt x="28219" y="123545"/>
                </a:lnTo>
                <a:lnTo>
                  <a:pt x="56337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823487" y="5004732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4">
                <a:moveTo>
                  <a:pt x="21424" y="0"/>
                </a:moveTo>
                <a:lnTo>
                  <a:pt x="0" y="52425"/>
                </a:lnTo>
                <a:lnTo>
                  <a:pt x="2679" y="71196"/>
                </a:lnTo>
                <a:lnTo>
                  <a:pt x="53530" y="11239"/>
                </a:lnTo>
                <a:lnTo>
                  <a:pt x="2142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922492" y="5034760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919"/>
                </a:lnTo>
                <a:lnTo>
                  <a:pt x="10706" y="52425"/>
                </a:lnTo>
                <a:lnTo>
                  <a:pt x="66865" y="3733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object 3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69939" y="4828804"/>
            <a:ext cx="77647" cy="74879"/>
          </a:xfrm>
          <a:prstGeom prst="rect">
            <a:avLst/>
          </a:prstGeom>
        </p:spPr>
      </p:pic>
      <p:sp>
        <p:nvSpPr>
          <p:cNvPr id="39" name="object 39"/>
          <p:cNvSpPr/>
          <p:nvPr/>
        </p:nvSpPr>
        <p:spPr>
          <a:xfrm>
            <a:off x="7456281" y="605857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66" y="0"/>
                </a:moveTo>
                <a:lnTo>
                  <a:pt x="0" y="48640"/>
                </a:lnTo>
                <a:lnTo>
                  <a:pt x="48107" y="89725"/>
                </a:lnTo>
                <a:lnTo>
                  <a:pt x="56121" y="26200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343588" y="5952556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869"/>
                </a:lnTo>
                <a:lnTo>
                  <a:pt x="10668" y="52412"/>
                </a:lnTo>
                <a:lnTo>
                  <a:pt x="66890" y="3810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836931" y="5205448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159" y="0"/>
                </a:moveTo>
                <a:lnTo>
                  <a:pt x="12090" y="0"/>
                </a:lnTo>
                <a:lnTo>
                  <a:pt x="0" y="56184"/>
                </a:lnTo>
                <a:lnTo>
                  <a:pt x="28041" y="123571"/>
                </a:lnTo>
                <a:lnTo>
                  <a:pt x="56159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747300" y="5373912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4">
                <a:moveTo>
                  <a:pt x="21437" y="0"/>
                </a:moveTo>
                <a:lnTo>
                  <a:pt x="0" y="52489"/>
                </a:lnTo>
                <a:lnTo>
                  <a:pt x="2679" y="71221"/>
                </a:lnTo>
                <a:lnTo>
                  <a:pt x="53505" y="11214"/>
                </a:lnTo>
                <a:lnTo>
                  <a:pt x="21437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846316" y="540386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881"/>
                </a:lnTo>
                <a:lnTo>
                  <a:pt x="10667" y="52400"/>
                </a:lnTo>
                <a:lnTo>
                  <a:pt x="66878" y="3810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" name="object 4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693803" y="5197964"/>
            <a:ext cx="77546" cy="74841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29608" y="7448895"/>
            <a:ext cx="77546" cy="74866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779949" y="5667683"/>
            <a:ext cx="77597" cy="74853"/>
          </a:xfrm>
          <a:prstGeom prst="rect">
            <a:avLst/>
          </a:prstGeom>
        </p:spPr>
      </p:pic>
      <p:sp>
        <p:nvSpPr>
          <p:cNvPr id="47" name="object 47"/>
          <p:cNvSpPr/>
          <p:nvPr/>
        </p:nvSpPr>
        <p:spPr>
          <a:xfrm>
            <a:off x="6760181" y="4495890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932"/>
                </a:lnTo>
                <a:lnTo>
                  <a:pt x="10718" y="52374"/>
                </a:lnTo>
                <a:lnTo>
                  <a:pt x="66928" y="3771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84222" y="454857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516" y="0"/>
                </a:moveTo>
                <a:lnTo>
                  <a:pt x="0" y="48679"/>
                </a:lnTo>
                <a:lnTo>
                  <a:pt x="48196" y="89877"/>
                </a:lnTo>
                <a:lnTo>
                  <a:pt x="56184" y="26289"/>
                </a:lnTo>
                <a:lnTo>
                  <a:pt x="4551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482277" y="6395173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40" y="0"/>
                </a:moveTo>
                <a:lnTo>
                  <a:pt x="0" y="48704"/>
                </a:lnTo>
                <a:lnTo>
                  <a:pt x="48183" y="89865"/>
                </a:lnTo>
                <a:lnTo>
                  <a:pt x="56134" y="26225"/>
                </a:lnTo>
                <a:lnTo>
                  <a:pt x="4544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456281" y="762621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66" y="0"/>
                </a:moveTo>
                <a:lnTo>
                  <a:pt x="0" y="48717"/>
                </a:lnTo>
                <a:lnTo>
                  <a:pt x="48107" y="89827"/>
                </a:lnTo>
                <a:lnTo>
                  <a:pt x="56121" y="26200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343588" y="7520278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907"/>
                </a:lnTo>
                <a:lnTo>
                  <a:pt x="10668" y="52387"/>
                </a:lnTo>
                <a:lnTo>
                  <a:pt x="66890" y="3670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437392" y="735713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66" y="0"/>
                </a:moveTo>
                <a:lnTo>
                  <a:pt x="0" y="48666"/>
                </a:lnTo>
                <a:lnTo>
                  <a:pt x="48209" y="89903"/>
                </a:lnTo>
                <a:lnTo>
                  <a:pt x="56184" y="26200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851530" y="7705382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27" y="0"/>
                </a:moveTo>
                <a:lnTo>
                  <a:pt x="0" y="48704"/>
                </a:lnTo>
                <a:lnTo>
                  <a:pt x="48145" y="89801"/>
                </a:lnTo>
                <a:lnTo>
                  <a:pt x="56146" y="26136"/>
                </a:lnTo>
                <a:lnTo>
                  <a:pt x="45427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630806" y="8923949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083" y="0"/>
                </a:moveTo>
                <a:lnTo>
                  <a:pt x="11925" y="0"/>
                </a:lnTo>
                <a:lnTo>
                  <a:pt x="0" y="56261"/>
                </a:lnTo>
                <a:lnTo>
                  <a:pt x="28067" y="123507"/>
                </a:lnTo>
                <a:lnTo>
                  <a:pt x="56083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482277" y="7962891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40" y="0"/>
                </a:moveTo>
                <a:lnTo>
                  <a:pt x="0" y="48742"/>
                </a:lnTo>
                <a:lnTo>
                  <a:pt x="48183" y="89776"/>
                </a:lnTo>
                <a:lnTo>
                  <a:pt x="56134" y="26250"/>
                </a:lnTo>
                <a:lnTo>
                  <a:pt x="4544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456281" y="9193860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66" y="0"/>
                </a:moveTo>
                <a:lnTo>
                  <a:pt x="0" y="48729"/>
                </a:lnTo>
                <a:lnTo>
                  <a:pt x="48107" y="89890"/>
                </a:lnTo>
                <a:lnTo>
                  <a:pt x="56121" y="26250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343588" y="908789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958"/>
                </a:lnTo>
                <a:lnTo>
                  <a:pt x="10668" y="52463"/>
                </a:lnTo>
                <a:lnTo>
                  <a:pt x="66890" y="3797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437392" y="8924803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66" y="0"/>
                </a:moveTo>
                <a:lnTo>
                  <a:pt x="0" y="48793"/>
                </a:lnTo>
                <a:lnTo>
                  <a:pt x="48209" y="89852"/>
                </a:lnTo>
                <a:lnTo>
                  <a:pt x="56184" y="26250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9" name="object 5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779949" y="8803019"/>
            <a:ext cx="77597" cy="74917"/>
          </a:xfrm>
          <a:prstGeom prst="rect">
            <a:avLst/>
          </a:prstGeom>
        </p:spPr>
      </p:pic>
      <p:sp>
        <p:nvSpPr>
          <p:cNvPr id="60" name="object 60"/>
          <p:cNvSpPr/>
          <p:nvPr/>
        </p:nvSpPr>
        <p:spPr>
          <a:xfrm>
            <a:off x="6910166" y="10523270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210" y="0"/>
                </a:moveTo>
                <a:lnTo>
                  <a:pt x="12052" y="0"/>
                </a:lnTo>
                <a:lnTo>
                  <a:pt x="0" y="56159"/>
                </a:lnTo>
                <a:lnTo>
                  <a:pt x="28143" y="123558"/>
                </a:lnTo>
                <a:lnTo>
                  <a:pt x="5621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494331" y="951081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554" y="0"/>
                </a:moveTo>
                <a:lnTo>
                  <a:pt x="0" y="48691"/>
                </a:lnTo>
                <a:lnTo>
                  <a:pt x="48145" y="89877"/>
                </a:lnTo>
                <a:lnTo>
                  <a:pt x="56235" y="26200"/>
                </a:lnTo>
                <a:lnTo>
                  <a:pt x="4555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355693" y="10635869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881"/>
                </a:lnTo>
                <a:lnTo>
                  <a:pt x="10680" y="52362"/>
                </a:lnTo>
                <a:lnTo>
                  <a:pt x="66890" y="3721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449447" y="1047270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529" y="0"/>
                </a:moveTo>
                <a:lnTo>
                  <a:pt x="0" y="48628"/>
                </a:lnTo>
                <a:lnTo>
                  <a:pt x="48209" y="89928"/>
                </a:lnTo>
                <a:lnTo>
                  <a:pt x="56286" y="26225"/>
                </a:lnTo>
                <a:lnTo>
                  <a:pt x="45529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4" name="object 6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792101" y="10350959"/>
            <a:ext cx="77660" cy="74803"/>
          </a:xfrm>
          <a:prstGeom prst="rect">
            <a:avLst/>
          </a:prstGeom>
        </p:spPr>
      </p:pic>
      <p:sp>
        <p:nvSpPr>
          <p:cNvPr id="65" name="object 65"/>
          <p:cNvSpPr/>
          <p:nvPr/>
        </p:nvSpPr>
        <p:spPr>
          <a:xfrm>
            <a:off x="6518925" y="293784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69">
                <a:moveTo>
                  <a:pt x="45554" y="0"/>
                </a:moveTo>
                <a:lnTo>
                  <a:pt x="0" y="48679"/>
                </a:lnTo>
                <a:lnTo>
                  <a:pt x="48145" y="89852"/>
                </a:lnTo>
                <a:lnTo>
                  <a:pt x="56184" y="26238"/>
                </a:lnTo>
                <a:lnTo>
                  <a:pt x="4555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406206" y="283187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5">
                <a:moveTo>
                  <a:pt x="0" y="0"/>
                </a:moveTo>
                <a:lnTo>
                  <a:pt x="0" y="44907"/>
                </a:lnTo>
                <a:lnTo>
                  <a:pt x="10706" y="52362"/>
                </a:lnTo>
                <a:lnTo>
                  <a:pt x="66916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500060" y="266876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69">
                <a:moveTo>
                  <a:pt x="45466" y="0"/>
                </a:moveTo>
                <a:lnTo>
                  <a:pt x="0" y="48679"/>
                </a:lnTo>
                <a:lnTo>
                  <a:pt x="48158" y="89776"/>
                </a:lnTo>
                <a:lnTo>
                  <a:pt x="56184" y="26212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364968" y="460543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919"/>
                </a:lnTo>
                <a:lnTo>
                  <a:pt x="10731" y="52476"/>
                </a:lnTo>
                <a:lnTo>
                  <a:pt x="66941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544919" y="3274471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40" y="0"/>
                </a:moveTo>
                <a:lnTo>
                  <a:pt x="0" y="48691"/>
                </a:lnTo>
                <a:lnTo>
                  <a:pt x="48260" y="89890"/>
                </a:lnTo>
                <a:lnTo>
                  <a:pt x="56184" y="26301"/>
                </a:lnTo>
                <a:lnTo>
                  <a:pt x="4544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500060" y="4236428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66" y="0"/>
                </a:moveTo>
                <a:lnTo>
                  <a:pt x="0" y="48704"/>
                </a:lnTo>
                <a:lnTo>
                  <a:pt x="48158" y="89890"/>
                </a:lnTo>
                <a:lnTo>
                  <a:pt x="56184" y="26250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248836" y="4490223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210" y="0"/>
                </a:moveTo>
                <a:lnTo>
                  <a:pt x="12064" y="0"/>
                </a:lnTo>
                <a:lnTo>
                  <a:pt x="0" y="56273"/>
                </a:lnTo>
                <a:lnTo>
                  <a:pt x="28168" y="123634"/>
                </a:lnTo>
                <a:lnTo>
                  <a:pt x="5621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990444" y="147903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222" y="0"/>
                </a:moveTo>
                <a:lnTo>
                  <a:pt x="12039" y="0"/>
                </a:lnTo>
                <a:lnTo>
                  <a:pt x="0" y="56159"/>
                </a:lnTo>
                <a:lnTo>
                  <a:pt x="28155" y="123545"/>
                </a:lnTo>
                <a:lnTo>
                  <a:pt x="56222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900826" y="316437"/>
            <a:ext cx="53975" cy="71120"/>
          </a:xfrm>
          <a:custGeom>
            <a:avLst/>
            <a:gdLst/>
            <a:ahLst/>
            <a:cxnLst/>
            <a:rect l="l" t="t" r="r" b="b"/>
            <a:pathLst>
              <a:path w="53975" h="71120">
                <a:moveTo>
                  <a:pt x="21424" y="0"/>
                </a:moveTo>
                <a:lnTo>
                  <a:pt x="0" y="52349"/>
                </a:lnTo>
                <a:lnTo>
                  <a:pt x="2679" y="71056"/>
                </a:lnTo>
                <a:lnTo>
                  <a:pt x="53505" y="11163"/>
                </a:lnTo>
                <a:lnTo>
                  <a:pt x="2142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999856" y="346277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5021"/>
                </a:lnTo>
                <a:lnTo>
                  <a:pt x="10591" y="52527"/>
                </a:lnTo>
                <a:lnTo>
                  <a:pt x="66865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5" name="object 7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847264" y="140449"/>
            <a:ext cx="77711" cy="74853"/>
          </a:xfrm>
          <a:prstGeom prst="rect">
            <a:avLst/>
          </a:prstGeom>
        </p:spPr>
      </p:pic>
      <p:sp>
        <p:nvSpPr>
          <p:cNvPr id="76" name="object 76"/>
          <p:cNvSpPr/>
          <p:nvPr/>
        </p:nvSpPr>
        <p:spPr>
          <a:xfrm>
            <a:off x="5133607" y="72841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567" y="0"/>
                </a:moveTo>
                <a:lnTo>
                  <a:pt x="0" y="48768"/>
                </a:lnTo>
                <a:lnTo>
                  <a:pt x="48323" y="89839"/>
                </a:lnTo>
                <a:lnTo>
                  <a:pt x="56299" y="26250"/>
                </a:lnTo>
                <a:lnTo>
                  <a:pt x="45567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533521" y="1370153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69">
                <a:moveTo>
                  <a:pt x="45504" y="0"/>
                </a:moveTo>
                <a:lnTo>
                  <a:pt x="0" y="48679"/>
                </a:lnTo>
                <a:lnTo>
                  <a:pt x="48183" y="89903"/>
                </a:lnTo>
                <a:lnTo>
                  <a:pt x="56222" y="26161"/>
                </a:lnTo>
                <a:lnTo>
                  <a:pt x="4550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420889" y="1264161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5">
                <a:moveTo>
                  <a:pt x="0" y="0"/>
                </a:moveTo>
                <a:lnTo>
                  <a:pt x="0" y="44932"/>
                </a:lnTo>
                <a:lnTo>
                  <a:pt x="10706" y="52400"/>
                </a:lnTo>
                <a:lnTo>
                  <a:pt x="66941" y="3771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914230" y="517083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273" y="0"/>
                </a:moveTo>
                <a:lnTo>
                  <a:pt x="12090" y="0"/>
                </a:lnTo>
                <a:lnTo>
                  <a:pt x="0" y="56248"/>
                </a:lnTo>
                <a:lnTo>
                  <a:pt x="28130" y="123571"/>
                </a:lnTo>
                <a:lnTo>
                  <a:pt x="56273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824663" y="685504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4">
                <a:moveTo>
                  <a:pt x="21348" y="0"/>
                </a:moveTo>
                <a:lnTo>
                  <a:pt x="0" y="52489"/>
                </a:lnTo>
                <a:lnTo>
                  <a:pt x="2628" y="71145"/>
                </a:lnTo>
                <a:lnTo>
                  <a:pt x="53530" y="11214"/>
                </a:lnTo>
                <a:lnTo>
                  <a:pt x="21348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923618" y="715495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881"/>
                </a:lnTo>
                <a:lnTo>
                  <a:pt x="10731" y="52425"/>
                </a:lnTo>
                <a:lnTo>
                  <a:pt x="66916" y="3733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2" name="object 8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771166" y="509560"/>
            <a:ext cx="77597" cy="74853"/>
          </a:xfrm>
          <a:prstGeom prst="rect">
            <a:avLst/>
          </a:prstGeom>
        </p:spPr>
      </p:pic>
      <p:pic>
        <p:nvPicPr>
          <p:cNvPr id="83" name="object 8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906910" y="2760531"/>
            <a:ext cx="77597" cy="74930"/>
          </a:xfrm>
          <a:prstGeom prst="rect">
            <a:avLst/>
          </a:prstGeom>
        </p:spPr>
      </p:pic>
      <p:pic>
        <p:nvPicPr>
          <p:cNvPr id="84" name="object 8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57338" y="979314"/>
            <a:ext cx="77546" cy="74790"/>
          </a:xfrm>
          <a:prstGeom prst="rect">
            <a:avLst/>
          </a:prstGeom>
        </p:spPr>
      </p:pic>
      <p:sp>
        <p:nvSpPr>
          <p:cNvPr id="85" name="object 85"/>
          <p:cNvSpPr/>
          <p:nvPr/>
        </p:nvSpPr>
        <p:spPr>
          <a:xfrm>
            <a:off x="4639271" y="3128293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5">
                <a:moveTo>
                  <a:pt x="21462" y="0"/>
                </a:moveTo>
                <a:lnTo>
                  <a:pt x="0" y="52476"/>
                </a:lnTo>
                <a:lnTo>
                  <a:pt x="2730" y="71183"/>
                </a:lnTo>
                <a:lnTo>
                  <a:pt x="53581" y="11277"/>
                </a:lnTo>
                <a:lnTo>
                  <a:pt x="21462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672995" y="2775549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184" y="0"/>
                </a:moveTo>
                <a:lnTo>
                  <a:pt x="12039" y="0"/>
                </a:lnTo>
                <a:lnTo>
                  <a:pt x="0" y="56159"/>
                </a:lnTo>
                <a:lnTo>
                  <a:pt x="28066" y="123545"/>
                </a:lnTo>
                <a:lnTo>
                  <a:pt x="5618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7" name="object 8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57338" y="2547057"/>
            <a:ext cx="77546" cy="74726"/>
          </a:xfrm>
          <a:prstGeom prst="rect">
            <a:avLst/>
          </a:prstGeom>
        </p:spPr>
      </p:pic>
      <p:pic>
        <p:nvPicPr>
          <p:cNvPr id="88" name="object 8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707654" y="2451666"/>
            <a:ext cx="77571" cy="74879"/>
          </a:xfrm>
          <a:prstGeom prst="rect">
            <a:avLst/>
          </a:prstGeom>
        </p:spPr>
      </p:pic>
      <p:sp>
        <p:nvSpPr>
          <p:cNvPr id="89" name="object 89"/>
          <p:cNvSpPr/>
          <p:nvPr/>
        </p:nvSpPr>
        <p:spPr>
          <a:xfrm>
            <a:off x="4928832" y="3016877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69">
                <a:moveTo>
                  <a:pt x="45491" y="0"/>
                </a:moveTo>
                <a:lnTo>
                  <a:pt x="0" y="48831"/>
                </a:lnTo>
                <a:lnTo>
                  <a:pt x="48209" y="89941"/>
                </a:lnTo>
                <a:lnTo>
                  <a:pt x="56184" y="26314"/>
                </a:lnTo>
                <a:lnTo>
                  <a:pt x="45491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379639" y="460543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919"/>
                </a:lnTo>
                <a:lnTo>
                  <a:pt x="10693" y="52476"/>
                </a:lnTo>
                <a:lnTo>
                  <a:pt x="66903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784466" y="2889756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184" y="0"/>
                </a:moveTo>
                <a:lnTo>
                  <a:pt x="12001" y="0"/>
                </a:lnTo>
                <a:lnTo>
                  <a:pt x="0" y="56210"/>
                </a:lnTo>
                <a:lnTo>
                  <a:pt x="28092" y="123545"/>
                </a:lnTo>
                <a:lnTo>
                  <a:pt x="5618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067587" y="4495506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146" y="0"/>
                </a:moveTo>
                <a:lnTo>
                  <a:pt x="12039" y="0"/>
                </a:lnTo>
                <a:lnTo>
                  <a:pt x="0" y="56311"/>
                </a:lnTo>
                <a:lnTo>
                  <a:pt x="28054" y="123621"/>
                </a:lnTo>
                <a:lnTo>
                  <a:pt x="5614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533521" y="4505589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504" y="0"/>
                </a:moveTo>
                <a:lnTo>
                  <a:pt x="0" y="48691"/>
                </a:lnTo>
                <a:lnTo>
                  <a:pt x="48183" y="89801"/>
                </a:lnTo>
                <a:lnTo>
                  <a:pt x="56222" y="26149"/>
                </a:lnTo>
                <a:lnTo>
                  <a:pt x="4550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420889" y="4399625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919"/>
                </a:lnTo>
                <a:lnTo>
                  <a:pt x="10706" y="52336"/>
                </a:lnTo>
                <a:lnTo>
                  <a:pt x="66941" y="3657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514669" y="4236428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605" y="0"/>
                </a:moveTo>
                <a:lnTo>
                  <a:pt x="0" y="48704"/>
                </a:lnTo>
                <a:lnTo>
                  <a:pt x="48234" y="89890"/>
                </a:lnTo>
                <a:lnTo>
                  <a:pt x="56248" y="26250"/>
                </a:lnTo>
                <a:lnTo>
                  <a:pt x="45605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263547" y="4490223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083" y="0"/>
                </a:moveTo>
                <a:lnTo>
                  <a:pt x="11988" y="0"/>
                </a:lnTo>
                <a:lnTo>
                  <a:pt x="0" y="56273"/>
                </a:lnTo>
                <a:lnTo>
                  <a:pt x="28092" y="123634"/>
                </a:lnTo>
                <a:lnTo>
                  <a:pt x="56083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559554" y="482743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554" y="0"/>
                </a:moveTo>
                <a:lnTo>
                  <a:pt x="0" y="48704"/>
                </a:lnTo>
                <a:lnTo>
                  <a:pt x="48145" y="89852"/>
                </a:lnTo>
                <a:lnTo>
                  <a:pt x="56210" y="26238"/>
                </a:lnTo>
                <a:lnTo>
                  <a:pt x="4555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990444" y="4836341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222" y="0"/>
                </a:moveTo>
                <a:lnTo>
                  <a:pt x="12039" y="0"/>
                </a:lnTo>
                <a:lnTo>
                  <a:pt x="0" y="56095"/>
                </a:lnTo>
                <a:lnTo>
                  <a:pt x="28155" y="123545"/>
                </a:lnTo>
                <a:lnTo>
                  <a:pt x="56222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900826" y="5004732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4">
                <a:moveTo>
                  <a:pt x="21424" y="0"/>
                </a:moveTo>
                <a:lnTo>
                  <a:pt x="0" y="52425"/>
                </a:lnTo>
                <a:lnTo>
                  <a:pt x="2679" y="71196"/>
                </a:lnTo>
                <a:lnTo>
                  <a:pt x="53505" y="11239"/>
                </a:lnTo>
                <a:lnTo>
                  <a:pt x="2142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999856" y="5034760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919"/>
                </a:lnTo>
                <a:lnTo>
                  <a:pt x="10591" y="52425"/>
                </a:lnTo>
                <a:lnTo>
                  <a:pt x="66865" y="3733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1" name="object 10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847264" y="4828804"/>
            <a:ext cx="77711" cy="74879"/>
          </a:xfrm>
          <a:prstGeom prst="rect">
            <a:avLst/>
          </a:prstGeom>
        </p:spPr>
      </p:pic>
      <p:sp>
        <p:nvSpPr>
          <p:cNvPr id="102" name="object 102"/>
          <p:cNvSpPr/>
          <p:nvPr/>
        </p:nvSpPr>
        <p:spPr>
          <a:xfrm>
            <a:off x="4914230" y="5205448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273" y="0"/>
                </a:moveTo>
                <a:lnTo>
                  <a:pt x="12090" y="0"/>
                </a:lnTo>
                <a:lnTo>
                  <a:pt x="0" y="56184"/>
                </a:lnTo>
                <a:lnTo>
                  <a:pt x="28130" y="123571"/>
                </a:lnTo>
                <a:lnTo>
                  <a:pt x="56273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824663" y="5373912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4">
                <a:moveTo>
                  <a:pt x="21348" y="0"/>
                </a:moveTo>
                <a:lnTo>
                  <a:pt x="0" y="52489"/>
                </a:lnTo>
                <a:lnTo>
                  <a:pt x="2628" y="71221"/>
                </a:lnTo>
                <a:lnTo>
                  <a:pt x="53530" y="11214"/>
                </a:lnTo>
                <a:lnTo>
                  <a:pt x="21348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923618" y="540386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881"/>
                </a:lnTo>
                <a:lnTo>
                  <a:pt x="10731" y="52400"/>
                </a:lnTo>
                <a:lnTo>
                  <a:pt x="66916" y="3810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5" name="object 10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771166" y="5197964"/>
            <a:ext cx="77597" cy="74841"/>
          </a:xfrm>
          <a:prstGeom prst="rect">
            <a:avLst/>
          </a:prstGeom>
        </p:spPr>
      </p:pic>
      <p:pic>
        <p:nvPicPr>
          <p:cNvPr id="106" name="object 10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906910" y="7448895"/>
            <a:ext cx="77597" cy="74866"/>
          </a:xfrm>
          <a:prstGeom prst="rect">
            <a:avLst/>
          </a:prstGeom>
        </p:spPr>
      </p:pic>
      <p:pic>
        <p:nvPicPr>
          <p:cNvPr id="107" name="object 10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857338" y="5667683"/>
            <a:ext cx="77546" cy="74853"/>
          </a:xfrm>
          <a:prstGeom prst="rect">
            <a:avLst/>
          </a:prstGeom>
        </p:spPr>
      </p:pic>
      <p:sp>
        <p:nvSpPr>
          <p:cNvPr id="108" name="object 108"/>
          <p:cNvSpPr/>
          <p:nvPr/>
        </p:nvSpPr>
        <p:spPr>
          <a:xfrm>
            <a:off x="4837560" y="4495890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932"/>
                </a:lnTo>
                <a:lnTo>
                  <a:pt x="10731" y="52374"/>
                </a:lnTo>
                <a:lnTo>
                  <a:pt x="66827" y="3771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961574" y="454857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529" y="0"/>
                </a:moveTo>
                <a:lnTo>
                  <a:pt x="0" y="48679"/>
                </a:lnTo>
                <a:lnTo>
                  <a:pt x="48209" y="89877"/>
                </a:lnTo>
                <a:lnTo>
                  <a:pt x="56159" y="26289"/>
                </a:lnTo>
                <a:lnTo>
                  <a:pt x="45529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533521" y="762621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504" y="0"/>
                </a:moveTo>
                <a:lnTo>
                  <a:pt x="0" y="48717"/>
                </a:lnTo>
                <a:lnTo>
                  <a:pt x="48183" y="89827"/>
                </a:lnTo>
                <a:lnTo>
                  <a:pt x="56222" y="26200"/>
                </a:lnTo>
                <a:lnTo>
                  <a:pt x="4550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420889" y="7520278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907"/>
                </a:lnTo>
                <a:lnTo>
                  <a:pt x="10706" y="52387"/>
                </a:lnTo>
                <a:lnTo>
                  <a:pt x="66941" y="3670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928832" y="7705382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491" y="0"/>
                </a:moveTo>
                <a:lnTo>
                  <a:pt x="0" y="48704"/>
                </a:lnTo>
                <a:lnTo>
                  <a:pt x="48209" y="89801"/>
                </a:lnTo>
                <a:lnTo>
                  <a:pt x="56184" y="26136"/>
                </a:lnTo>
                <a:lnTo>
                  <a:pt x="45491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708056" y="8923949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184" y="0"/>
                </a:moveTo>
                <a:lnTo>
                  <a:pt x="12001" y="0"/>
                </a:lnTo>
                <a:lnTo>
                  <a:pt x="0" y="56261"/>
                </a:lnTo>
                <a:lnTo>
                  <a:pt x="28092" y="123507"/>
                </a:lnTo>
                <a:lnTo>
                  <a:pt x="5618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559554" y="7962891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554" y="0"/>
                </a:moveTo>
                <a:lnTo>
                  <a:pt x="0" y="48742"/>
                </a:lnTo>
                <a:lnTo>
                  <a:pt x="48145" y="89776"/>
                </a:lnTo>
                <a:lnTo>
                  <a:pt x="56210" y="26250"/>
                </a:lnTo>
                <a:lnTo>
                  <a:pt x="4555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514669" y="8924803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605" y="0"/>
                </a:moveTo>
                <a:lnTo>
                  <a:pt x="0" y="48793"/>
                </a:lnTo>
                <a:lnTo>
                  <a:pt x="48234" y="89852"/>
                </a:lnTo>
                <a:lnTo>
                  <a:pt x="56248" y="26250"/>
                </a:lnTo>
                <a:lnTo>
                  <a:pt x="45605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6" name="object 1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857338" y="8803019"/>
            <a:ext cx="77546" cy="74917"/>
          </a:xfrm>
          <a:prstGeom prst="rect">
            <a:avLst/>
          </a:prstGeom>
        </p:spPr>
      </p:pic>
      <p:sp>
        <p:nvSpPr>
          <p:cNvPr id="117" name="object 117"/>
          <p:cNvSpPr/>
          <p:nvPr/>
        </p:nvSpPr>
        <p:spPr>
          <a:xfrm>
            <a:off x="4987492" y="10523270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210" y="0"/>
                </a:moveTo>
                <a:lnTo>
                  <a:pt x="12026" y="0"/>
                </a:lnTo>
                <a:lnTo>
                  <a:pt x="0" y="56159"/>
                </a:lnTo>
                <a:lnTo>
                  <a:pt x="28117" y="123558"/>
                </a:lnTo>
                <a:lnTo>
                  <a:pt x="5621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571695" y="951081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516" y="0"/>
                </a:moveTo>
                <a:lnTo>
                  <a:pt x="0" y="48691"/>
                </a:lnTo>
                <a:lnTo>
                  <a:pt x="48196" y="89877"/>
                </a:lnTo>
                <a:lnTo>
                  <a:pt x="56172" y="26200"/>
                </a:lnTo>
                <a:lnTo>
                  <a:pt x="4551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432993" y="10635869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881"/>
                </a:lnTo>
                <a:lnTo>
                  <a:pt x="10769" y="52362"/>
                </a:lnTo>
                <a:lnTo>
                  <a:pt x="66941" y="3721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526860" y="1047270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389" y="0"/>
                </a:moveTo>
                <a:lnTo>
                  <a:pt x="0" y="48628"/>
                </a:lnTo>
                <a:lnTo>
                  <a:pt x="48145" y="89928"/>
                </a:lnTo>
                <a:lnTo>
                  <a:pt x="56134" y="26225"/>
                </a:lnTo>
                <a:lnTo>
                  <a:pt x="45389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1" name="object 12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869415" y="10350959"/>
            <a:ext cx="77660" cy="74803"/>
          </a:xfrm>
          <a:prstGeom prst="rect">
            <a:avLst/>
          </a:prstGeom>
        </p:spPr>
      </p:pic>
      <p:sp>
        <p:nvSpPr>
          <p:cNvPr id="122" name="object 122"/>
          <p:cNvSpPr/>
          <p:nvPr/>
        </p:nvSpPr>
        <p:spPr>
          <a:xfrm>
            <a:off x="4596226" y="293784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69">
                <a:moveTo>
                  <a:pt x="45529" y="0"/>
                </a:moveTo>
                <a:lnTo>
                  <a:pt x="0" y="48679"/>
                </a:lnTo>
                <a:lnTo>
                  <a:pt x="48183" y="89852"/>
                </a:lnTo>
                <a:lnTo>
                  <a:pt x="56184" y="26238"/>
                </a:lnTo>
                <a:lnTo>
                  <a:pt x="45529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483621" y="283187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5">
                <a:moveTo>
                  <a:pt x="0" y="0"/>
                </a:moveTo>
                <a:lnTo>
                  <a:pt x="0" y="44907"/>
                </a:lnTo>
                <a:lnTo>
                  <a:pt x="10706" y="52362"/>
                </a:lnTo>
                <a:lnTo>
                  <a:pt x="66865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577449" y="266876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69">
                <a:moveTo>
                  <a:pt x="45389" y="0"/>
                </a:moveTo>
                <a:lnTo>
                  <a:pt x="0" y="48679"/>
                </a:lnTo>
                <a:lnTo>
                  <a:pt x="48120" y="89776"/>
                </a:lnTo>
                <a:lnTo>
                  <a:pt x="56095" y="26212"/>
                </a:lnTo>
                <a:lnTo>
                  <a:pt x="45389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442305" y="460543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919"/>
                </a:lnTo>
                <a:lnTo>
                  <a:pt x="10680" y="52476"/>
                </a:lnTo>
                <a:lnTo>
                  <a:pt x="66967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622234" y="3274471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580" y="0"/>
                </a:moveTo>
                <a:lnTo>
                  <a:pt x="0" y="48691"/>
                </a:lnTo>
                <a:lnTo>
                  <a:pt x="48221" y="89890"/>
                </a:lnTo>
                <a:lnTo>
                  <a:pt x="56235" y="26301"/>
                </a:lnTo>
                <a:lnTo>
                  <a:pt x="4558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577449" y="4236428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389" y="0"/>
                </a:moveTo>
                <a:lnTo>
                  <a:pt x="0" y="48704"/>
                </a:lnTo>
                <a:lnTo>
                  <a:pt x="48120" y="89890"/>
                </a:lnTo>
                <a:lnTo>
                  <a:pt x="56095" y="26250"/>
                </a:lnTo>
                <a:lnTo>
                  <a:pt x="45389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8" name="object 128"/>
          <p:cNvGrpSpPr/>
          <p:nvPr/>
        </p:nvGrpSpPr>
        <p:grpSpPr>
          <a:xfrm>
            <a:off x="21602" y="0"/>
            <a:ext cx="7538720" cy="10692130"/>
            <a:chOff x="21602" y="0"/>
            <a:chExt cx="7538720" cy="10692130"/>
          </a:xfrm>
        </p:grpSpPr>
        <p:sp>
          <p:nvSpPr>
            <p:cNvPr id="129" name="object 129"/>
            <p:cNvSpPr/>
            <p:nvPr/>
          </p:nvSpPr>
          <p:spPr>
            <a:xfrm>
              <a:off x="4326187" y="4490223"/>
              <a:ext cx="56515" cy="123825"/>
            </a:xfrm>
            <a:custGeom>
              <a:avLst/>
              <a:gdLst/>
              <a:ahLst/>
              <a:cxnLst/>
              <a:rect l="l" t="t" r="r" b="b"/>
              <a:pathLst>
                <a:path w="56514" h="123825">
                  <a:moveTo>
                    <a:pt x="56210" y="0"/>
                  </a:moveTo>
                  <a:lnTo>
                    <a:pt x="12014" y="0"/>
                  </a:lnTo>
                  <a:lnTo>
                    <a:pt x="0" y="56273"/>
                  </a:lnTo>
                  <a:lnTo>
                    <a:pt x="28130" y="123634"/>
                  </a:lnTo>
                  <a:lnTo>
                    <a:pt x="56210" y="0"/>
                  </a:lnTo>
                  <a:close/>
                </a:path>
              </a:pathLst>
            </a:custGeom>
            <a:solidFill>
              <a:srgbClr val="726658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1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3126" y="0"/>
              <a:ext cx="7536007" cy="10688230"/>
            </a:xfrm>
            <a:prstGeom prst="rect">
              <a:avLst/>
            </a:prstGeom>
          </p:spPr>
        </p:pic>
        <p:sp>
          <p:nvSpPr>
            <p:cNvPr id="131" name="object 131"/>
            <p:cNvSpPr/>
            <p:nvPr/>
          </p:nvSpPr>
          <p:spPr>
            <a:xfrm>
              <a:off x="1844814" y="4996967"/>
              <a:ext cx="133985" cy="5617210"/>
            </a:xfrm>
            <a:custGeom>
              <a:avLst/>
              <a:gdLst/>
              <a:ahLst/>
              <a:cxnLst/>
              <a:rect l="l" t="t" r="r" b="b"/>
              <a:pathLst>
                <a:path w="133985" h="5617209">
                  <a:moveTo>
                    <a:pt x="56159" y="4274693"/>
                  </a:moveTo>
                  <a:lnTo>
                    <a:pt x="11988" y="4274693"/>
                  </a:lnTo>
                  <a:lnTo>
                    <a:pt x="0" y="4330827"/>
                  </a:lnTo>
                  <a:lnTo>
                    <a:pt x="28041" y="4398315"/>
                  </a:lnTo>
                  <a:lnTo>
                    <a:pt x="56159" y="4274693"/>
                  </a:lnTo>
                  <a:close/>
                </a:path>
                <a:path w="133985" h="5617209">
                  <a:moveTo>
                    <a:pt x="80746" y="5568543"/>
                  </a:moveTo>
                  <a:lnTo>
                    <a:pt x="13804" y="5564797"/>
                  </a:lnTo>
                  <a:lnTo>
                    <a:pt x="13804" y="5609869"/>
                  </a:lnTo>
                  <a:lnTo>
                    <a:pt x="24523" y="5617197"/>
                  </a:lnTo>
                  <a:lnTo>
                    <a:pt x="80746" y="5568543"/>
                  </a:lnTo>
                  <a:close/>
                </a:path>
                <a:path w="133985" h="5617209">
                  <a:moveTo>
                    <a:pt x="133578" y="0"/>
                  </a:moveTo>
                  <a:lnTo>
                    <a:pt x="89395" y="0"/>
                  </a:lnTo>
                  <a:lnTo>
                    <a:pt x="77304" y="56134"/>
                  </a:lnTo>
                  <a:lnTo>
                    <a:pt x="105448" y="123532"/>
                  </a:lnTo>
                  <a:lnTo>
                    <a:pt x="133578" y="0"/>
                  </a:lnTo>
                  <a:close/>
                </a:path>
              </a:pathLst>
            </a:custGeom>
            <a:solidFill>
              <a:srgbClr val="726658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79051" y="4989507"/>
              <a:ext cx="77558" cy="74815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856131" y="4500715"/>
              <a:ext cx="77609" cy="74866"/>
            </a:xfrm>
            <a:prstGeom prst="rect">
              <a:avLst/>
            </a:prstGeom>
          </p:spPr>
        </p:pic>
        <p:sp>
          <p:nvSpPr>
            <p:cNvPr id="134" name="object 134"/>
            <p:cNvSpPr/>
            <p:nvPr/>
          </p:nvSpPr>
          <p:spPr>
            <a:xfrm>
              <a:off x="2005507" y="8999702"/>
              <a:ext cx="166370" cy="251460"/>
            </a:xfrm>
            <a:custGeom>
              <a:avLst/>
              <a:gdLst/>
              <a:ahLst/>
              <a:cxnLst/>
              <a:rect l="l" t="t" r="r" b="b"/>
              <a:pathLst>
                <a:path w="166369" h="251459">
                  <a:moveTo>
                    <a:pt x="53568" y="179806"/>
                  </a:moveTo>
                  <a:lnTo>
                    <a:pt x="21374" y="168592"/>
                  </a:lnTo>
                  <a:lnTo>
                    <a:pt x="0" y="221107"/>
                  </a:lnTo>
                  <a:lnTo>
                    <a:pt x="2705" y="239750"/>
                  </a:lnTo>
                  <a:lnTo>
                    <a:pt x="53568" y="179806"/>
                  </a:lnTo>
                  <a:close/>
                </a:path>
                <a:path w="166369" h="251459">
                  <a:moveTo>
                    <a:pt x="145834" y="0"/>
                  </a:moveTo>
                  <a:lnTo>
                    <a:pt x="101650" y="0"/>
                  </a:lnTo>
                  <a:lnTo>
                    <a:pt x="89598" y="56273"/>
                  </a:lnTo>
                  <a:lnTo>
                    <a:pt x="117767" y="123558"/>
                  </a:lnTo>
                  <a:lnTo>
                    <a:pt x="145834" y="0"/>
                  </a:lnTo>
                  <a:close/>
                </a:path>
                <a:path w="166369" h="251459">
                  <a:moveTo>
                    <a:pt x="165823" y="202272"/>
                  </a:moveTo>
                  <a:lnTo>
                    <a:pt x="99034" y="198577"/>
                  </a:lnTo>
                  <a:lnTo>
                    <a:pt x="99034" y="243459"/>
                  </a:lnTo>
                  <a:lnTo>
                    <a:pt x="109740" y="250926"/>
                  </a:lnTo>
                  <a:lnTo>
                    <a:pt x="165823" y="202272"/>
                  </a:lnTo>
                  <a:close/>
                </a:path>
              </a:pathLst>
            </a:custGeom>
            <a:solidFill>
              <a:srgbClr val="726658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5" name="object 1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951963" y="8992317"/>
              <a:ext cx="77673" cy="74879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017896" y="10588932"/>
              <a:ext cx="77558" cy="74841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833030" y="3126009"/>
              <a:ext cx="75831" cy="75996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883056" y="7811268"/>
              <a:ext cx="77622" cy="74815"/>
            </a:xfrm>
            <a:prstGeom prst="rect">
              <a:avLst/>
            </a:prstGeom>
          </p:spPr>
        </p:pic>
        <p:sp>
          <p:nvSpPr>
            <p:cNvPr id="139" name="object 139"/>
            <p:cNvSpPr/>
            <p:nvPr/>
          </p:nvSpPr>
          <p:spPr>
            <a:xfrm>
              <a:off x="1800364" y="12"/>
              <a:ext cx="1378585" cy="3634104"/>
            </a:xfrm>
            <a:custGeom>
              <a:avLst/>
              <a:gdLst/>
              <a:ahLst/>
              <a:cxnLst/>
              <a:rect l="l" t="t" r="r" b="b"/>
              <a:pathLst>
                <a:path w="1378585" h="3634104">
                  <a:moveTo>
                    <a:pt x="56070" y="2386203"/>
                  </a:moveTo>
                  <a:lnTo>
                    <a:pt x="12014" y="2386203"/>
                  </a:lnTo>
                  <a:lnTo>
                    <a:pt x="0" y="2442438"/>
                  </a:lnTo>
                  <a:lnTo>
                    <a:pt x="28067" y="2509774"/>
                  </a:lnTo>
                  <a:lnTo>
                    <a:pt x="56070" y="2386203"/>
                  </a:lnTo>
                  <a:close/>
                </a:path>
                <a:path w="1378585" h="3634104">
                  <a:moveTo>
                    <a:pt x="76238" y="3584841"/>
                  </a:moveTo>
                  <a:lnTo>
                    <a:pt x="9296" y="3581120"/>
                  </a:lnTo>
                  <a:lnTo>
                    <a:pt x="9296" y="3626066"/>
                  </a:lnTo>
                  <a:lnTo>
                    <a:pt x="19951" y="3633597"/>
                  </a:lnTo>
                  <a:lnTo>
                    <a:pt x="76238" y="3584841"/>
                  </a:lnTo>
                  <a:close/>
                </a:path>
                <a:path w="1378585" h="3634104">
                  <a:moveTo>
                    <a:pt x="124790" y="0"/>
                  </a:moveTo>
                  <a:lnTo>
                    <a:pt x="59194" y="0"/>
                  </a:lnTo>
                  <a:lnTo>
                    <a:pt x="59194" y="40043"/>
                  </a:lnTo>
                  <a:lnTo>
                    <a:pt x="69875" y="47536"/>
                  </a:lnTo>
                  <a:lnTo>
                    <a:pt x="124790" y="0"/>
                  </a:lnTo>
                  <a:close/>
                </a:path>
                <a:path w="1378585" h="3634104">
                  <a:moveTo>
                    <a:pt x="204635" y="3495002"/>
                  </a:moveTo>
                  <a:lnTo>
                    <a:pt x="193890" y="3468840"/>
                  </a:lnTo>
                  <a:lnTo>
                    <a:pt x="148463" y="3517481"/>
                  </a:lnTo>
                  <a:lnTo>
                    <a:pt x="196608" y="3558730"/>
                  </a:lnTo>
                  <a:lnTo>
                    <a:pt x="204635" y="3495002"/>
                  </a:lnTo>
                  <a:close/>
                </a:path>
                <a:path w="1378585" h="3634104">
                  <a:moveTo>
                    <a:pt x="1266024" y="327596"/>
                  </a:moveTo>
                  <a:lnTo>
                    <a:pt x="1233855" y="316433"/>
                  </a:lnTo>
                  <a:lnTo>
                    <a:pt x="1212430" y="368782"/>
                  </a:lnTo>
                  <a:lnTo>
                    <a:pt x="1215224" y="387489"/>
                  </a:lnTo>
                  <a:lnTo>
                    <a:pt x="1266024" y="327596"/>
                  </a:lnTo>
                  <a:close/>
                </a:path>
                <a:path w="1378585" h="3634104">
                  <a:moveTo>
                    <a:pt x="1358328" y="147891"/>
                  </a:moveTo>
                  <a:lnTo>
                    <a:pt x="1314183" y="147891"/>
                  </a:lnTo>
                  <a:lnTo>
                    <a:pt x="1302143" y="204050"/>
                  </a:lnTo>
                  <a:lnTo>
                    <a:pt x="1330185" y="271437"/>
                  </a:lnTo>
                  <a:lnTo>
                    <a:pt x="1358328" y="147891"/>
                  </a:lnTo>
                  <a:close/>
                </a:path>
                <a:path w="1378585" h="3634104">
                  <a:moveTo>
                    <a:pt x="1378381" y="350012"/>
                  </a:moveTo>
                  <a:lnTo>
                    <a:pt x="1311440" y="346265"/>
                  </a:lnTo>
                  <a:lnTo>
                    <a:pt x="1311440" y="391287"/>
                  </a:lnTo>
                  <a:lnTo>
                    <a:pt x="1322197" y="398792"/>
                  </a:lnTo>
                  <a:lnTo>
                    <a:pt x="1378381" y="350012"/>
                  </a:lnTo>
                  <a:close/>
                </a:path>
              </a:pathLst>
            </a:custGeom>
            <a:solidFill>
              <a:srgbClr val="726658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" name="object 14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959357" y="140449"/>
              <a:ext cx="77597" cy="74853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1090193" y="72846"/>
              <a:ext cx="2211705" cy="326390"/>
            </a:xfrm>
            <a:custGeom>
              <a:avLst/>
              <a:gdLst/>
              <a:ahLst/>
              <a:cxnLst/>
              <a:rect l="l" t="t" r="r" b="b"/>
              <a:pathLst>
                <a:path w="2211704" h="326390">
                  <a:moveTo>
                    <a:pt x="53479" y="254762"/>
                  </a:moveTo>
                  <a:lnTo>
                    <a:pt x="21399" y="243598"/>
                  </a:lnTo>
                  <a:lnTo>
                    <a:pt x="0" y="295948"/>
                  </a:lnTo>
                  <a:lnTo>
                    <a:pt x="2679" y="314655"/>
                  </a:lnTo>
                  <a:lnTo>
                    <a:pt x="53479" y="254762"/>
                  </a:lnTo>
                  <a:close/>
                </a:path>
                <a:path w="2211704" h="326390">
                  <a:moveTo>
                    <a:pt x="145796" y="75057"/>
                  </a:moveTo>
                  <a:lnTo>
                    <a:pt x="101625" y="75057"/>
                  </a:lnTo>
                  <a:lnTo>
                    <a:pt x="89623" y="131216"/>
                  </a:lnTo>
                  <a:lnTo>
                    <a:pt x="117716" y="198602"/>
                  </a:lnTo>
                  <a:lnTo>
                    <a:pt x="145796" y="75057"/>
                  </a:lnTo>
                  <a:close/>
                </a:path>
                <a:path w="2211704" h="326390">
                  <a:moveTo>
                    <a:pt x="165862" y="277177"/>
                  </a:moveTo>
                  <a:lnTo>
                    <a:pt x="98971" y="273431"/>
                  </a:lnTo>
                  <a:lnTo>
                    <a:pt x="98971" y="318452"/>
                  </a:lnTo>
                  <a:lnTo>
                    <a:pt x="109728" y="325958"/>
                  </a:lnTo>
                  <a:lnTo>
                    <a:pt x="165862" y="277177"/>
                  </a:lnTo>
                  <a:close/>
                </a:path>
                <a:path w="2211704" h="326390">
                  <a:moveTo>
                    <a:pt x="2211667" y="26250"/>
                  </a:moveTo>
                  <a:lnTo>
                    <a:pt x="2201062" y="0"/>
                  </a:lnTo>
                  <a:lnTo>
                    <a:pt x="2155583" y="48768"/>
                  </a:lnTo>
                  <a:lnTo>
                    <a:pt x="2203678" y="89839"/>
                  </a:lnTo>
                  <a:lnTo>
                    <a:pt x="2211667" y="26250"/>
                  </a:lnTo>
                  <a:close/>
                </a:path>
              </a:pathLst>
            </a:custGeom>
            <a:solidFill>
              <a:srgbClr val="726658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" name="object 14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36672" y="140449"/>
              <a:ext cx="77546" cy="74853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152882" y="72846"/>
              <a:ext cx="1226820" cy="326390"/>
            </a:xfrm>
            <a:custGeom>
              <a:avLst/>
              <a:gdLst/>
              <a:ahLst/>
              <a:cxnLst/>
              <a:rect l="l" t="t" r="r" b="b"/>
              <a:pathLst>
                <a:path w="1226820" h="326390">
                  <a:moveTo>
                    <a:pt x="53505" y="254762"/>
                  </a:moveTo>
                  <a:lnTo>
                    <a:pt x="21412" y="243598"/>
                  </a:lnTo>
                  <a:lnTo>
                    <a:pt x="0" y="295948"/>
                  </a:lnTo>
                  <a:lnTo>
                    <a:pt x="2654" y="314655"/>
                  </a:lnTo>
                  <a:lnTo>
                    <a:pt x="53505" y="254762"/>
                  </a:lnTo>
                  <a:close/>
                </a:path>
                <a:path w="1226820" h="326390">
                  <a:moveTo>
                    <a:pt x="145783" y="75057"/>
                  </a:moveTo>
                  <a:lnTo>
                    <a:pt x="101625" y="75057"/>
                  </a:lnTo>
                  <a:lnTo>
                    <a:pt x="89573" y="131216"/>
                  </a:lnTo>
                  <a:lnTo>
                    <a:pt x="117716" y="198602"/>
                  </a:lnTo>
                  <a:lnTo>
                    <a:pt x="145783" y="75057"/>
                  </a:lnTo>
                  <a:close/>
                </a:path>
                <a:path w="1226820" h="326390">
                  <a:moveTo>
                    <a:pt x="165849" y="277177"/>
                  </a:moveTo>
                  <a:lnTo>
                    <a:pt x="98971" y="273431"/>
                  </a:lnTo>
                  <a:lnTo>
                    <a:pt x="98971" y="318452"/>
                  </a:lnTo>
                  <a:lnTo>
                    <a:pt x="109664" y="325958"/>
                  </a:lnTo>
                  <a:lnTo>
                    <a:pt x="165849" y="277177"/>
                  </a:lnTo>
                  <a:close/>
                </a:path>
                <a:path w="1226820" h="326390">
                  <a:moveTo>
                    <a:pt x="1226337" y="26250"/>
                  </a:moveTo>
                  <a:lnTo>
                    <a:pt x="1215656" y="0"/>
                  </a:lnTo>
                  <a:lnTo>
                    <a:pt x="1170190" y="48768"/>
                  </a:lnTo>
                  <a:lnTo>
                    <a:pt x="1218272" y="89839"/>
                  </a:lnTo>
                  <a:lnTo>
                    <a:pt x="1226337" y="26250"/>
                  </a:lnTo>
                  <a:close/>
                </a:path>
              </a:pathLst>
            </a:custGeom>
            <a:solidFill>
              <a:srgbClr val="726658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14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9364" y="140449"/>
              <a:ext cx="77609" cy="74853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21590" y="0"/>
              <a:ext cx="7538720" cy="10692130"/>
            </a:xfrm>
            <a:custGeom>
              <a:avLst/>
              <a:gdLst/>
              <a:ahLst/>
              <a:cxnLst/>
              <a:rect l="l" t="t" r="r" b="b"/>
              <a:pathLst>
                <a:path w="7538720" h="10692130">
                  <a:moveTo>
                    <a:pt x="41160" y="0"/>
                  </a:moveTo>
                  <a:lnTo>
                    <a:pt x="0" y="0"/>
                  </a:lnTo>
                  <a:lnTo>
                    <a:pt x="0" y="10692003"/>
                  </a:lnTo>
                  <a:lnTo>
                    <a:pt x="41160" y="10692003"/>
                  </a:lnTo>
                  <a:lnTo>
                    <a:pt x="41160" y="0"/>
                  </a:lnTo>
                  <a:close/>
                </a:path>
                <a:path w="7538720" h="10692130">
                  <a:moveTo>
                    <a:pt x="166154" y="0"/>
                  </a:moveTo>
                  <a:lnTo>
                    <a:pt x="124993" y="0"/>
                  </a:lnTo>
                  <a:lnTo>
                    <a:pt x="124993" y="10692003"/>
                  </a:lnTo>
                  <a:lnTo>
                    <a:pt x="166154" y="10692003"/>
                  </a:lnTo>
                  <a:lnTo>
                    <a:pt x="166154" y="0"/>
                  </a:lnTo>
                  <a:close/>
                </a:path>
                <a:path w="7538720" h="10692130">
                  <a:moveTo>
                    <a:pt x="291096" y="0"/>
                  </a:moveTo>
                  <a:lnTo>
                    <a:pt x="249936" y="0"/>
                  </a:lnTo>
                  <a:lnTo>
                    <a:pt x="249936" y="10692003"/>
                  </a:lnTo>
                  <a:lnTo>
                    <a:pt x="291096" y="10692003"/>
                  </a:lnTo>
                  <a:lnTo>
                    <a:pt x="291096" y="0"/>
                  </a:lnTo>
                  <a:close/>
                </a:path>
                <a:path w="7538720" h="10692130">
                  <a:moveTo>
                    <a:pt x="416026" y="0"/>
                  </a:moveTo>
                  <a:lnTo>
                    <a:pt x="374891" y="0"/>
                  </a:lnTo>
                  <a:lnTo>
                    <a:pt x="374891" y="10692003"/>
                  </a:lnTo>
                  <a:lnTo>
                    <a:pt x="416026" y="10692003"/>
                  </a:lnTo>
                  <a:lnTo>
                    <a:pt x="416026" y="0"/>
                  </a:lnTo>
                  <a:close/>
                </a:path>
                <a:path w="7538720" h="10692130">
                  <a:moveTo>
                    <a:pt x="540969" y="0"/>
                  </a:moveTo>
                  <a:lnTo>
                    <a:pt x="499846" y="0"/>
                  </a:lnTo>
                  <a:lnTo>
                    <a:pt x="499846" y="10692003"/>
                  </a:lnTo>
                  <a:lnTo>
                    <a:pt x="540969" y="10692003"/>
                  </a:lnTo>
                  <a:lnTo>
                    <a:pt x="540969" y="0"/>
                  </a:lnTo>
                  <a:close/>
                </a:path>
                <a:path w="7538720" h="10692130">
                  <a:moveTo>
                    <a:pt x="665975" y="0"/>
                  </a:moveTo>
                  <a:lnTo>
                    <a:pt x="624852" y="0"/>
                  </a:lnTo>
                  <a:lnTo>
                    <a:pt x="624852" y="10692003"/>
                  </a:lnTo>
                  <a:lnTo>
                    <a:pt x="665975" y="10692003"/>
                  </a:lnTo>
                  <a:lnTo>
                    <a:pt x="665975" y="0"/>
                  </a:lnTo>
                  <a:close/>
                </a:path>
                <a:path w="7538720" h="10692130">
                  <a:moveTo>
                    <a:pt x="790854" y="0"/>
                  </a:moveTo>
                  <a:lnTo>
                    <a:pt x="749769" y="0"/>
                  </a:lnTo>
                  <a:lnTo>
                    <a:pt x="749769" y="10692003"/>
                  </a:lnTo>
                  <a:lnTo>
                    <a:pt x="790854" y="10692003"/>
                  </a:lnTo>
                  <a:lnTo>
                    <a:pt x="790854" y="0"/>
                  </a:lnTo>
                  <a:close/>
                </a:path>
                <a:path w="7538720" h="10692130">
                  <a:moveTo>
                    <a:pt x="915885" y="0"/>
                  </a:moveTo>
                  <a:lnTo>
                    <a:pt x="874776" y="0"/>
                  </a:lnTo>
                  <a:lnTo>
                    <a:pt x="874776" y="10692003"/>
                  </a:lnTo>
                  <a:lnTo>
                    <a:pt x="915885" y="10692003"/>
                  </a:lnTo>
                  <a:lnTo>
                    <a:pt x="915885" y="0"/>
                  </a:lnTo>
                  <a:close/>
                </a:path>
                <a:path w="7538720" h="10692130">
                  <a:moveTo>
                    <a:pt x="1040803" y="0"/>
                  </a:moveTo>
                  <a:lnTo>
                    <a:pt x="999642" y="0"/>
                  </a:lnTo>
                  <a:lnTo>
                    <a:pt x="999642" y="10692003"/>
                  </a:lnTo>
                  <a:lnTo>
                    <a:pt x="1040803" y="10692003"/>
                  </a:lnTo>
                  <a:lnTo>
                    <a:pt x="1040803" y="0"/>
                  </a:lnTo>
                  <a:close/>
                </a:path>
                <a:path w="7538720" h="10692130">
                  <a:moveTo>
                    <a:pt x="1165809" y="0"/>
                  </a:moveTo>
                  <a:lnTo>
                    <a:pt x="1124635" y="0"/>
                  </a:lnTo>
                  <a:lnTo>
                    <a:pt x="1124635" y="10692003"/>
                  </a:lnTo>
                  <a:lnTo>
                    <a:pt x="1165809" y="10692003"/>
                  </a:lnTo>
                  <a:lnTo>
                    <a:pt x="1165809" y="0"/>
                  </a:lnTo>
                  <a:close/>
                </a:path>
                <a:path w="7538720" h="10692130">
                  <a:moveTo>
                    <a:pt x="1290688" y="0"/>
                  </a:moveTo>
                  <a:lnTo>
                    <a:pt x="1249553" y="0"/>
                  </a:lnTo>
                  <a:lnTo>
                    <a:pt x="1249553" y="10692003"/>
                  </a:lnTo>
                  <a:lnTo>
                    <a:pt x="1290688" y="10692003"/>
                  </a:lnTo>
                  <a:lnTo>
                    <a:pt x="1290688" y="0"/>
                  </a:lnTo>
                  <a:close/>
                </a:path>
                <a:path w="7538720" h="10692130">
                  <a:moveTo>
                    <a:pt x="1415618" y="0"/>
                  </a:moveTo>
                  <a:lnTo>
                    <a:pt x="1374495" y="0"/>
                  </a:lnTo>
                  <a:lnTo>
                    <a:pt x="1374495" y="10692003"/>
                  </a:lnTo>
                  <a:lnTo>
                    <a:pt x="1415618" y="10692003"/>
                  </a:lnTo>
                  <a:lnTo>
                    <a:pt x="1415618" y="0"/>
                  </a:lnTo>
                  <a:close/>
                </a:path>
                <a:path w="7538720" h="10692130">
                  <a:moveTo>
                    <a:pt x="1540560" y="0"/>
                  </a:moveTo>
                  <a:lnTo>
                    <a:pt x="1499527" y="0"/>
                  </a:lnTo>
                  <a:lnTo>
                    <a:pt x="1499527" y="10692003"/>
                  </a:lnTo>
                  <a:lnTo>
                    <a:pt x="1540560" y="10692003"/>
                  </a:lnTo>
                  <a:lnTo>
                    <a:pt x="1540560" y="0"/>
                  </a:lnTo>
                  <a:close/>
                </a:path>
                <a:path w="7538720" h="10692130">
                  <a:moveTo>
                    <a:pt x="1665541" y="0"/>
                  </a:moveTo>
                  <a:lnTo>
                    <a:pt x="1624393" y="0"/>
                  </a:lnTo>
                  <a:lnTo>
                    <a:pt x="1624393" y="10692003"/>
                  </a:lnTo>
                  <a:lnTo>
                    <a:pt x="1665541" y="10692003"/>
                  </a:lnTo>
                  <a:lnTo>
                    <a:pt x="1665541" y="0"/>
                  </a:lnTo>
                  <a:close/>
                </a:path>
                <a:path w="7538720" h="10692130">
                  <a:moveTo>
                    <a:pt x="1790484" y="0"/>
                  </a:moveTo>
                  <a:lnTo>
                    <a:pt x="1749336" y="0"/>
                  </a:lnTo>
                  <a:lnTo>
                    <a:pt x="1749336" y="10692003"/>
                  </a:lnTo>
                  <a:lnTo>
                    <a:pt x="1790484" y="10692003"/>
                  </a:lnTo>
                  <a:lnTo>
                    <a:pt x="1790484" y="0"/>
                  </a:lnTo>
                  <a:close/>
                </a:path>
                <a:path w="7538720" h="10692130">
                  <a:moveTo>
                    <a:pt x="1915477" y="0"/>
                  </a:moveTo>
                  <a:lnTo>
                    <a:pt x="1874266" y="0"/>
                  </a:lnTo>
                  <a:lnTo>
                    <a:pt x="1874266" y="10692003"/>
                  </a:lnTo>
                  <a:lnTo>
                    <a:pt x="1915477" y="10692003"/>
                  </a:lnTo>
                  <a:lnTo>
                    <a:pt x="1915477" y="0"/>
                  </a:lnTo>
                  <a:close/>
                </a:path>
                <a:path w="7538720" h="10692130">
                  <a:moveTo>
                    <a:pt x="2040470" y="0"/>
                  </a:moveTo>
                  <a:lnTo>
                    <a:pt x="1999310" y="0"/>
                  </a:lnTo>
                  <a:lnTo>
                    <a:pt x="1999310" y="10692003"/>
                  </a:lnTo>
                  <a:lnTo>
                    <a:pt x="2040470" y="10692003"/>
                  </a:lnTo>
                  <a:lnTo>
                    <a:pt x="2040470" y="0"/>
                  </a:lnTo>
                  <a:close/>
                </a:path>
                <a:path w="7538720" h="10692130">
                  <a:moveTo>
                    <a:pt x="2165362" y="0"/>
                  </a:moveTo>
                  <a:lnTo>
                    <a:pt x="2124240" y="0"/>
                  </a:lnTo>
                  <a:lnTo>
                    <a:pt x="2124240" y="10692003"/>
                  </a:lnTo>
                  <a:lnTo>
                    <a:pt x="2165362" y="10692003"/>
                  </a:lnTo>
                  <a:lnTo>
                    <a:pt x="2165362" y="0"/>
                  </a:lnTo>
                  <a:close/>
                </a:path>
                <a:path w="7538720" h="10692130">
                  <a:moveTo>
                    <a:pt x="2290318" y="0"/>
                  </a:moveTo>
                  <a:lnTo>
                    <a:pt x="2249195" y="0"/>
                  </a:lnTo>
                  <a:lnTo>
                    <a:pt x="2249195" y="10692003"/>
                  </a:lnTo>
                  <a:lnTo>
                    <a:pt x="2290318" y="10692003"/>
                  </a:lnTo>
                  <a:lnTo>
                    <a:pt x="2290318" y="0"/>
                  </a:lnTo>
                  <a:close/>
                </a:path>
                <a:path w="7538720" h="10692130">
                  <a:moveTo>
                    <a:pt x="2415286" y="0"/>
                  </a:moveTo>
                  <a:lnTo>
                    <a:pt x="2374138" y="0"/>
                  </a:lnTo>
                  <a:lnTo>
                    <a:pt x="2374138" y="10692003"/>
                  </a:lnTo>
                  <a:lnTo>
                    <a:pt x="2415286" y="10692003"/>
                  </a:lnTo>
                  <a:lnTo>
                    <a:pt x="2415286" y="0"/>
                  </a:lnTo>
                  <a:close/>
                </a:path>
                <a:path w="7538720" h="10692130">
                  <a:moveTo>
                    <a:pt x="2540241" y="0"/>
                  </a:moveTo>
                  <a:lnTo>
                    <a:pt x="2499093" y="0"/>
                  </a:lnTo>
                  <a:lnTo>
                    <a:pt x="2499093" y="10692003"/>
                  </a:lnTo>
                  <a:lnTo>
                    <a:pt x="2540241" y="10692003"/>
                  </a:lnTo>
                  <a:lnTo>
                    <a:pt x="2540241" y="0"/>
                  </a:lnTo>
                  <a:close/>
                </a:path>
                <a:path w="7538720" h="10692130">
                  <a:moveTo>
                    <a:pt x="2665209" y="0"/>
                  </a:moveTo>
                  <a:lnTo>
                    <a:pt x="2624010" y="0"/>
                  </a:lnTo>
                  <a:lnTo>
                    <a:pt x="2624010" y="10692003"/>
                  </a:lnTo>
                  <a:lnTo>
                    <a:pt x="2665209" y="10692003"/>
                  </a:lnTo>
                  <a:lnTo>
                    <a:pt x="2665209" y="0"/>
                  </a:lnTo>
                  <a:close/>
                </a:path>
                <a:path w="7538720" h="10692130">
                  <a:moveTo>
                    <a:pt x="2790190" y="0"/>
                  </a:moveTo>
                  <a:lnTo>
                    <a:pt x="2749029" y="0"/>
                  </a:lnTo>
                  <a:lnTo>
                    <a:pt x="2749029" y="10692003"/>
                  </a:lnTo>
                  <a:lnTo>
                    <a:pt x="2790190" y="10692003"/>
                  </a:lnTo>
                  <a:lnTo>
                    <a:pt x="2790190" y="0"/>
                  </a:lnTo>
                  <a:close/>
                </a:path>
                <a:path w="7538720" h="10692130">
                  <a:moveTo>
                    <a:pt x="2915107" y="0"/>
                  </a:moveTo>
                  <a:lnTo>
                    <a:pt x="2873933" y="0"/>
                  </a:lnTo>
                  <a:lnTo>
                    <a:pt x="2873933" y="10692003"/>
                  </a:lnTo>
                  <a:lnTo>
                    <a:pt x="2915107" y="10692003"/>
                  </a:lnTo>
                  <a:lnTo>
                    <a:pt x="2915107" y="0"/>
                  </a:lnTo>
                  <a:close/>
                </a:path>
                <a:path w="7538720" h="10692130">
                  <a:moveTo>
                    <a:pt x="3040024" y="0"/>
                  </a:moveTo>
                  <a:lnTo>
                    <a:pt x="2998901" y="0"/>
                  </a:lnTo>
                  <a:lnTo>
                    <a:pt x="2998901" y="10692003"/>
                  </a:lnTo>
                  <a:lnTo>
                    <a:pt x="3040024" y="10692003"/>
                  </a:lnTo>
                  <a:lnTo>
                    <a:pt x="3040024" y="0"/>
                  </a:lnTo>
                  <a:close/>
                </a:path>
                <a:path w="7538720" h="10692130">
                  <a:moveTo>
                    <a:pt x="3164916" y="0"/>
                  </a:moveTo>
                  <a:lnTo>
                    <a:pt x="3123882" y="0"/>
                  </a:lnTo>
                  <a:lnTo>
                    <a:pt x="3123882" y="10692003"/>
                  </a:lnTo>
                  <a:lnTo>
                    <a:pt x="3164916" y="10692003"/>
                  </a:lnTo>
                  <a:lnTo>
                    <a:pt x="3164916" y="0"/>
                  </a:lnTo>
                  <a:close/>
                </a:path>
                <a:path w="7538720" h="10692130">
                  <a:moveTo>
                    <a:pt x="3289973" y="0"/>
                  </a:moveTo>
                  <a:lnTo>
                    <a:pt x="3248825" y="0"/>
                  </a:lnTo>
                  <a:lnTo>
                    <a:pt x="3248825" y="10692003"/>
                  </a:lnTo>
                  <a:lnTo>
                    <a:pt x="3289973" y="10692003"/>
                  </a:lnTo>
                  <a:lnTo>
                    <a:pt x="3289973" y="0"/>
                  </a:lnTo>
                  <a:close/>
                </a:path>
                <a:path w="7538720" h="10692130">
                  <a:moveTo>
                    <a:pt x="3414915" y="0"/>
                  </a:moveTo>
                  <a:lnTo>
                    <a:pt x="3373793" y="0"/>
                  </a:lnTo>
                  <a:lnTo>
                    <a:pt x="3373793" y="10692003"/>
                  </a:lnTo>
                  <a:lnTo>
                    <a:pt x="3414915" y="10692003"/>
                  </a:lnTo>
                  <a:lnTo>
                    <a:pt x="3414915" y="0"/>
                  </a:lnTo>
                  <a:close/>
                </a:path>
                <a:path w="7538720" h="10692130">
                  <a:moveTo>
                    <a:pt x="3539833" y="0"/>
                  </a:moveTo>
                  <a:lnTo>
                    <a:pt x="3498748" y="0"/>
                  </a:lnTo>
                  <a:lnTo>
                    <a:pt x="3498748" y="10692003"/>
                  </a:lnTo>
                  <a:lnTo>
                    <a:pt x="3539833" y="10692003"/>
                  </a:lnTo>
                  <a:lnTo>
                    <a:pt x="3539833" y="0"/>
                  </a:lnTo>
                  <a:close/>
                </a:path>
                <a:path w="7538720" h="10692130">
                  <a:moveTo>
                    <a:pt x="3664839" y="0"/>
                  </a:moveTo>
                  <a:lnTo>
                    <a:pt x="3623691" y="0"/>
                  </a:lnTo>
                  <a:lnTo>
                    <a:pt x="3623691" y="10692003"/>
                  </a:lnTo>
                  <a:lnTo>
                    <a:pt x="3664839" y="10692003"/>
                  </a:lnTo>
                  <a:lnTo>
                    <a:pt x="3664839" y="0"/>
                  </a:lnTo>
                  <a:close/>
                </a:path>
                <a:path w="7538720" h="10692130">
                  <a:moveTo>
                    <a:pt x="3789743" y="0"/>
                  </a:moveTo>
                  <a:lnTo>
                    <a:pt x="3748570" y="0"/>
                  </a:lnTo>
                  <a:lnTo>
                    <a:pt x="3748570" y="10692003"/>
                  </a:lnTo>
                  <a:lnTo>
                    <a:pt x="3789743" y="10692003"/>
                  </a:lnTo>
                  <a:lnTo>
                    <a:pt x="3789743" y="0"/>
                  </a:lnTo>
                  <a:close/>
                </a:path>
                <a:path w="7538720" h="10692130">
                  <a:moveTo>
                    <a:pt x="3914737" y="0"/>
                  </a:moveTo>
                  <a:lnTo>
                    <a:pt x="3873614" y="0"/>
                  </a:lnTo>
                  <a:lnTo>
                    <a:pt x="3873614" y="10692003"/>
                  </a:lnTo>
                  <a:lnTo>
                    <a:pt x="3914737" y="10692003"/>
                  </a:lnTo>
                  <a:lnTo>
                    <a:pt x="3914737" y="0"/>
                  </a:lnTo>
                  <a:close/>
                </a:path>
                <a:path w="7538720" h="10692130">
                  <a:moveTo>
                    <a:pt x="4039717" y="0"/>
                  </a:moveTo>
                  <a:lnTo>
                    <a:pt x="3998493" y="0"/>
                  </a:lnTo>
                  <a:lnTo>
                    <a:pt x="3998493" y="10692003"/>
                  </a:lnTo>
                  <a:lnTo>
                    <a:pt x="4039717" y="10692003"/>
                  </a:lnTo>
                  <a:lnTo>
                    <a:pt x="4039717" y="0"/>
                  </a:lnTo>
                  <a:close/>
                </a:path>
                <a:path w="7538720" h="10692130">
                  <a:moveTo>
                    <a:pt x="4164596" y="0"/>
                  </a:moveTo>
                  <a:lnTo>
                    <a:pt x="4123474" y="0"/>
                  </a:lnTo>
                  <a:lnTo>
                    <a:pt x="4123474" y="10692003"/>
                  </a:lnTo>
                  <a:lnTo>
                    <a:pt x="4164596" y="10692003"/>
                  </a:lnTo>
                  <a:lnTo>
                    <a:pt x="4164596" y="0"/>
                  </a:lnTo>
                  <a:close/>
                </a:path>
                <a:path w="7538720" h="10692130">
                  <a:moveTo>
                    <a:pt x="4289603" y="0"/>
                  </a:moveTo>
                  <a:lnTo>
                    <a:pt x="4248467" y="0"/>
                  </a:lnTo>
                  <a:lnTo>
                    <a:pt x="4248467" y="10692003"/>
                  </a:lnTo>
                  <a:lnTo>
                    <a:pt x="4289603" y="10692003"/>
                  </a:lnTo>
                  <a:lnTo>
                    <a:pt x="4289603" y="0"/>
                  </a:lnTo>
                  <a:close/>
                </a:path>
                <a:path w="7538720" h="10692130">
                  <a:moveTo>
                    <a:pt x="4414532" y="0"/>
                  </a:moveTo>
                  <a:lnTo>
                    <a:pt x="4373384" y="0"/>
                  </a:lnTo>
                  <a:lnTo>
                    <a:pt x="4373384" y="10692003"/>
                  </a:lnTo>
                  <a:lnTo>
                    <a:pt x="4414532" y="10692003"/>
                  </a:lnTo>
                  <a:lnTo>
                    <a:pt x="4414532" y="0"/>
                  </a:lnTo>
                  <a:close/>
                </a:path>
                <a:path w="7538720" h="10692130">
                  <a:moveTo>
                    <a:pt x="4539475" y="0"/>
                  </a:moveTo>
                  <a:lnTo>
                    <a:pt x="4498302" y="0"/>
                  </a:lnTo>
                  <a:lnTo>
                    <a:pt x="4498302" y="10692003"/>
                  </a:lnTo>
                  <a:lnTo>
                    <a:pt x="4539475" y="10692003"/>
                  </a:lnTo>
                  <a:lnTo>
                    <a:pt x="4539475" y="0"/>
                  </a:lnTo>
                  <a:close/>
                </a:path>
                <a:path w="7538720" h="10692130">
                  <a:moveTo>
                    <a:pt x="4664443" y="0"/>
                  </a:moveTo>
                  <a:lnTo>
                    <a:pt x="4623282" y="0"/>
                  </a:lnTo>
                  <a:lnTo>
                    <a:pt x="4623282" y="10692003"/>
                  </a:lnTo>
                  <a:lnTo>
                    <a:pt x="4664443" y="10692003"/>
                  </a:lnTo>
                  <a:lnTo>
                    <a:pt x="4664443" y="0"/>
                  </a:lnTo>
                  <a:close/>
                </a:path>
                <a:path w="7538720" h="10692130">
                  <a:moveTo>
                    <a:pt x="4789373" y="0"/>
                  </a:moveTo>
                  <a:lnTo>
                    <a:pt x="4748288" y="0"/>
                  </a:lnTo>
                  <a:lnTo>
                    <a:pt x="4748288" y="10692003"/>
                  </a:lnTo>
                  <a:lnTo>
                    <a:pt x="4789373" y="10692003"/>
                  </a:lnTo>
                  <a:lnTo>
                    <a:pt x="4789373" y="0"/>
                  </a:lnTo>
                  <a:close/>
                </a:path>
                <a:path w="7538720" h="10692130">
                  <a:moveTo>
                    <a:pt x="4914417" y="0"/>
                  </a:moveTo>
                  <a:lnTo>
                    <a:pt x="4873218" y="0"/>
                  </a:lnTo>
                  <a:lnTo>
                    <a:pt x="4873218" y="10692003"/>
                  </a:lnTo>
                  <a:lnTo>
                    <a:pt x="4914417" y="10692003"/>
                  </a:lnTo>
                  <a:lnTo>
                    <a:pt x="4914417" y="0"/>
                  </a:lnTo>
                  <a:close/>
                </a:path>
                <a:path w="7538720" h="10692130">
                  <a:moveTo>
                    <a:pt x="5039296" y="0"/>
                  </a:moveTo>
                  <a:lnTo>
                    <a:pt x="4998085" y="0"/>
                  </a:lnTo>
                  <a:lnTo>
                    <a:pt x="4998085" y="10692003"/>
                  </a:lnTo>
                  <a:lnTo>
                    <a:pt x="5039296" y="10692003"/>
                  </a:lnTo>
                  <a:lnTo>
                    <a:pt x="5039296" y="0"/>
                  </a:lnTo>
                  <a:close/>
                </a:path>
                <a:path w="7538720" h="10692130">
                  <a:moveTo>
                    <a:pt x="5164264" y="0"/>
                  </a:moveTo>
                  <a:lnTo>
                    <a:pt x="5123142" y="0"/>
                  </a:lnTo>
                  <a:lnTo>
                    <a:pt x="5123142" y="10692003"/>
                  </a:lnTo>
                  <a:lnTo>
                    <a:pt x="5164264" y="10692003"/>
                  </a:lnTo>
                  <a:lnTo>
                    <a:pt x="5164264" y="0"/>
                  </a:lnTo>
                  <a:close/>
                </a:path>
                <a:path w="7538720" h="10692130">
                  <a:moveTo>
                    <a:pt x="5289283" y="0"/>
                  </a:moveTo>
                  <a:lnTo>
                    <a:pt x="5248097" y="0"/>
                  </a:lnTo>
                  <a:lnTo>
                    <a:pt x="5248097" y="10692003"/>
                  </a:lnTo>
                  <a:lnTo>
                    <a:pt x="5289283" y="10692003"/>
                  </a:lnTo>
                  <a:lnTo>
                    <a:pt x="5289283" y="0"/>
                  </a:lnTo>
                  <a:close/>
                </a:path>
                <a:path w="7538720" h="10692130">
                  <a:moveTo>
                    <a:pt x="5414111" y="0"/>
                  </a:moveTo>
                  <a:lnTo>
                    <a:pt x="5373001" y="0"/>
                  </a:lnTo>
                  <a:lnTo>
                    <a:pt x="5373001" y="10692003"/>
                  </a:lnTo>
                  <a:lnTo>
                    <a:pt x="5414111" y="10692003"/>
                  </a:lnTo>
                  <a:lnTo>
                    <a:pt x="5414111" y="0"/>
                  </a:lnTo>
                  <a:close/>
                </a:path>
                <a:path w="7538720" h="10692130">
                  <a:moveTo>
                    <a:pt x="5539130" y="0"/>
                  </a:moveTo>
                  <a:lnTo>
                    <a:pt x="5498008" y="0"/>
                  </a:lnTo>
                  <a:lnTo>
                    <a:pt x="5498008" y="10692003"/>
                  </a:lnTo>
                  <a:lnTo>
                    <a:pt x="5539130" y="10692003"/>
                  </a:lnTo>
                  <a:lnTo>
                    <a:pt x="5539130" y="0"/>
                  </a:lnTo>
                  <a:close/>
                </a:path>
                <a:path w="7538720" h="10692130">
                  <a:moveTo>
                    <a:pt x="5664111" y="0"/>
                  </a:moveTo>
                  <a:lnTo>
                    <a:pt x="5622976" y="0"/>
                  </a:lnTo>
                  <a:lnTo>
                    <a:pt x="5622976" y="10692003"/>
                  </a:lnTo>
                  <a:lnTo>
                    <a:pt x="5664111" y="10692003"/>
                  </a:lnTo>
                  <a:lnTo>
                    <a:pt x="5664111" y="0"/>
                  </a:lnTo>
                  <a:close/>
                </a:path>
                <a:path w="7538720" h="10692130">
                  <a:moveTo>
                    <a:pt x="5788965" y="0"/>
                  </a:moveTo>
                  <a:lnTo>
                    <a:pt x="5747855" y="0"/>
                  </a:lnTo>
                  <a:lnTo>
                    <a:pt x="5747855" y="10692003"/>
                  </a:lnTo>
                  <a:lnTo>
                    <a:pt x="5788965" y="10692003"/>
                  </a:lnTo>
                  <a:lnTo>
                    <a:pt x="5788965" y="0"/>
                  </a:lnTo>
                  <a:close/>
                </a:path>
                <a:path w="7538720" h="10692130">
                  <a:moveTo>
                    <a:pt x="5914034" y="0"/>
                  </a:moveTo>
                  <a:lnTo>
                    <a:pt x="5872873" y="0"/>
                  </a:lnTo>
                  <a:lnTo>
                    <a:pt x="5872873" y="10692003"/>
                  </a:lnTo>
                  <a:lnTo>
                    <a:pt x="5914034" y="10692003"/>
                  </a:lnTo>
                  <a:lnTo>
                    <a:pt x="5914034" y="0"/>
                  </a:lnTo>
                  <a:close/>
                </a:path>
                <a:path w="7538720" h="10692130">
                  <a:moveTo>
                    <a:pt x="6038951" y="0"/>
                  </a:moveTo>
                  <a:lnTo>
                    <a:pt x="5997778" y="0"/>
                  </a:lnTo>
                  <a:lnTo>
                    <a:pt x="5997778" y="10692003"/>
                  </a:lnTo>
                  <a:lnTo>
                    <a:pt x="6038951" y="10692003"/>
                  </a:lnTo>
                  <a:lnTo>
                    <a:pt x="6038951" y="0"/>
                  </a:lnTo>
                  <a:close/>
                </a:path>
                <a:path w="7538720" h="10692130">
                  <a:moveTo>
                    <a:pt x="6163881" y="0"/>
                  </a:moveTo>
                  <a:lnTo>
                    <a:pt x="6122733" y="0"/>
                  </a:lnTo>
                  <a:lnTo>
                    <a:pt x="6122733" y="10692003"/>
                  </a:lnTo>
                  <a:lnTo>
                    <a:pt x="6163881" y="10692003"/>
                  </a:lnTo>
                  <a:lnTo>
                    <a:pt x="6163881" y="0"/>
                  </a:lnTo>
                  <a:close/>
                </a:path>
                <a:path w="7538720" h="10692130">
                  <a:moveTo>
                    <a:pt x="6288811" y="0"/>
                  </a:moveTo>
                  <a:lnTo>
                    <a:pt x="6247727" y="0"/>
                  </a:lnTo>
                  <a:lnTo>
                    <a:pt x="6247727" y="10692003"/>
                  </a:lnTo>
                  <a:lnTo>
                    <a:pt x="6288811" y="10692003"/>
                  </a:lnTo>
                  <a:lnTo>
                    <a:pt x="6288811" y="0"/>
                  </a:lnTo>
                  <a:close/>
                </a:path>
                <a:path w="7538720" h="10692130">
                  <a:moveTo>
                    <a:pt x="6413741" y="0"/>
                  </a:moveTo>
                  <a:lnTo>
                    <a:pt x="6372631" y="0"/>
                  </a:lnTo>
                  <a:lnTo>
                    <a:pt x="6372631" y="10692003"/>
                  </a:lnTo>
                  <a:lnTo>
                    <a:pt x="6413741" y="10692003"/>
                  </a:lnTo>
                  <a:lnTo>
                    <a:pt x="6413741" y="0"/>
                  </a:lnTo>
                  <a:close/>
                </a:path>
                <a:path w="7538720" h="10692130">
                  <a:moveTo>
                    <a:pt x="6538811" y="0"/>
                  </a:moveTo>
                  <a:lnTo>
                    <a:pt x="6497612" y="0"/>
                  </a:lnTo>
                  <a:lnTo>
                    <a:pt x="6497612" y="10692003"/>
                  </a:lnTo>
                  <a:lnTo>
                    <a:pt x="6538811" y="10692003"/>
                  </a:lnTo>
                  <a:lnTo>
                    <a:pt x="6538811" y="0"/>
                  </a:lnTo>
                  <a:close/>
                </a:path>
                <a:path w="7538720" h="10692130">
                  <a:moveTo>
                    <a:pt x="6663664" y="0"/>
                  </a:moveTo>
                  <a:lnTo>
                    <a:pt x="6622580" y="0"/>
                  </a:lnTo>
                  <a:lnTo>
                    <a:pt x="6622580" y="10692003"/>
                  </a:lnTo>
                  <a:lnTo>
                    <a:pt x="6663664" y="10692003"/>
                  </a:lnTo>
                  <a:lnTo>
                    <a:pt x="6663664" y="0"/>
                  </a:lnTo>
                  <a:close/>
                </a:path>
                <a:path w="7538720" h="10692130">
                  <a:moveTo>
                    <a:pt x="6788671" y="0"/>
                  </a:moveTo>
                  <a:lnTo>
                    <a:pt x="6747573" y="0"/>
                  </a:lnTo>
                  <a:lnTo>
                    <a:pt x="6747573" y="10692003"/>
                  </a:lnTo>
                  <a:lnTo>
                    <a:pt x="6788671" y="10692003"/>
                  </a:lnTo>
                  <a:lnTo>
                    <a:pt x="6788671" y="0"/>
                  </a:lnTo>
                  <a:close/>
                </a:path>
                <a:path w="7538720" h="10692130">
                  <a:moveTo>
                    <a:pt x="6913613" y="0"/>
                  </a:moveTo>
                  <a:lnTo>
                    <a:pt x="6872516" y="0"/>
                  </a:lnTo>
                  <a:lnTo>
                    <a:pt x="6872516" y="10692003"/>
                  </a:lnTo>
                  <a:lnTo>
                    <a:pt x="6913613" y="10692003"/>
                  </a:lnTo>
                  <a:lnTo>
                    <a:pt x="6913613" y="0"/>
                  </a:lnTo>
                  <a:close/>
                </a:path>
                <a:path w="7538720" h="10692130">
                  <a:moveTo>
                    <a:pt x="7038619" y="0"/>
                  </a:moveTo>
                  <a:lnTo>
                    <a:pt x="6997408" y="0"/>
                  </a:lnTo>
                  <a:lnTo>
                    <a:pt x="6997408" y="10692003"/>
                  </a:lnTo>
                  <a:lnTo>
                    <a:pt x="7038619" y="10692003"/>
                  </a:lnTo>
                  <a:lnTo>
                    <a:pt x="7038619" y="0"/>
                  </a:lnTo>
                  <a:close/>
                </a:path>
                <a:path w="7538720" h="10692130">
                  <a:moveTo>
                    <a:pt x="7163549" y="0"/>
                  </a:moveTo>
                  <a:lnTo>
                    <a:pt x="7122414" y="0"/>
                  </a:lnTo>
                  <a:lnTo>
                    <a:pt x="7122414" y="10692003"/>
                  </a:lnTo>
                  <a:lnTo>
                    <a:pt x="7163549" y="10692003"/>
                  </a:lnTo>
                  <a:lnTo>
                    <a:pt x="7163549" y="0"/>
                  </a:lnTo>
                  <a:close/>
                </a:path>
                <a:path w="7538720" h="10692130">
                  <a:moveTo>
                    <a:pt x="7288466" y="0"/>
                  </a:moveTo>
                  <a:lnTo>
                    <a:pt x="7247331" y="0"/>
                  </a:lnTo>
                  <a:lnTo>
                    <a:pt x="7247331" y="10692003"/>
                  </a:lnTo>
                  <a:lnTo>
                    <a:pt x="7288466" y="10692003"/>
                  </a:lnTo>
                  <a:lnTo>
                    <a:pt x="7288466" y="0"/>
                  </a:lnTo>
                  <a:close/>
                </a:path>
                <a:path w="7538720" h="10692130">
                  <a:moveTo>
                    <a:pt x="7413396" y="0"/>
                  </a:moveTo>
                  <a:lnTo>
                    <a:pt x="7372312" y="0"/>
                  </a:lnTo>
                  <a:lnTo>
                    <a:pt x="7372312" y="10692003"/>
                  </a:lnTo>
                  <a:lnTo>
                    <a:pt x="7413396" y="10692003"/>
                  </a:lnTo>
                  <a:lnTo>
                    <a:pt x="7413396" y="0"/>
                  </a:lnTo>
                  <a:close/>
                </a:path>
                <a:path w="7538720" h="10692130">
                  <a:moveTo>
                    <a:pt x="7538377" y="0"/>
                  </a:moveTo>
                  <a:lnTo>
                    <a:pt x="7497267" y="0"/>
                  </a:lnTo>
                  <a:lnTo>
                    <a:pt x="7497267" y="10692003"/>
                  </a:lnTo>
                  <a:lnTo>
                    <a:pt x="7538377" y="10692003"/>
                  </a:lnTo>
                  <a:lnTo>
                    <a:pt x="7538377" y="0"/>
                  </a:lnTo>
                  <a:close/>
                </a:path>
              </a:pathLst>
            </a:custGeom>
            <a:solidFill>
              <a:srgbClr val="726658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6" name="object 14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766308" y="1510756"/>
              <a:ext cx="81953" cy="69989"/>
            </a:xfrm>
            <a:prstGeom prst="rect">
              <a:avLst/>
            </a:prstGeom>
          </p:spPr>
        </p:pic>
        <p:sp>
          <p:nvSpPr>
            <p:cNvPr id="147" name="object 147"/>
            <p:cNvSpPr/>
            <p:nvPr/>
          </p:nvSpPr>
          <p:spPr>
            <a:xfrm>
              <a:off x="2874030" y="1529250"/>
              <a:ext cx="49530" cy="52705"/>
            </a:xfrm>
            <a:custGeom>
              <a:avLst/>
              <a:gdLst/>
              <a:ahLst/>
              <a:cxnLst/>
              <a:rect l="l" t="t" r="r" b="b"/>
              <a:pathLst>
                <a:path w="49530" h="52705">
                  <a:moveTo>
                    <a:pt x="48958" y="0"/>
                  </a:moveTo>
                  <a:lnTo>
                    <a:pt x="32143" y="0"/>
                  </a:lnTo>
                  <a:lnTo>
                    <a:pt x="32143" y="35306"/>
                  </a:lnTo>
                  <a:lnTo>
                    <a:pt x="31368" y="36423"/>
                  </a:lnTo>
                  <a:lnTo>
                    <a:pt x="30340" y="37376"/>
                  </a:lnTo>
                  <a:lnTo>
                    <a:pt x="27749" y="38912"/>
                  </a:lnTo>
                  <a:lnTo>
                    <a:pt x="26225" y="39293"/>
                  </a:lnTo>
                  <a:lnTo>
                    <a:pt x="21716" y="39293"/>
                  </a:lnTo>
                  <a:lnTo>
                    <a:pt x="19773" y="38303"/>
                  </a:lnTo>
                  <a:lnTo>
                    <a:pt x="17398" y="34315"/>
                  </a:lnTo>
                  <a:lnTo>
                    <a:pt x="16802" y="31178"/>
                  </a:lnTo>
                  <a:lnTo>
                    <a:pt x="16802" y="0"/>
                  </a:lnTo>
                  <a:lnTo>
                    <a:pt x="0" y="0"/>
                  </a:lnTo>
                  <a:lnTo>
                    <a:pt x="0" y="30010"/>
                  </a:lnTo>
                  <a:lnTo>
                    <a:pt x="304" y="33299"/>
                  </a:lnTo>
                  <a:lnTo>
                    <a:pt x="14935" y="52539"/>
                  </a:lnTo>
                  <a:lnTo>
                    <a:pt x="21120" y="52539"/>
                  </a:lnTo>
                  <a:lnTo>
                    <a:pt x="23698" y="51981"/>
                  </a:lnTo>
                  <a:lnTo>
                    <a:pt x="28587" y="49745"/>
                  </a:lnTo>
                  <a:lnTo>
                    <a:pt x="30810" y="47701"/>
                  </a:lnTo>
                  <a:lnTo>
                    <a:pt x="32778" y="44754"/>
                  </a:lnTo>
                  <a:lnTo>
                    <a:pt x="32778" y="51485"/>
                  </a:lnTo>
                  <a:lnTo>
                    <a:pt x="48958" y="51485"/>
                  </a:lnTo>
                  <a:lnTo>
                    <a:pt x="489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" name="object 14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950623" y="1506549"/>
              <a:ext cx="82171" cy="75247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3055899" y="1504759"/>
              <a:ext cx="610235" cy="77470"/>
            </a:xfrm>
            <a:custGeom>
              <a:avLst/>
              <a:gdLst/>
              <a:ahLst/>
              <a:cxnLst/>
              <a:rect l="l" t="t" r="r" b="b"/>
              <a:pathLst>
                <a:path w="610235" h="77469">
                  <a:moveTo>
                    <a:pt x="17856" y="24498"/>
                  </a:moveTo>
                  <a:lnTo>
                    <a:pt x="1054" y="24498"/>
                  </a:lnTo>
                  <a:lnTo>
                    <a:pt x="1054" y="75984"/>
                  </a:lnTo>
                  <a:lnTo>
                    <a:pt x="17856" y="75984"/>
                  </a:lnTo>
                  <a:lnTo>
                    <a:pt x="17856" y="24498"/>
                  </a:lnTo>
                  <a:close/>
                </a:path>
                <a:path w="610235" h="77469">
                  <a:moveTo>
                    <a:pt x="18923" y="6807"/>
                  </a:moveTo>
                  <a:lnTo>
                    <a:pt x="18046" y="4559"/>
                  </a:lnTo>
                  <a:lnTo>
                    <a:pt x="14541" y="914"/>
                  </a:lnTo>
                  <a:lnTo>
                    <a:pt x="12268" y="0"/>
                  </a:lnTo>
                  <a:lnTo>
                    <a:pt x="6667" y="0"/>
                  </a:lnTo>
                  <a:lnTo>
                    <a:pt x="4381" y="914"/>
                  </a:lnTo>
                  <a:lnTo>
                    <a:pt x="889" y="4559"/>
                  </a:lnTo>
                  <a:lnTo>
                    <a:pt x="0" y="6807"/>
                  </a:lnTo>
                  <a:lnTo>
                    <a:pt x="0" y="12128"/>
                  </a:lnTo>
                  <a:lnTo>
                    <a:pt x="889" y="14363"/>
                  </a:lnTo>
                  <a:lnTo>
                    <a:pt x="4381" y="18008"/>
                  </a:lnTo>
                  <a:lnTo>
                    <a:pt x="6667" y="18923"/>
                  </a:lnTo>
                  <a:lnTo>
                    <a:pt x="12268" y="18923"/>
                  </a:lnTo>
                  <a:lnTo>
                    <a:pt x="14541" y="18008"/>
                  </a:lnTo>
                  <a:lnTo>
                    <a:pt x="18046" y="14363"/>
                  </a:lnTo>
                  <a:lnTo>
                    <a:pt x="18923" y="12128"/>
                  </a:lnTo>
                  <a:lnTo>
                    <a:pt x="18923" y="6807"/>
                  </a:lnTo>
                  <a:close/>
                </a:path>
                <a:path w="610235" h="77469">
                  <a:moveTo>
                    <a:pt x="112356" y="42049"/>
                  </a:moveTo>
                  <a:lnTo>
                    <a:pt x="83540" y="42049"/>
                  </a:lnTo>
                  <a:lnTo>
                    <a:pt x="83540" y="55499"/>
                  </a:lnTo>
                  <a:lnTo>
                    <a:pt x="112356" y="55499"/>
                  </a:lnTo>
                  <a:lnTo>
                    <a:pt x="112356" y="42049"/>
                  </a:lnTo>
                  <a:close/>
                </a:path>
                <a:path w="610235" h="77469">
                  <a:moveTo>
                    <a:pt x="233413" y="8801"/>
                  </a:moveTo>
                  <a:lnTo>
                    <a:pt x="230746" y="7480"/>
                  </a:lnTo>
                  <a:lnTo>
                    <a:pt x="227571" y="6477"/>
                  </a:lnTo>
                  <a:lnTo>
                    <a:pt x="220218" y="5080"/>
                  </a:lnTo>
                  <a:lnTo>
                    <a:pt x="216560" y="4737"/>
                  </a:lnTo>
                  <a:lnTo>
                    <a:pt x="212928" y="4737"/>
                  </a:lnTo>
                  <a:lnTo>
                    <a:pt x="206756" y="4737"/>
                  </a:lnTo>
                  <a:lnTo>
                    <a:pt x="176110" y="30911"/>
                  </a:lnTo>
                  <a:lnTo>
                    <a:pt x="175298" y="35737"/>
                  </a:lnTo>
                  <a:lnTo>
                    <a:pt x="175298" y="46240"/>
                  </a:lnTo>
                  <a:lnTo>
                    <a:pt x="201320" y="76327"/>
                  </a:lnTo>
                  <a:lnTo>
                    <a:pt x="206756" y="77241"/>
                  </a:lnTo>
                  <a:lnTo>
                    <a:pt x="216560" y="77241"/>
                  </a:lnTo>
                  <a:lnTo>
                    <a:pt x="220218" y="76898"/>
                  </a:lnTo>
                  <a:lnTo>
                    <a:pt x="227571" y="75501"/>
                  </a:lnTo>
                  <a:lnTo>
                    <a:pt x="230746" y="74498"/>
                  </a:lnTo>
                  <a:lnTo>
                    <a:pt x="233413" y="73177"/>
                  </a:lnTo>
                  <a:lnTo>
                    <a:pt x="230886" y="60553"/>
                  </a:lnTo>
                  <a:lnTo>
                    <a:pt x="228790" y="61379"/>
                  </a:lnTo>
                  <a:lnTo>
                    <a:pt x="226390" y="62103"/>
                  </a:lnTo>
                  <a:lnTo>
                    <a:pt x="221005" y="63284"/>
                  </a:lnTo>
                  <a:lnTo>
                    <a:pt x="218313" y="63588"/>
                  </a:lnTo>
                  <a:lnTo>
                    <a:pt x="208508" y="63588"/>
                  </a:lnTo>
                  <a:lnTo>
                    <a:pt x="202869" y="61722"/>
                  </a:lnTo>
                  <a:lnTo>
                    <a:pt x="194602" y="54254"/>
                  </a:lnTo>
                  <a:lnTo>
                    <a:pt x="192544" y="48590"/>
                  </a:lnTo>
                  <a:lnTo>
                    <a:pt x="192544" y="33388"/>
                  </a:lnTo>
                  <a:lnTo>
                    <a:pt x="194602" y="27736"/>
                  </a:lnTo>
                  <a:lnTo>
                    <a:pt x="202869" y="20269"/>
                  </a:lnTo>
                  <a:lnTo>
                    <a:pt x="208508" y="18402"/>
                  </a:lnTo>
                  <a:lnTo>
                    <a:pt x="218313" y="18402"/>
                  </a:lnTo>
                  <a:lnTo>
                    <a:pt x="221005" y="18694"/>
                  </a:lnTo>
                  <a:lnTo>
                    <a:pt x="226390" y="19888"/>
                  </a:lnTo>
                  <a:lnTo>
                    <a:pt x="228790" y="20612"/>
                  </a:lnTo>
                  <a:lnTo>
                    <a:pt x="230886" y="21437"/>
                  </a:lnTo>
                  <a:lnTo>
                    <a:pt x="233413" y="8801"/>
                  </a:lnTo>
                  <a:close/>
                </a:path>
                <a:path w="610235" h="77469">
                  <a:moveTo>
                    <a:pt x="307911" y="24498"/>
                  </a:moveTo>
                  <a:lnTo>
                    <a:pt x="291096" y="24498"/>
                  </a:lnTo>
                  <a:lnTo>
                    <a:pt x="291096" y="59804"/>
                  </a:lnTo>
                  <a:lnTo>
                    <a:pt x="290322" y="60921"/>
                  </a:lnTo>
                  <a:lnTo>
                    <a:pt x="289293" y="61874"/>
                  </a:lnTo>
                  <a:lnTo>
                    <a:pt x="286702" y="63411"/>
                  </a:lnTo>
                  <a:lnTo>
                    <a:pt x="285178" y="63792"/>
                  </a:lnTo>
                  <a:lnTo>
                    <a:pt x="280695" y="63792"/>
                  </a:lnTo>
                  <a:lnTo>
                    <a:pt x="278726" y="62801"/>
                  </a:lnTo>
                  <a:lnTo>
                    <a:pt x="276352" y="58813"/>
                  </a:lnTo>
                  <a:lnTo>
                    <a:pt x="275755" y="55676"/>
                  </a:lnTo>
                  <a:lnTo>
                    <a:pt x="275755" y="24498"/>
                  </a:lnTo>
                  <a:lnTo>
                    <a:pt x="258953" y="24498"/>
                  </a:lnTo>
                  <a:lnTo>
                    <a:pt x="258953" y="54508"/>
                  </a:lnTo>
                  <a:lnTo>
                    <a:pt x="259257" y="57797"/>
                  </a:lnTo>
                  <a:lnTo>
                    <a:pt x="273900" y="77038"/>
                  </a:lnTo>
                  <a:lnTo>
                    <a:pt x="280073" y="77038"/>
                  </a:lnTo>
                  <a:lnTo>
                    <a:pt x="282663" y="76479"/>
                  </a:lnTo>
                  <a:lnTo>
                    <a:pt x="287540" y="74244"/>
                  </a:lnTo>
                  <a:lnTo>
                    <a:pt x="289763" y="72199"/>
                  </a:lnTo>
                  <a:lnTo>
                    <a:pt x="291731" y="69253"/>
                  </a:lnTo>
                  <a:lnTo>
                    <a:pt x="291731" y="75984"/>
                  </a:lnTo>
                  <a:lnTo>
                    <a:pt x="307911" y="75984"/>
                  </a:lnTo>
                  <a:lnTo>
                    <a:pt x="307911" y="24498"/>
                  </a:lnTo>
                  <a:close/>
                </a:path>
                <a:path w="610235" h="77469">
                  <a:moveTo>
                    <a:pt x="353085" y="24498"/>
                  </a:moveTo>
                  <a:lnTo>
                    <a:pt x="336283" y="24498"/>
                  </a:lnTo>
                  <a:lnTo>
                    <a:pt x="336283" y="75984"/>
                  </a:lnTo>
                  <a:lnTo>
                    <a:pt x="353085" y="75984"/>
                  </a:lnTo>
                  <a:lnTo>
                    <a:pt x="353085" y="24498"/>
                  </a:lnTo>
                  <a:close/>
                </a:path>
                <a:path w="610235" h="77469">
                  <a:moveTo>
                    <a:pt x="354139" y="6807"/>
                  </a:moveTo>
                  <a:lnTo>
                    <a:pt x="353275" y="4559"/>
                  </a:lnTo>
                  <a:lnTo>
                    <a:pt x="349745" y="914"/>
                  </a:lnTo>
                  <a:lnTo>
                    <a:pt x="347484" y="0"/>
                  </a:lnTo>
                  <a:lnTo>
                    <a:pt x="341884" y="0"/>
                  </a:lnTo>
                  <a:lnTo>
                    <a:pt x="339610" y="914"/>
                  </a:lnTo>
                  <a:lnTo>
                    <a:pt x="336092" y="4559"/>
                  </a:lnTo>
                  <a:lnTo>
                    <a:pt x="335229" y="6807"/>
                  </a:lnTo>
                  <a:lnTo>
                    <a:pt x="335229" y="12128"/>
                  </a:lnTo>
                  <a:lnTo>
                    <a:pt x="336092" y="14363"/>
                  </a:lnTo>
                  <a:lnTo>
                    <a:pt x="339610" y="18008"/>
                  </a:lnTo>
                  <a:lnTo>
                    <a:pt x="341884" y="18923"/>
                  </a:lnTo>
                  <a:lnTo>
                    <a:pt x="347484" y="18923"/>
                  </a:lnTo>
                  <a:lnTo>
                    <a:pt x="349745" y="18008"/>
                  </a:lnTo>
                  <a:lnTo>
                    <a:pt x="353275" y="14363"/>
                  </a:lnTo>
                  <a:lnTo>
                    <a:pt x="354139" y="12128"/>
                  </a:lnTo>
                  <a:lnTo>
                    <a:pt x="354139" y="6807"/>
                  </a:lnTo>
                  <a:close/>
                </a:path>
                <a:path w="610235" h="77469">
                  <a:moveTo>
                    <a:pt x="418147" y="56654"/>
                  </a:moveTo>
                  <a:lnTo>
                    <a:pt x="395579" y="40525"/>
                  </a:lnTo>
                  <a:lnTo>
                    <a:pt x="394931" y="39674"/>
                  </a:lnTo>
                  <a:lnTo>
                    <a:pt x="394931" y="37287"/>
                  </a:lnTo>
                  <a:lnTo>
                    <a:pt x="395465" y="36499"/>
                  </a:lnTo>
                  <a:lnTo>
                    <a:pt x="397637" y="35725"/>
                  </a:lnTo>
                  <a:lnTo>
                    <a:pt x="399199" y="35534"/>
                  </a:lnTo>
                  <a:lnTo>
                    <a:pt x="403542" y="35534"/>
                  </a:lnTo>
                  <a:lnTo>
                    <a:pt x="405726" y="35801"/>
                  </a:lnTo>
                  <a:lnTo>
                    <a:pt x="409943" y="36855"/>
                  </a:lnTo>
                  <a:lnTo>
                    <a:pt x="411949" y="37528"/>
                  </a:lnTo>
                  <a:lnTo>
                    <a:pt x="413842" y="38366"/>
                  </a:lnTo>
                  <a:lnTo>
                    <a:pt x="416153" y="27343"/>
                  </a:lnTo>
                  <a:lnTo>
                    <a:pt x="413677" y="25933"/>
                  </a:lnTo>
                  <a:lnTo>
                    <a:pt x="411137" y="24942"/>
                  </a:lnTo>
                  <a:lnTo>
                    <a:pt x="405815" y="23749"/>
                  </a:lnTo>
                  <a:lnTo>
                    <a:pt x="402882" y="23456"/>
                  </a:lnTo>
                  <a:lnTo>
                    <a:pt x="393547" y="23456"/>
                  </a:lnTo>
                  <a:lnTo>
                    <a:pt x="388620" y="24790"/>
                  </a:lnTo>
                  <a:lnTo>
                    <a:pt x="381050" y="30111"/>
                  </a:lnTo>
                  <a:lnTo>
                    <a:pt x="379171" y="34239"/>
                  </a:lnTo>
                  <a:lnTo>
                    <a:pt x="379171" y="42087"/>
                  </a:lnTo>
                  <a:lnTo>
                    <a:pt x="401828" y="58915"/>
                  </a:lnTo>
                  <a:lnTo>
                    <a:pt x="402501" y="59804"/>
                  </a:lnTo>
                  <a:lnTo>
                    <a:pt x="402501" y="62471"/>
                  </a:lnTo>
                  <a:lnTo>
                    <a:pt x="401739" y="63474"/>
                  </a:lnTo>
                  <a:lnTo>
                    <a:pt x="398729" y="64668"/>
                  </a:lnTo>
                  <a:lnTo>
                    <a:pt x="396951" y="64960"/>
                  </a:lnTo>
                  <a:lnTo>
                    <a:pt x="392963" y="64960"/>
                  </a:lnTo>
                  <a:lnTo>
                    <a:pt x="390664" y="64731"/>
                  </a:lnTo>
                  <a:lnTo>
                    <a:pt x="385419" y="63817"/>
                  </a:lnTo>
                  <a:lnTo>
                    <a:pt x="382993" y="63144"/>
                  </a:lnTo>
                  <a:lnTo>
                    <a:pt x="380834" y="62230"/>
                  </a:lnTo>
                  <a:lnTo>
                    <a:pt x="378536" y="73888"/>
                  </a:lnTo>
                  <a:lnTo>
                    <a:pt x="381050" y="74942"/>
                  </a:lnTo>
                  <a:lnTo>
                    <a:pt x="383857" y="75730"/>
                  </a:lnTo>
                  <a:lnTo>
                    <a:pt x="390017" y="76784"/>
                  </a:lnTo>
                  <a:lnTo>
                    <a:pt x="392963" y="77050"/>
                  </a:lnTo>
                  <a:lnTo>
                    <a:pt x="399059" y="77050"/>
                  </a:lnTo>
                  <a:lnTo>
                    <a:pt x="418147" y="62052"/>
                  </a:lnTo>
                  <a:lnTo>
                    <a:pt x="418147" y="59182"/>
                  </a:lnTo>
                  <a:lnTo>
                    <a:pt x="418147" y="56654"/>
                  </a:lnTo>
                  <a:close/>
                </a:path>
                <a:path w="610235" h="77469">
                  <a:moveTo>
                    <a:pt x="459727" y="24498"/>
                  </a:moveTo>
                  <a:lnTo>
                    <a:pt x="442937" y="24498"/>
                  </a:lnTo>
                  <a:lnTo>
                    <a:pt x="442937" y="75984"/>
                  </a:lnTo>
                  <a:lnTo>
                    <a:pt x="459727" y="75984"/>
                  </a:lnTo>
                  <a:lnTo>
                    <a:pt x="459727" y="24498"/>
                  </a:lnTo>
                  <a:close/>
                </a:path>
                <a:path w="610235" h="77469">
                  <a:moveTo>
                    <a:pt x="460806" y="6807"/>
                  </a:moveTo>
                  <a:lnTo>
                    <a:pt x="459917" y="4559"/>
                  </a:lnTo>
                  <a:lnTo>
                    <a:pt x="456425" y="914"/>
                  </a:lnTo>
                  <a:lnTo>
                    <a:pt x="454139" y="0"/>
                  </a:lnTo>
                  <a:lnTo>
                    <a:pt x="448538" y="0"/>
                  </a:lnTo>
                  <a:lnTo>
                    <a:pt x="446265" y="914"/>
                  </a:lnTo>
                  <a:lnTo>
                    <a:pt x="442760" y="4559"/>
                  </a:lnTo>
                  <a:lnTo>
                    <a:pt x="441883" y="6807"/>
                  </a:lnTo>
                  <a:lnTo>
                    <a:pt x="441883" y="12128"/>
                  </a:lnTo>
                  <a:lnTo>
                    <a:pt x="442760" y="14363"/>
                  </a:lnTo>
                  <a:lnTo>
                    <a:pt x="446265" y="18008"/>
                  </a:lnTo>
                  <a:lnTo>
                    <a:pt x="448538" y="18923"/>
                  </a:lnTo>
                  <a:lnTo>
                    <a:pt x="454139" y="18923"/>
                  </a:lnTo>
                  <a:lnTo>
                    <a:pt x="456425" y="18008"/>
                  </a:lnTo>
                  <a:lnTo>
                    <a:pt x="459917" y="14363"/>
                  </a:lnTo>
                  <a:lnTo>
                    <a:pt x="460806" y="12128"/>
                  </a:lnTo>
                  <a:lnTo>
                    <a:pt x="460806" y="6807"/>
                  </a:lnTo>
                  <a:close/>
                </a:path>
                <a:path w="610235" h="77469">
                  <a:moveTo>
                    <a:pt x="537514" y="45974"/>
                  </a:moveTo>
                  <a:lnTo>
                    <a:pt x="522135" y="23456"/>
                  </a:lnTo>
                  <a:lnTo>
                    <a:pt x="515835" y="23456"/>
                  </a:lnTo>
                  <a:lnTo>
                    <a:pt x="513118" y="24053"/>
                  </a:lnTo>
                  <a:lnTo>
                    <a:pt x="507987" y="26428"/>
                  </a:lnTo>
                  <a:lnTo>
                    <a:pt x="505904" y="28435"/>
                  </a:lnTo>
                  <a:lnTo>
                    <a:pt x="504291" y="31229"/>
                  </a:lnTo>
                  <a:lnTo>
                    <a:pt x="504291" y="24511"/>
                  </a:lnTo>
                  <a:lnTo>
                    <a:pt x="488124" y="24511"/>
                  </a:lnTo>
                  <a:lnTo>
                    <a:pt x="488124" y="75996"/>
                  </a:lnTo>
                  <a:lnTo>
                    <a:pt x="504939" y="75996"/>
                  </a:lnTo>
                  <a:lnTo>
                    <a:pt x="504939" y="40690"/>
                  </a:lnTo>
                  <a:lnTo>
                    <a:pt x="505714" y="39573"/>
                  </a:lnTo>
                  <a:lnTo>
                    <a:pt x="506742" y="38620"/>
                  </a:lnTo>
                  <a:lnTo>
                    <a:pt x="509333" y="37084"/>
                  </a:lnTo>
                  <a:lnTo>
                    <a:pt x="510857" y="36703"/>
                  </a:lnTo>
                  <a:lnTo>
                    <a:pt x="515340" y="36703"/>
                  </a:lnTo>
                  <a:lnTo>
                    <a:pt x="517372" y="37693"/>
                  </a:lnTo>
                  <a:lnTo>
                    <a:pt x="520039" y="41681"/>
                  </a:lnTo>
                  <a:lnTo>
                    <a:pt x="520687" y="44818"/>
                  </a:lnTo>
                  <a:lnTo>
                    <a:pt x="520687" y="75996"/>
                  </a:lnTo>
                  <a:lnTo>
                    <a:pt x="537514" y="75996"/>
                  </a:lnTo>
                  <a:lnTo>
                    <a:pt x="537514" y="45974"/>
                  </a:lnTo>
                  <a:close/>
                </a:path>
                <a:path w="610235" h="77469">
                  <a:moveTo>
                    <a:pt x="609828" y="38836"/>
                  </a:moveTo>
                  <a:lnTo>
                    <a:pt x="608126" y="34175"/>
                  </a:lnTo>
                  <a:lnTo>
                    <a:pt x="607834" y="33350"/>
                  </a:lnTo>
                  <a:lnTo>
                    <a:pt x="600011" y="25438"/>
                  </a:lnTo>
                  <a:lnTo>
                    <a:pt x="594690" y="23456"/>
                  </a:lnTo>
                  <a:lnTo>
                    <a:pt x="594271" y="23456"/>
                  </a:lnTo>
                  <a:lnTo>
                    <a:pt x="594271" y="39814"/>
                  </a:lnTo>
                  <a:lnTo>
                    <a:pt x="594194" y="43281"/>
                  </a:lnTo>
                  <a:lnTo>
                    <a:pt x="594055" y="43840"/>
                  </a:lnTo>
                  <a:lnTo>
                    <a:pt x="579145" y="43840"/>
                  </a:lnTo>
                  <a:lnTo>
                    <a:pt x="579145" y="40830"/>
                  </a:lnTo>
                  <a:lnTo>
                    <a:pt x="579843" y="38468"/>
                  </a:lnTo>
                  <a:lnTo>
                    <a:pt x="582726" y="35026"/>
                  </a:lnTo>
                  <a:lnTo>
                    <a:pt x="584771" y="34175"/>
                  </a:lnTo>
                  <a:lnTo>
                    <a:pt x="589610" y="34175"/>
                  </a:lnTo>
                  <a:lnTo>
                    <a:pt x="591286" y="34925"/>
                  </a:lnTo>
                  <a:lnTo>
                    <a:pt x="592467" y="36436"/>
                  </a:lnTo>
                  <a:lnTo>
                    <a:pt x="593674" y="37934"/>
                  </a:lnTo>
                  <a:lnTo>
                    <a:pt x="594271" y="39814"/>
                  </a:lnTo>
                  <a:lnTo>
                    <a:pt x="594271" y="23456"/>
                  </a:lnTo>
                  <a:lnTo>
                    <a:pt x="583971" y="23456"/>
                  </a:lnTo>
                  <a:lnTo>
                    <a:pt x="561771" y="46469"/>
                  </a:lnTo>
                  <a:lnTo>
                    <a:pt x="561771" y="54597"/>
                  </a:lnTo>
                  <a:lnTo>
                    <a:pt x="584847" y="77050"/>
                  </a:lnTo>
                  <a:lnTo>
                    <a:pt x="592899" y="77050"/>
                  </a:lnTo>
                  <a:lnTo>
                    <a:pt x="596353" y="76695"/>
                  </a:lnTo>
                  <a:lnTo>
                    <a:pt x="603008" y="75298"/>
                  </a:lnTo>
                  <a:lnTo>
                    <a:pt x="606005" y="74282"/>
                  </a:lnTo>
                  <a:lnTo>
                    <a:pt x="608672" y="72948"/>
                  </a:lnTo>
                  <a:lnTo>
                    <a:pt x="607098" y="64858"/>
                  </a:lnTo>
                  <a:lnTo>
                    <a:pt x="606564" y="62128"/>
                  </a:lnTo>
                  <a:lnTo>
                    <a:pt x="604532" y="63030"/>
                  </a:lnTo>
                  <a:lnTo>
                    <a:pt x="602132" y="63728"/>
                  </a:lnTo>
                  <a:lnTo>
                    <a:pt x="596595" y="64630"/>
                  </a:lnTo>
                  <a:lnTo>
                    <a:pt x="593953" y="64858"/>
                  </a:lnTo>
                  <a:lnTo>
                    <a:pt x="587286" y="64858"/>
                  </a:lnTo>
                  <a:lnTo>
                    <a:pt x="584225" y="63893"/>
                  </a:lnTo>
                  <a:lnTo>
                    <a:pt x="582244" y="61963"/>
                  </a:lnTo>
                  <a:lnTo>
                    <a:pt x="580237" y="60045"/>
                  </a:lnTo>
                  <a:lnTo>
                    <a:pt x="579170" y="57505"/>
                  </a:lnTo>
                  <a:lnTo>
                    <a:pt x="579031" y="54343"/>
                  </a:lnTo>
                  <a:lnTo>
                    <a:pt x="608863" y="54343"/>
                  </a:lnTo>
                  <a:lnTo>
                    <a:pt x="609498" y="51346"/>
                  </a:lnTo>
                  <a:lnTo>
                    <a:pt x="609828" y="48501"/>
                  </a:lnTo>
                  <a:lnTo>
                    <a:pt x="609828" y="43840"/>
                  </a:lnTo>
                  <a:lnTo>
                    <a:pt x="609828" y="388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" name="object 15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729931" y="1509504"/>
              <a:ext cx="1036552" cy="72504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385948" y="514325"/>
              <a:ext cx="2810846" cy="905890"/>
            </a:xfrm>
            <a:prstGeom prst="rect">
              <a:avLst/>
            </a:prstGeom>
          </p:spPr>
        </p:pic>
        <p:sp>
          <p:nvSpPr>
            <p:cNvPr id="152" name="object 152"/>
            <p:cNvSpPr/>
            <p:nvPr/>
          </p:nvSpPr>
          <p:spPr>
            <a:xfrm>
              <a:off x="3038932" y="2049424"/>
              <a:ext cx="227329" cy="162560"/>
            </a:xfrm>
            <a:custGeom>
              <a:avLst/>
              <a:gdLst/>
              <a:ahLst/>
              <a:cxnLst/>
              <a:rect l="l" t="t" r="r" b="b"/>
              <a:pathLst>
                <a:path w="227329" h="162560">
                  <a:moveTo>
                    <a:pt x="107607" y="113995"/>
                  </a:moveTo>
                  <a:lnTo>
                    <a:pt x="90589" y="77927"/>
                  </a:lnTo>
                  <a:lnTo>
                    <a:pt x="50558" y="56451"/>
                  </a:lnTo>
                  <a:lnTo>
                    <a:pt x="42811" y="52108"/>
                  </a:lnTo>
                  <a:lnTo>
                    <a:pt x="36957" y="48412"/>
                  </a:lnTo>
                  <a:lnTo>
                    <a:pt x="32981" y="45351"/>
                  </a:lnTo>
                  <a:lnTo>
                    <a:pt x="28841" y="41770"/>
                  </a:lnTo>
                  <a:lnTo>
                    <a:pt x="26784" y="36372"/>
                  </a:lnTo>
                  <a:lnTo>
                    <a:pt x="26784" y="23114"/>
                  </a:lnTo>
                  <a:lnTo>
                    <a:pt x="28981" y="17995"/>
                  </a:lnTo>
                  <a:lnTo>
                    <a:pt x="37795" y="9588"/>
                  </a:lnTo>
                  <a:lnTo>
                    <a:pt x="43764" y="7480"/>
                  </a:lnTo>
                  <a:lnTo>
                    <a:pt x="51333" y="7480"/>
                  </a:lnTo>
                  <a:lnTo>
                    <a:pt x="88366" y="33693"/>
                  </a:lnTo>
                  <a:lnTo>
                    <a:pt x="94538" y="49784"/>
                  </a:lnTo>
                  <a:lnTo>
                    <a:pt x="100901" y="49784"/>
                  </a:lnTo>
                  <a:lnTo>
                    <a:pt x="100901" y="0"/>
                  </a:lnTo>
                  <a:lnTo>
                    <a:pt x="94094" y="0"/>
                  </a:lnTo>
                  <a:lnTo>
                    <a:pt x="93510" y="2387"/>
                  </a:lnTo>
                  <a:lnTo>
                    <a:pt x="92748" y="4305"/>
                  </a:lnTo>
                  <a:lnTo>
                    <a:pt x="90830" y="7200"/>
                  </a:lnTo>
                  <a:lnTo>
                    <a:pt x="89128" y="7924"/>
                  </a:lnTo>
                  <a:lnTo>
                    <a:pt x="85534" y="7924"/>
                  </a:lnTo>
                  <a:lnTo>
                    <a:pt x="81127" y="6667"/>
                  </a:lnTo>
                  <a:lnTo>
                    <a:pt x="65684" y="1600"/>
                  </a:lnTo>
                  <a:lnTo>
                    <a:pt x="57683" y="330"/>
                  </a:lnTo>
                  <a:lnTo>
                    <a:pt x="49428" y="330"/>
                  </a:lnTo>
                  <a:lnTo>
                    <a:pt x="38023" y="1244"/>
                  </a:lnTo>
                  <a:lnTo>
                    <a:pt x="4394" y="29933"/>
                  </a:lnTo>
                  <a:lnTo>
                    <a:pt x="1447" y="46126"/>
                  </a:lnTo>
                  <a:lnTo>
                    <a:pt x="2006" y="53695"/>
                  </a:lnTo>
                  <a:lnTo>
                    <a:pt x="30911" y="88823"/>
                  </a:lnTo>
                  <a:lnTo>
                    <a:pt x="64554" y="106184"/>
                  </a:lnTo>
                  <a:lnTo>
                    <a:pt x="70573" y="109880"/>
                  </a:lnTo>
                  <a:lnTo>
                    <a:pt x="78016" y="117030"/>
                  </a:lnTo>
                  <a:lnTo>
                    <a:pt x="80251" y="122605"/>
                  </a:lnTo>
                  <a:lnTo>
                    <a:pt x="80251" y="135343"/>
                  </a:lnTo>
                  <a:lnTo>
                    <a:pt x="78105" y="140957"/>
                  </a:lnTo>
                  <a:lnTo>
                    <a:pt x="69532" y="151599"/>
                  </a:lnTo>
                  <a:lnTo>
                    <a:pt x="62280" y="154266"/>
                  </a:lnTo>
                  <a:lnTo>
                    <a:pt x="52108" y="154266"/>
                  </a:lnTo>
                  <a:lnTo>
                    <a:pt x="18542" y="135940"/>
                  </a:lnTo>
                  <a:lnTo>
                    <a:pt x="6591" y="105371"/>
                  </a:lnTo>
                  <a:lnTo>
                    <a:pt x="0" y="105371"/>
                  </a:lnTo>
                  <a:lnTo>
                    <a:pt x="0" y="161963"/>
                  </a:lnTo>
                  <a:lnTo>
                    <a:pt x="6591" y="161963"/>
                  </a:lnTo>
                  <a:lnTo>
                    <a:pt x="7239" y="159435"/>
                  </a:lnTo>
                  <a:lnTo>
                    <a:pt x="8013" y="157480"/>
                  </a:lnTo>
                  <a:lnTo>
                    <a:pt x="9779" y="154724"/>
                  </a:lnTo>
                  <a:lnTo>
                    <a:pt x="11379" y="154038"/>
                  </a:lnTo>
                  <a:lnTo>
                    <a:pt x="13716" y="154038"/>
                  </a:lnTo>
                  <a:lnTo>
                    <a:pt x="17094" y="154508"/>
                  </a:lnTo>
                  <a:lnTo>
                    <a:pt x="28028" y="158508"/>
                  </a:lnTo>
                  <a:lnTo>
                    <a:pt x="32626" y="159829"/>
                  </a:lnTo>
                  <a:lnTo>
                    <a:pt x="41922" y="161531"/>
                  </a:lnTo>
                  <a:lnTo>
                    <a:pt x="46520" y="161963"/>
                  </a:lnTo>
                  <a:lnTo>
                    <a:pt x="51066" y="161963"/>
                  </a:lnTo>
                  <a:lnTo>
                    <a:pt x="94157" y="146634"/>
                  </a:lnTo>
                  <a:lnTo>
                    <a:pt x="106768" y="122529"/>
                  </a:lnTo>
                  <a:lnTo>
                    <a:pt x="107607" y="113995"/>
                  </a:lnTo>
                  <a:close/>
                </a:path>
                <a:path w="227329" h="162560">
                  <a:moveTo>
                    <a:pt x="227253" y="106375"/>
                  </a:moveTo>
                  <a:lnTo>
                    <a:pt x="212813" y="66865"/>
                  </a:lnTo>
                  <a:lnTo>
                    <a:pt x="193662" y="53822"/>
                  </a:lnTo>
                  <a:lnTo>
                    <a:pt x="193662" y="106375"/>
                  </a:lnTo>
                  <a:lnTo>
                    <a:pt x="193446" y="118325"/>
                  </a:lnTo>
                  <a:lnTo>
                    <a:pt x="183057" y="154825"/>
                  </a:lnTo>
                  <a:lnTo>
                    <a:pt x="167944" y="154825"/>
                  </a:lnTo>
                  <a:lnTo>
                    <a:pt x="157873" y="117424"/>
                  </a:lnTo>
                  <a:lnTo>
                    <a:pt x="157721" y="106375"/>
                  </a:lnTo>
                  <a:lnTo>
                    <a:pt x="157886" y="95402"/>
                  </a:lnTo>
                  <a:lnTo>
                    <a:pt x="168059" y="57937"/>
                  </a:lnTo>
                  <a:lnTo>
                    <a:pt x="182867" y="57937"/>
                  </a:lnTo>
                  <a:lnTo>
                    <a:pt x="193662" y="106375"/>
                  </a:lnTo>
                  <a:lnTo>
                    <a:pt x="193662" y="53822"/>
                  </a:lnTo>
                  <a:lnTo>
                    <a:pt x="186512" y="51587"/>
                  </a:lnTo>
                  <a:lnTo>
                    <a:pt x="175691" y="50571"/>
                  </a:lnTo>
                  <a:lnTo>
                    <a:pt x="165061" y="51562"/>
                  </a:lnTo>
                  <a:lnTo>
                    <a:pt x="132372" y="75006"/>
                  </a:lnTo>
                  <a:lnTo>
                    <a:pt x="124117" y="106375"/>
                  </a:lnTo>
                  <a:lnTo>
                    <a:pt x="125031" y="117779"/>
                  </a:lnTo>
                  <a:lnTo>
                    <a:pt x="146545" y="153187"/>
                  </a:lnTo>
                  <a:lnTo>
                    <a:pt x="175691" y="162191"/>
                  </a:lnTo>
                  <a:lnTo>
                    <a:pt x="186651" y="161163"/>
                  </a:lnTo>
                  <a:lnTo>
                    <a:pt x="219214" y="137096"/>
                  </a:lnTo>
                  <a:lnTo>
                    <a:pt x="226364" y="117424"/>
                  </a:lnTo>
                  <a:lnTo>
                    <a:pt x="227253" y="1063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" name="object 15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030905" y="2050545"/>
              <a:ext cx="1498180" cy="205042"/>
            </a:xfrm>
            <a:prstGeom prst="rect">
              <a:avLst/>
            </a:prstGeom>
          </p:spPr>
        </p:pic>
        <p:pic>
          <p:nvPicPr>
            <p:cNvPr id="154" name="object 15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906432" y="2376334"/>
              <a:ext cx="347872" cy="124058"/>
            </a:xfrm>
            <a:prstGeom prst="rect">
              <a:avLst/>
            </a:prstGeom>
          </p:spPr>
        </p:pic>
        <p:pic>
          <p:nvPicPr>
            <p:cNvPr id="155" name="object 15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933893" y="2375556"/>
              <a:ext cx="272431" cy="126318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901046" y="2665383"/>
              <a:ext cx="1022865" cy="123973"/>
            </a:xfrm>
            <a:prstGeom prst="rect">
              <a:avLst/>
            </a:prstGeom>
          </p:spPr>
        </p:pic>
        <p:pic>
          <p:nvPicPr>
            <p:cNvPr id="157" name="object 15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935972" y="2666945"/>
              <a:ext cx="270352" cy="124493"/>
            </a:xfrm>
            <a:prstGeom prst="rect">
              <a:avLst/>
            </a:prstGeom>
          </p:spPr>
        </p:pic>
        <p:pic>
          <p:nvPicPr>
            <p:cNvPr id="158" name="object 15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906432" y="2955626"/>
              <a:ext cx="1698207" cy="159919"/>
            </a:xfrm>
            <a:prstGeom prst="rect">
              <a:avLst/>
            </a:prstGeom>
          </p:spPr>
        </p:pic>
        <p:pic>
          <p:nvPicPr>
            <p:cNvPr id="159" name="object 15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933546" y="2956673"/>
              <a:ext cx="272778" cy="124322"/>
            </a:xfrm>
            <a:prstGeom prst="rect">
              <a:avLst/>
            </a:prstGeom>
          </p:spPr>
        </p:pic>
        <p:pic>
          <p:nvPicPr>
            <p:cNvPr id="160" name="object 16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906432" y="3244498"/>
              <a:ext cx="1618075" cy="160605"/>
            </a:xfrm>
            <a:prstGeom prst="rect">
              <a:avLst/>
            </a:prstGeom>
          </p:spPr>
        </p:pic>
        <p:pic>
          <p:nvPicPr>
            <p:cNvPr id="161" name="object 16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933546" y="3246231"/>
              <a:ext cx="272778" cy="124321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903472" y="3533799"/>
              <a:ext cx="1409301" cy="153843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931720" y="3535794"/>
              <a:ext cx="274604" cy="124322"/>
            </a:xfrm>
            <a:prstGeom prst="rect">
              <a:avLst/>
            </a:prstGeom>
          </p:spPr>
        </p:pic>
        <p:pic>
          <p:nvPicPr>
            <p:cNvPr id="164" name="object 164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901919" y="3824310"/>
              <a:ext cx="718916" cy="124152"/>
            </a:xfrm>
            <a:prstGeom prst="rect">
              <a:avLst/>
            </a:prstGeom>
          </p:spPr>
        </p:pic>
        <p:pic>
          <p:nvPicPr>
            <p:cNvPr id="165" name="object 16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933546" y="3825351"/>
              <a:ext cx="272778" cy="124322"/>
            </a:xfrm>
            <a:prstGeom prst="rect">
              <a:avLst/>
            </a:prstGeom>
          </p:spPr>
        </p:pic>
        <p:pic>
          <p:nvPicPr>
            <p:cNvPr id="166" name="object 166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901049" y="4113183"/>
              <a:ext cx="795501" cy="123973"/>
            </a:xfrm>
            <a:prstGeom prst="rect">
              <a:avLst/>
            </a:prstGeom>
          </p:spPr>
        </p:pic>
        <p:pic>
          <p:nvPicPr>
            <p:cNvPr id="167" name="object 16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931720" y="4114915"/>
              <a:ext cx="274604" cy="124322"/>
            </a:xfrm>
            <a:prstGeom prst="rect">
              <a:avLst/>
            </a:prstGeom>
          </p:spPr>
        </p:pic>
        <p:pic>
          <p:nvPicPr>
            <p:cNvPr id="168" name="object 16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901049" y="4403255"/>
              <a:ext cx="282754" cy="123459"/>
            </a:xfrm>
            <a:prstGeom prst="rect">
              <a:avLst/>
            </a:prstGeom>
          </p:spPr>
        </p:pic>
        <p:pic>
          <p:nvPicPr>
            <p:cNvPr id="169" name="object 16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233031" y="4402740"/>
              <a:ext cx="299436" cy="123536"/>
            </a:xfrm>
            <a:prstGeom prst="rect">
              <a:avLst/>
            </a:prstGeom>
          </p:spPr>
        </p:pic>
        <p:sp>
          <p:nvSpPr>
            <p:cNvPr id="170" name="object 170"/>
            <p:cNvSpPr/>
            <p:nvPr/>
          </p:nvSpPr>
          <p:spPr>
            <a:xfrm>
              <a:off x="5947958" y="4405345"/>
              <a:ext cx="50800" cy="119380"/>
            </a:xfrm>
            <a:custGeom>
              <a:avLst/>
              <a:gdLst/>
              <a:ahLst/>
              <a:cxnLst/>
              <a:rect l="l" t="t" r="r" b="b"/>
              <a:pathLst>
                <a:path w="50800" h="119379">
                  <a:moveTo>
                    <a:pt x="32905" y="0"/>
                  </a:moveTo>
                  <a:lnTo>
                    <a:pt x="31864" y="0"/>
                  </a:lnTo>
                  <a:lnTo>
                    <a:pt x="0" y="16230"/>
                  </a:lnTo>
                  <a:lnTo>
                    <a:pt x="0" y="18656"/>
                  </a:lnTo>
                  <a:lnTo>
                    <a:pt x="9131" y="15176"/>
                  </a:lnTo>
                  <a:lnTo>
                    <a:pt x="11087" y="14757"/>
                  </a:lnTo>
                  <a:lnTo>
                    <a:pt x="14909" y="14757"/>
                  </a:lnTo>
                  <a:lnTo>
                    <a:pt x="16408" y="15481"/>
                  </a:lnTo>
                  <a:lnTo>
                    <a:pt x="17792" y="18376"/>
                  </a:lnTo>
                  <a:lnTo>
                    <a:pt x="18148" y="20485"/>
                  </a:lnTo>
                  <a:lnTo>
                    <a:pt x="18148" y="108864"/>
                  </a:lnTo>
                  <a:lnTo>
                    <a:pt x="17081" y="112255"/>
                  </a:lnTo>
                  <a:lnTo>
                    <a:pt x="12788" y="115379"/>
                  </a:lnTo>
                  <a:lnTo>
                    <a:pt x="8216" y="116331"/>
                  </a:lnTo>
                  <a:lnTo>
                    <a:pt x="1219" y="116674"/>
                  </a:lnTo>
                  <a:lnTo>
                    <a:pt x="1219" y="119278"/>
                  </a:lnTo>
                  <a:lnTo>
                    <a:pt x="50266" y="119278"/>
                  </a:lnTo>
                  <a:lnTo>
                    <a:pt x="50266" y="116852"/>
                  </a:lnTo>
                  <a:lnTo>
                    <a:pt x="43751" y="116624"/>
                  </a:lnTo>
                  <a:lnTo>
                    <a:pt x="39306" y="115900"/>
                  </a:lnTo>
                  <a:lnTo>
                    <a:pt x="34531" y="113461"/>
                  </a:lnTo>
                  <a:lnTo>
                    <a:pt x="33337" y="110629"/>
                  </a:lnTo>
                  <a:lnTo>
                    <a:pt x="33299" y="647"/>
                  </a:lnTo>
                  <a:lnTo>
                    <a:pt x="32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1" name="object 171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022446" y="4404473"/>
              <a:ext cx="272778" cy="12432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60309" cy="10692130"/>
            <a:chOff x="0" y="0"/>
            <a:chExt cx="7560309" cy="106921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914003"/>
              <a:ext cx="7559992" cy="177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783" y="7713489"/>
              <a:ext cx="449259" cy="16885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12552" y="7719270"/>
              <a:ext cx="284892" cy="16330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730674" y="785500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17119" y="0"/>
                  </a:moveTo>
                  <a:lnTo>
                    <a:pt x="9728" y="0"/>
                  </a:lnTo>
                  <a:lnTo>
                    <a:pt x="6578" y="1308"/>
                  </a:lnTo>
                  <a:lnTo>
                    <a:pt x="1308" y="6489"/>
                  </a:lnTo>
                  <a:lnTo>
                    <a:pt x="0" y="9626"/>
                  </a:lnTo>
                  <a:lnTo>
                    <a:pt x="0" y="17018"/>
                  </a:lnTo>
                  <a:lnTo>
                    <a:pt x="1295" y="20167"/>
                  </a:lnTo>
                  <a:lnTo>
                    <a:pt x="3886" y="22809"/>
                  </a:lnTo>
                  <a:lnTo>
                    <a:pt x="6477" y="25438"/>
                  </a:lnTo>
                  <a:lnTo>
                    <a:pt x="9664" y="26758"/>
                  </a:lnTo>
                  <a:lnTo>
                    <a:pt x="17195" y="26758"/>
                  </a:lnTo>
                  <a:lnTo>
                    <a:pt x="20358" y="25438"/>
                  </a:lnTo>
                  <a:lnTo>
                    <a:pt x="25463" y="20167"/>
                  </a:lnTo>
                  <a:lnTo>
                    <a:pt x="26746" y="17018"/>
                  </a:lnTo>
                  <a:lnTo>
                    <a:pt x="26746" y="9626"/>
                  </a:lnTo>
                  <a:lnTo>
                    <a:pt x="25450" y="6489"/>
                  </a:lnTo>
                  <a:lnTo>
                    <a:pt x="20269" y="1308"/>
                  </a:lnTo>
                  <a:lnTo>
                    <a:pt x="171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35881" y="7715631"/>
              <a:ext cx="93916" cy="16506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971387" y="7854415"/>
              <a:ext cx="34290" cy="59055"/>
            </a:xfrm>
            <a:custGeom>
              <a:avLst/>
              <a:gdLst/>
              <a:ahLst/>
              <a:cxnLst/>
              <a:rect l="l" t="t" r="r" b="b"/>
              <a:pathLst>
                <a:path w="34289" h="59054">
                  <a:moveTo>
                    <a:pt x="19558" y="0"/>
                  </a:moveTo>
                  <a:lnTo>
                    <a:pt x="9423" y="0"/>
                  </a:lnTo>
                  <a:lnTo>
                    <a:pt x="5689" y="1498"/>
                  </a:lnTo>
                  <a:lnTo>
                    <a:pt x="1130" y="7454"/>
                  </a:lnTo>
                  <a:lnTo>
                    <a:pt x="0" y="10540"/>
                  </a:lnTo>
                  <a:lnTo>
                    <a:pt x="0" y="17754"/>
                  </a:lnTo>
                  <a:lnTo>
                    <a:pt x="1371" y="20878"/>
                  </a:lnTo>
                  <a:lnTo>
                    <a:pt x="6870" y="25196"/>
                  </a:lnTo>
                  <a:lnTo>
                    <a:pt x="9893" y="26276"/>
                  </a:lnTo>
                  <a:lnTo>
                    <a:pt x="13195" y="26276"/>
                  </a:lnTo>
                  <a:lnTo>
                    <a:pt x="21082" y="25438"/>
                  </a:lnTo>
                  <a:lnTo>
                    <a:pt x="21869" y="25438"/>
                  </a:lnTo>
                  <a:lnTo>
                    <a:pt x="22618" y="25603"/>
                  </a:lnTo>
                  <a:lnTo>
                    <a:pt x="24028" y="26238"/>
                  </a:lnTo>
                  <a:lnTo>
                    <a:pt x="24384" y="26949"/>
                  </a:lnTo>
                  <a:lnTo>
                    <a:pt x="24384" y="31330"/>
                  </a:lnTo>
                  <a:lnTo>
                    <a:pt x="22948" y="35458"/>
                  </a:lnTo>
                  <a:lnTo>
                    <a:pt x="17221" y="45364"/>
                  </a:lnTo>
                  <a:lnTo>
                    <a:pt x="12014" y="49961"/>
                  </a:lnTo>
                  <a:lnTo>
                    <a:pt x="4470" y="54203"/>
                  </a:lnTo>
                  <a:lnTo>
                    <a:pt x="6705" y="58915"/>
                  </a:lnTo>
                  <a:lnTo>
                    <a:pt x="33807" y="29971"/>
                  </a:lnTo>
                  <a:lnTo>
                    <a:pt x="33807" y="15125"/>
                  </a:lnTo>
                  <a:lnTo>
                    <a:pt x="31838" y="9728"/>
                  </a:lnTo>
                  <a:lnTo>
                    <a:pt x="23990" y="1955"/>
                  </a:lnTo>
                  <a:lnTo>
                    <a:pt x="195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69413" y="7714450"/>
              <a:ext cx="447963" cy="16671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86650" y="7713489"/>
              <a:ext cx="915836" cy="16767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570566" y="7719276"/>
              <a:ext cx="646430" cy="194310"/>
            </a:xfrm>
            <a:custGeom>
              <a:avLst/>
              <a:gdLst/>
              <a:ahLst/>
              <a:cxnLst/>
              <a:rect l="l" t="t" r="r" b="b"/>
              <a:pathLst>
                <a:path w="646429" h="194309">
                  <a:moveTo>
                    <a:pt x="141389" y="118897"/>
                  </a:moveTo>
                  <a:lnTo>
                    <a:pt x="134670" y="118897"/>
                  </a:lnTo>
                  <a:lnTo>
                    <a:pt x="129870" y="128244"/>
                  </a:lnTo>
                  <a:lnTo>
                    <a:pt x="124777" y="135686"/>
                  </a:lnTo>
                  <a:lnTo>
                    <a:pt x="88938" y="149885"/>
                  </a:lnTo>
                  <a:lnTo>
                    <a:pt x="77470" y="150215"/>
                  </a:lnTo>
                  <a:lnTo>
                    <a:pt x="59334" y="149898"/>
                  </a:lnTo>
                  <a:lnTo>
                    <a:pt x="53670" y="149491"/>
                  </a:lnTo>
                  <a:lnTo>
                    <a:pt x="50266" y="148932"/>
                  </a:lnTo>
                  <a:lnTo>
                    <a:pt x="47244" y="148056"/>
                  </a:lnTo>
                  <a:lnTo>
                    <a:pt x="45720" y="145249"/>
                  </a:lnTo>
                  <a:lnTo>
                    <a:pt x="45720" y="80721"/>
                  </a:lnTo>
                  <a:lnTo>
                    <a:pt x="93167" y="80721"/>
                  </a:lnTo>
                  <a:lnTo>
                    <a:pt x="99695" y="82232"/>
                  </a:lnTo>
                  <a:lnTo>
                    <a:pt x="105346" y="88252"/>
                  </a:lnTo>
                  <a:lnTo>
                    <a:pt x="107657" y="94462"/>
                  </a:lnTo>
                  <a:lnTo>
                    <a:pt x="109461" y="103809"/>
                  </a:lnTo>
                  <a:lnTo>
                    <a:pt x="115112" y="103809"/>
                  </a:lnTo>
                  <a:lnTo>
                    <a:pt x="115112" y="48056"/>
                  </a:lnTo>
                  <a:lnTo>
                    <a:pt x="109461" y="48056"/>
                  </a:lnTo>
                  <a:lnTo>
                    <a:pt x="107734" y="57378"/>
                  </a:lnTo>
                  <a:lnTo>
                    <a:pt x="105460" y="63550"/>
                  </a:lnTo>
                  <a:lnTo>
                    <a:pt x="99796" y="69646"/>
                  </a:lnTo>
                  <a:lnTo>
                    <a:pt x="93243" y="71170"/>
                  </a:lnTo>
                  <a:lnTo>
                    <a:pt x="45720" y="71170"/>
                  </a:lnTo>
                  <a:lnTo>
                    <a:pt x="45720" y="14173"/>
                  </a:lnTo>
                  <a:lnTo>
                    <a:pt x="46139" y="12039"/>
                  </a:lnTo>
                  <a:lnTo>
                    <a:pt x="47790" y="9766"/>
                  </a:lnTo>
                  <a:lnTo>
                    <a:pt x="49974" y="9194"/>
                  </a:lnTo>
                  <a:lnTo>
                    <a:pt x="86372" y="9194"/>
                  </a:lnTo>
                  <a:lnTo>
                    <a:pt x="122897" y="34531"/>
                  </a:lnTo>
                  <a:lnTo>
                    <a:pt x="129019" y="34531"/>
                  </a:lnTo>
                  <a:lnTo>
                    <a:pt x="128193" y="0"/>
                  </a:lnTo>
                  <a:lnTo>
                    <a:pt x="0" y="0"/>
                  </a:lnTo>
                  <a:lnTo>
                    <a:pt x="0" y="4483"/>
                  </a:lnTo>
                  <a:lnTo>
                    <a:pt x="8953" y="5118"/>
                  </a:lnTo>
                  <a:lnTo>
                    <a:pt x="14732" y="6743"/>
                  </a:lnTo>
                  <a:lnTo>
                    <a:pt x="19913" y="12014"/>
                  </a:lnTo>
                  <a:lnTo>
                    <a:pt x="21209" y="17602"/>
                  </a:lnTo>
                  <a:lnTo>
                    <a:pt x="21209" y="142570"/>
                  </a:lnTo>
                  <a:lnTo>
                    <a:pt x="19888" y="148209"/>
                  </a:lnTo>
                  <a:lnTo>
                    <a:pt x="14630" y="152666"/>
                  </a:lnTo>
                  <a:lnTo>
                    <a:pt x="8877" y="154241"/>
                  </a:lnTo>
                  <a:lnTo>
                    <a:pt x="0" y="155181"/>
                  </a:lnTo>
                  <a:lnTo>
                    <a:pt x="0" y="159664"/>
                  </a:lnTo>
                  <a:lnTo>
                    <a:pt x="130441" y="159664"/>
                  </a:lnTo>
                  <a:lnTo>
                    <a:pt x="141389" y="118897"/>
                  </a:lnTo>
                  <a:close/>
                </a:path>
                <a:path w="646429" h="194309">
                  <a:moveTo>
                    <a:pt x="228714" y="130314"/>
                  </a:moveTo>
                  <a:lnTo>
                    <a:pt x="203606" y="98488"/>
                  </a:lnTo>
                  <a:lnTo>
                    <a:pt x="177215" y="84493"/>
                  </a:lnTo>
                  <a:lnTo>
                    <a:pt x="171805" y="78054"/>
                  </a:lnTo>
                  <a:lnTo>
                    <a:pt x="171805" y="66255"/>
                  </a:lnTo>
                  <a:lnTo>
                    <a:pt x="173380" y="62306"/>
                  </a:lnTo>
                  <a:lnTo>
                    <a:pt x="179654" y="55549"/>
                  </a:lnTo>
                  <a:lnTo>
                    <a:pt x="183984" y="53860"/>
                  </a:lnTo>
                  <a:lnTo>
                    <a:pt x="198666" y="53860"/>
                  </a:lnTo>
                  <a:lnTo>
                    <a:pt x="205701" y="57772"/>
                  </a:lnTo>
                  <a:lnTo>
                    <a:pt x="213233" y="69888"/>
                  </a:lnTo>
                  <a:lnTo>
                    <a:pt x="215353" y="75793"/>
                  </a:lnTo>
                  <a:lnTo>
                    <a:pt x="216928" y="83426"/>
                  </a:lnTo>
                  <a:lnTo>
                    <a:pt x="220573" y="83426"/>
                  </a:lnTo>
                  <a:lnTo>
                    <a:pt x="219760" y="50558"/>
                  </a:lnTo>
                  <a:lnTo>
                    <a:pt x="216928" y="50558"/>
                  </a:lnTo>
                  <a:lnTo>
                    <a:pt x="215900" y="52044"/>
                  </a:lnTo>
                  <a:lnTo>
                    <a:pt x="214655" y="52844"/>
                  </a:lnTo>
                  <a:lnTo>
                    <a:pt x="211582" y="53009"/>
                  </a:lnTo>
                  <a:lnTo>
                    <a:pt x="198805" y="49110"/>
                  </a:lnTo>
                  <a:lnTo>
                    <a:pt x="194221" y="48310"/>
                  </a:lnTo>
                  <a:lnTo>
                    <a:pt x="180555" y="48310"/>
                  </a:lnTo>
                  <a:lnTo>
                    <a:pt x="172669" y="51142"/>
                  </a:lnTo>
                  <a:lnTo>
                    <a:pt x="160096" y="62458"/>
                  </a:lnTo>
                  <a:lnTo>
                    <a:pt x="156959" y="69684"/>
                  </a:lnTo>
                  <a:lnTo>
                    <a:pt x="156959" y="85636"/>
                  </a:lnTo>
                  <a:lnTo>
                    <a:pt x="203263" y="123215"/>
                  </a:lnTo>
                  <a:lnTo>
                    <a:pt x="206717" y="126199"/>
                  </a:lnTo>
                  <a:lnTo>
                    <a:pt x="210642" y="132334"/>
                  </a:lnTo>
                  <a:lnTo>
                    <a:pt x="211620" y="135509"/>
                  </a:lnTo>
                  <a:lnTo>
                    <a:pt x="211620" y="143967"/>
                  </a:lnTo>
                  <a:lnTo>
                    <a:pt x="209931" y="148209"/>
                  </a:lnTo>
                  <a:lnTo>
                    <a:pt x="203098" y="154724"/>
                  </a:lnTo>
                  <a:lnTo>
                    <a:pt x="198450" y="156362"/>
                  </a:lnTo>
                  <a:lnTo>
                    <a:pt x="192582" y="156362"/>
                  </a:lnTo>
                  <a:lnTo>
                    <a:pt x="162991" y="131495"/>
                  </a:lnTo>
                  <a:lnTo>
                    <a:pt x="161201" y="122542"/>
                  </a:lnTo>
                  <a:lnTo>
                    <a:pt x="157302" y="122542"/>
                  </a:lnTo>
                  <a:lnTo>
                    <a:pt x="157302" y="160604"/>
                  </a:lnTo>
                  <a:lnTo>
                    <a:pt x="160375" y="160604"/>
                  </a:lnTo>
                  <a:lnTo>
                    <a:pt x="161302" y="158838"/>
                  </a:lnTo>
                  <a:lnTo>
                    <a:pt x="162725" y="157518"/>
                  </a:lnTo>
                  <a:lnTo>
                    <a:pt x="163537" y="157187"/>
                  </a:lnTo>
                  <a:lnTo>
                    <a:pt x="165582" y="157187"/>
                  </a:lnTo>
                  <a:lnTo>
                    <a:pt x="181025" y="161112"/>
                  </a:lnTo>
                  <a:lnTo>
                    <a:pt x="186359" y="161899"/>
                  </a:lnTo>
                  <a:lnTo>
                    <a:pt x="191071" y="161899"/>
                  </a:lnTo>
                  <a:lnTo>
                    <a:pt x="199085" y="161340"/>
                  </a:lnTo>
                  <a:lnTo>
                    <a:pt x="228714" y="139598"/>
                  </a:lnTo>
                  <a:lnTo>
                    <a:pt x="228714" y="130314"/>
                  </a:lnTo>
                  <a:close/>
                </a:path>
                <a:path w="646429" h="194309">
                  <a:moveTo>
                    <a:pt x="305879" y="143281"/>
                  </a:moveTo>
                  <a:lnTo>
                    <a:pt x="302831" y="140690"/>
                  </a:lnTo>
                  <a:lnTo>
                    <a:pt x="300151" y="143598"/>
                  </a:lnTo>
                  <a:lnTo>
                    <a:pt x="297764" y="145719"/>
                  </a:lnTo>
                  <a:lnTo>
                    <a:pt x="293611" y="148386"/>
                  </a:lnTo>
                  <a:lnTo>
                    <a:pt x="291160" y="149059"/>
                  </a:lnTo>
                  <a:lnTo>
                    <a:pt x="282829" y="149059"/>
                  </a:lnTo>
                  <a:lnTo>
                    <a:pt x="279133" y="146342"/>
                  </a:lnTo>
                  <a:lnTo>
                    <a:pt x="276237" y="137858"/>
                  </a:lnTo>
                  <a:lnTo>
                    <a:pt x="275717" y="133324"/>
                  </a:lnTo>
                  <a:lnTo>
                    <a:pt x="275958" y="59512"/>
                  </a:lnTo>
                  <a:lnTo>
                    <a:pt x="299999" y="59512"/>
                  </a:lnTo>
                  <a:lnTo>
                    <a:pt x="299999" y="51028"/>
                  </a:lnTo>
                  <a:lnTo>
                    <a:pt x="276186" y="51028"/>
                  </a:lnTo>
                  <a:lnTo>
                    <a:pt x="276085" y="20434"/>
                  </a:lnTo>
                  <a:lnTo>
                    <a:pt x="275704" y="20104"/>
                  </a:lnTo>
                  <a:lnTo>
                    <a:pt x="274078" y="20040"/>
                  </a:lnTo>
                  <a:lnTo>
                    <a:pt x="263182" y="34518"/>
                  </a:lnTo>
                  <a:lnTo>
                    <a:pt x="254762" y="44919"/>
                  </a:lnTo>
                  <a:lnTo>
                    <a:pt x="250863" y="48552"/>
                  </a:lnTo>
                  <a:lnTo>
                    <a:pt x="242443" y="55587"/>
                  </a:lnTo>
                  <a:lnTo>
                    <a:pt x="241554" y="57086"/>
                  </a:lnTo>
                  <a:lnTo>
                    <a:pt x="241642" y="58572"/>
                  </a:lnTo>
                  <a:lnTo>
                    <a:pt x="242722" y="59512"/>
                  </a:lnTo>
                  <a:lnTo>
                    <a:pt x="255574" y="59512"/>
                  </a:lnTo>
                  <a:lnTo>
                    <a:pt x="255574" y="138849"/>
                  </a:lnTo>
                  <a:lnTo>
                    <a:pt x="256476" y="145034"/>
                  </a:lnTo>
                  <a:lnTo>
                    <a:pt x="261581" y="157772"/>
                  </a:lnTo>
                  <a:lnTo>
                    <a:pt x="267868" y="161886"/>
                  </a:lnTo>
                  <a:lnTo>
                    <a:pt x="281368" y="161886"/>
                  </a:lnTo>
                  <a:lnTo>
                    <a:pt x="285775" y="160756"/>
                  </a:lnTo>
                  <a:lnTo>
                    <a:pt x="294894" y="156197"/>
                  </a:lnTo>
                  <a:lnTo>
                    <a:pt x="299212" y="152323"/>
                  </a:lnTo>
                  <a:lnTo>
                    <a:pt x="305879" y="143281"/>
                  </a:lnTo>
                  <a:close/>
                </a:path>
                <a:path w="646429" h="194309">
                  <a:moveTo>
                    <a:pt x="412267" y="142925"/>
                  </a:moveTo>
                  <a:lnTo>
                    <a:pt x="409359" y="145046"/>
                  </a:lnTo>
                  <a:lnTo>
                    <a:pt x="407314" y="146392"/>
                  </a:lnTo>
                  <a:lnTo>
                    <a:pt x="404952" y="147485"/>
                  </a:lnTo>
                  <a:lnTo>
                    <a:pt x="403466" y="147751"/>
                  </a:lnTo>
                  <a:lnTo>
                    <a:pt x="398437" y="147751"/>
                  </a:lnTo>
                  <a:lnTo>
                    <a:pt x="396316" y="146227"/>
                  </a:lnTo>
                  <a:lnTo>
                    <a:pt x="395414" y="143510"/>
                  </a:lnTo>
                  <a:lnTo>
                    <a:pt x="394665" y="141439"/>
                  </a:lnTo>
                  <a:lnTo>
                    <a:pt x="394360" y="138290"/>
                  </a:lnTo>
                  <a:lnTo>
                    <a:pt x="394360" y="94386"/>
                  </a:lnTo>
                  <a:lnTo>
                    <a:pt x="394360" y="76123"/>
                  </a:lnTo>
                  <a:lnTo>
                    <a:pt x="392887" y="68173"/>
                  </a:lnTo>
                  <a:lnTo>
                    <a:pt x="389991" y="62814"/>
                  </a:lnTo>
                  <a:lnTo>
                    <a:pt x="385013" y="56311"/>
                  </a:lnTo>
                  <a:lnTo>
                    <a:pt x="381406" y="53860"/>
                  </a:lnTo>
                  <a:lnTo>
                    <a:pt x="378193" y="51676"/>
                  </a:lnTo>
                  <a:lnTo>
                    <a:pt x="369519" y="48895"/>
                  </a:lnTo>
                  <a:lnTo>
                    <a:pt x="359016" y="47967"/>
                  </a:lnTo>
                  <a:lnTo>
                    <a:pt x="349770" y="48526"/>
                  </a:lnTo>
                  <a:lnTo>
                    <a:pt x="318960" y="68719"/>
                  </a:lnTo>
                  <a:lnTo>
                    <a:pt x="318960" y="77063"/>
                  </a:lnTo>
                  <a:lnTo>
                    <a:pt x="319900" y="79641"/>
                  </a:lnTo>
                  <a:lnTo>
                    <a:pt x="323672" y="84264"/>
                  </a:lnTo>
                  <a:lnTo>
                    <a:pt x="326364" y="85432"/>
                  </a:lnTo>
                  <a:lnTo>
                    <a:pt x="332193" y="85432"/>
                  </a:lnTo>
                  <a:lnTo>
                    <a:pt x="334149" y="84924"/>
                  </a:lnTo>
                  <a:lnTo>
                    <a:pt x="335800" y="83896"/>
                  </a:lnTo>
                  <a:lnTo>
                    <a:pt x="338696" y="82169"/>
                  </a:lnTo>
                  <a:lnTo>
                    <a:pt x="340156" y="79108"/>
                  </a:lnTo>
                  <a:lnTo>
                    <a:pt x="340156" y="74066"/>
                  </a:lnTo>
                  <a:lnTo>
                    <a:pt x="339966" y="72644"/>
                  </a:lnTo>
                  <a:lnTo>
                    <a:pt x="339166" y="68173"/>
                  </a:lnTo>
                  <a:lnTo>
                    <a:pt x="338975" y="66586"/>
                  </a:lnTo>
                  <a:lnTo>
                    <a:pt x="351815" y="53860"/>
                  </a:lnTo>
                  <a:lnTo>
                    <a:pt x="364236" y="53860"/>
                  </a:lnTo>
                  <a:lnTo>
                    <a:pt x="369760" y="56489"/>
                  </a:lnTo>
                  <a:lnTo>
                    <a:pt x="374002" y="64897"/>
                  </a:lnTo>
                  <a:lnTo>
                    <a:pt x="374789" y="70459"/>
                  </a:lnTo>
                  <a:lnTo>
                    <a:pt x="374789" y="88493"/>
                  </a:lnTo>
                  <a:lnTo>
                    <a:pt x="374789" y="94386"/>
                  </a:lnTo>
                  <a:lnTo>
                    <a:pt x="374789" y="136207"/>
                  </a:lnTo>
                  <a:lnTo>
                    <a:pt x="372414" y="139903"/>
                  </a:lnTo>
                  <a:lnTo>
                    <a:pt x="362902" y="145719"/>
                  </a:lnTo>
                  <a:lnTo>
                    <a:pt x="357949" y="147167"/>
                  </a:lnTo>
                  <a:lnTo>
                    <a:pt x="348996" y="147167"/>
                  </a:lnTo>
                  <a:lnTo>
                    <a:pt x="345567" y="146050"/>
                  </a:lnTo>
                  <a:lnTo>
                    <a:pt x="337807" y="140500"/>
                  </a:lnTo>
                  <a:lnTo>
                    <a:pt x="335445" y="135229"/>
                  </a:lnTo>
                  <a:lnTo>
                    <a:pt x="335457" y="128016"/>
                  </a:lnTo>
                  <a:lnTo>
                    <a:pt x="365760" y="97358"/>
                  </a:lnTo>
                  <a:lnTo>
                    <a:pt x="374789" y="94386"/>
                  </a:lnTo>
                  <a:lnTo>
                    <a:pt x="374789" y="88493"/>
                  </a:lnTo>
                  <a:lnTo>
                    <a:pt x="338328" y="103847"/>
                  </a:lnTo>
                  <a:lnTo>
                    <a:pt x="314464" y="136207"/>
                  </a:lnTo>
                  <a:lnTo>
                    <a:pt x="314464" y="143510"/>
                  </a:lnTo>
                  <a:lnTo>
                    <a:pt x="316941" y="149542"/>
                  </a:lnTo>
                  <a:lnTo>
                    <a:pt x="326847" y="159054"/>
                  </a:lnTo>
                  <a:lnTo>
                    <a:pt x="332701" y="161404"/>
                  </a:lnTo>
                  <a:lnTo>
                    <a:pt x="345897" y="161404"/>
                  </a:lnTo>
                  <a:lnTo>
                    <a:pt x="352691" y="159283"/>
                  </a:lnTo>
                  <a:lnTo>
                    <a:pt x="364070" y="152552"/>
                  </a:lnTo>
                  <a:lnTo>
                    <a:pt x="369189" y="148678"/>
                  </a:lnTo>
                  <a:lnTo>
                    <a:pt x="370928" y="147167"/>
                  </a:lnTo>
                  <a:lnTo>
                    <a:pt x="375145" y="143510"/>
                  </a:lnTo>
                  <a:lnTo>
                    <a:pt x="375386" y="148310"/>
                  </a:lnTo>
                  <a:lnTo>
                    <a:pt x="376694" y="152412"/>
                  </a:lnTo>
                  <a:lnTo>
                    <a:pt x="381482" y="159346"/>
                  </a:lnTo>
                  <a:lnTo>
                    <a:pt x="385356" y="161074"/>
                  </a:lnTo>
                  <a:lnTo>
                    <a:pt x="395249" y="161074"/>
                  </a:lnTo>
                  <a:lnTo>
                    <a:pt x="399732" y="159588"/>
                  </a:lnTo>
                  <a:lnTo>
                    <a:pt x="404139" y="156578"/>
                  </a:lnTo>
                  <a:lnTo>
                    <a:pt x="407035" y="154635"/>
                  </a:lnTo>
                  <a:lnTo>
                    <a:pt x="409752" y="152120"/>
                  </a:lnTo>
                  <a:lnTo>
                    <a:pt x="412267" y="149059"/>
                  </a:lnTo>
                  <a:lnTo>
                    <a:pt x="412267" y="147751"/>
                  </a:lnTo>
                  <a:lnTo>
                    <a:pt x="412267" y="142925"/>
                  </a:lnTo>
                  <a:close/>
                </a:path>
                <a:path w="646429" h="194309">
                  <a:moveTo>
                    <a:pt x="480021" y="143281"/>
                  </a:moveTo>
                  <a:lnTo>
                    <a:pt x="476973" y="140690"/>
                  </a:lnTo>
                  <a:lnTo>
                    <a:pt x="474294" y="143598"/>
                  </a:lnTo>
                  <a:lnTo>
                    <a:pt x="471906" y="145719"/>
                  </a:lnTo>
                  <a:lnTo>
                    <a:pt x="467753" y="148386"/>
                  </a:lnTo>
                  <a:lnTo>
                    <a:pt x="465302" y="149059"/>
                  </a:lnTo>
                  <a:lnTo>
                    <a:pt x="456971" y="149059"/>
                  </a:lnTo>
                  <a:lnTo>
                    <a:pt x="453275" y="146342"/>
                  </a:lnTo>
                  <a:lnTo>
                    <a:pt x="450380" y="137858"/>
                  </a:lnTo>
                  <a:lnTo>
                    <a:pt x="449859" y="133324"/>
                  </a:lnTo>
                  <a:lnTo>
                    <a:pt x="450100" y="59512"/>
                  </a:lnTo>
                  <a:lnTo>
                    <a:pt x="474141" y="59512"/>
                  </a:lnTo>
                  <a:lnTo>
                    <a:pt x="474141" y="51028"/>
                  </a:lnTo>
                  <a:lnTo>
                    <a:pt x="450329" y="51028"/>
                  </a:lnTo>
                  <a:lnTo>
                    <a:pt x="450227" y="20434"/>
                  </a:lnTo>
                  <a:lnTo>
                    <a:pt x="449846" y="20104"/>
                  </a:lnTo>
                  <a:lnTo>
                    <a:pt x="448221" y="20040"/>
                  </a:lnTo>
                  <a:lnTo>
                    <a:pt x="437324" y="34518"/>
                  </a:lnTo>
                  <a:lnTo>
                    <a:pt x="428904" y="44919"/>
                  </a:lnTo>
                  <a:lnTo>
                    <a:pt x="425005" y="48552"/>
                  </a:lnTo>
                  <a:lnTo>
                    <a:pt x="416585" y="55587"/>
                  </a:lnTo>
                  <a:lnTo>
                    <a:pt x="415696" y="57086"/>
                  </a:lnTo>
                  <a:lnTo>
                    <a:pt x="415785" y="58572"/>
                  </a:lnTo>
                  <a:lnTo>
                    <a:pt x="416864" y="59512"/>
                  </a:lnTo>
                  <a:lnTo>
                    <a:pt x="429717" y="59512"/>
                  </a:lnTo>
                  <a:lnTo>
                    <a:pt x="429717" y="138849"/>
                  </a:lnTo>
                  <a:lnTo>
                    <a:pt x="430618" y="145034"/>
                  </a:lnTo>
                  <a:lnTo>
                    <a:pt x="435724" y="157772"/>
                  </a:lnTo>
                  <a:lnTo>
                    <a:pt x="442010" y="161886"/>
                  </a:lnTo>
                  <a:lnTo>
                    <a:pt x="455510" y="161886"/>
                  </a:lnTo>
                  <a:lnTo>
                    <a:pt x="459917" y="160756"/>
                  </a:lnTo>
                  <a:lnTo>
                    <a:pt x="469036" y="156197"/>
                  </a:lnTo>
                  <a:lnTo>
                    <a:pt x="473354" y="152323"/>
                  </a:lnTo>
                  <a:lnTo>
                    <a:pt x="480021" y="143281"/>
                  </a:lnTo>
                  <a:close/>
                </a:path>
                <a:path w="646429" h="194309">
                  <a:moveTo>
                    <a:pt x="581355" y="122008"/>
                  </a:moveTo>
                  <a:lnTo>
                    <a:pt x="577227" y="120599"/>
                  </a:lnTo>
                  <a:lnTo>
                    <a:pt x="572439" y="128511"/>
                  </a:lnTo>
                  <a:lnTo>
                    <a:pt x="567220" y="134620"/>
                  </a:lnTo>
                  <a:lnTo>
                    <a:pt x="555904" y="143256"/>
                  </a:lnTo>
                  <a:lnTo>
                    <a:pt x="548944" y="145402"/>
                  </a:lnTo>
                  <a:lnTo>
                    <a:pt x="540715" y="145402"/>
                  </a:lnTo>
                  <a:lnTo>
                    <a:pt x="505510" y="116776"/>
                  </a:lnTo>
                  <a:lnTo>
                    <a:pt x="501815" y="93192"/>
                  </a:lnTo>
                  <a:lnTo>
                    <a:pt x="576643" y="93192"/>
                  </a:lnTo>
                  <a:lnTo>
                    <a:pt x="576046" y="85674"/>
                  </a:lnTo>
                  <a:lnTo>
                    <a:pt x="560412" y="57746"/>
                  </a:lnTo>
                  <a:lnTo>
                    <a:pt x="557644" y="55600"/>
                  </a:lnTo>
                  <a:lnTo>
                    <a:pt x="552018" y="52730"/>
                  </a:lnTo>
                  <a:lnTo>
                    <a:pt x="552018" y="85674"/>
                  </a:lnTo>
                  <a:lnTo>
                    <a:pt x="502285" y="85674"/>
                  </a:lnTo>
                  <a:lnTo>
                    <a:pt x="503389" y="79235"/>
                  </a:lnTo>
                  <a:lnTo>
                    <a:pt x="505206" y="73888"/>
                  </a:lnTo>
                  <a:lnTo>
                    <a:pt x="512432" y="61709"/>
                  </a:lnTo>
                  <a:lnTo>
                    <a:pt x="519252" y="57746"/>
                  </a:lnTo>
                  <a:lnTo>
                    <a:pt x="537248" y="57746"/>
                  </a:lnTo>
                  <a:lnTo>
                    <a:pt x="543687" y="61201"/>
                  </a:lnTo>
                  <a:lnTo>
                    <a:pt x="549668" y="71970"/>
                  </a:lnTo>
                  <a:lnTo>
                    <a:pt x="551154" y="77825"/>
                  </a:lnTo>
                  <a:lnTo>
                    <a:pt x="552018" y="85674"/>
                  </a:lnTo>
                  <a:lnTo>
                    <a:pt x="552018" y="52730"/>
                  </a:lnTo>
                  <a:lnTo>
                    <a:pt x="550633" y="52019"/>
                  </a:lnTo>
                  <a:lnTo>
                    <a:pt x="543090" y="49860"/>
                  </a:lnTo>
                  <a:lnTo>
                    <a:pt x="535051" y="49149"/>
                  </a:lnTo>
                  <a:lnTo>
                    <a:pt x="524332" y="50215"/>
                  </a:lnTo>
                  <a:lnTo>
                    <a:pt x="492391" y="75349"/>
                  </a:lnTo>
                  <a:lnTo>
                    <a:pt x="484505" y="107226"/>
                  </a:lnTo>
                  <a:lnTo>
                    <a:pt x="485254" y="117805"/>
                  </a:lnTo>
                  <a:lnTo>
                    <a:pt x="503250" y="153073"/>
                  </a:lnTo>
                  <a:lnTo>
                    <a:pt x="530809" y="162496"/>
                  </a:lnTo>
                  <a:lnTo>
                    <a:pt x="540042" y="161696"/>
                  </a:lnTo>
                  <a:lnTo>
                    <a:pt x="548525" y="159308"/>
                  </a:lnTo>
                  <a:lnTo>
                    <a:pt x="556272" y="155321"/>
                  </a:lnTo>
                  <a:lnTo>
                    <a:pt x="563270" y="149745"/>
                  </a:lnTo>
                  <a:lnTo>
                    <a:pt x="567334" y="145402"/>
                  </a:lnTo>
                  <a:lnTo>
                    <a:pt x="569366" y="143230"/>
                  </a:lnTo>
                  <a:lnTo>
                    <a:pt x="574408" y="136436"/>
                  </a:lnTo>
                  <a:lnTo>
                    <a:pt x="578408" y="129362"/>
                  </a:lnTo>
                  <a:lnTo>
                    <a:pt x="581355" y="122008"/>
                  </a:lnTo>
                  <a:close/>
                </a:path>
                <a:path w="646429" h="194309">
                  <a:moveTo>
                    <a:pt x="646036" y="150266"/>
                  </a:moveTo>
                  <a:lnTo>
                    <a:pt x="644067" y="144868"/>
                  </a:lnTo>
                  <a:lnTo>
                    <a:pt x="636206" y="137096"/>
                  </a:lnTo>
                  <a:lnTo>
                    <a:pt x="631786" y="135140"/>
                  </a:lnTo>
                  <a:lnTo>
                    <a:pt x="621639" y="135140"/>
                  </a:lnTo>
                  <a:lnTo>
                    <a:pt x="617918" y="136639"/>
                  </a:lnTo>
                  <a:lnTo>
                    <a:pt x="613359" y="142595"/>
                  </a:lnTo>
                  <a:lnTo>
                    <a:pt x="612216" y="145681"/>
                  </a:lnTo>
                  <a:lnTo>
                    <a:pt x="612216" y="152895"/>
                  </a:lnTo>
                  <a:lnTo>
                    <a:pt x="613587" y="156019"/>
                  </a:lnTo>
                  <a:lnTo>
                    <a:pt x="619099" y="160337"/>
                  </a:lnTo>
                  <a:lnTo>
                    <a:pt x="622109" y="161417"/>
                  </a:lnTo>
                  <a:lnTo>
                    <a:pt x="625411" y="161417"/>
                  </a:lnTo>
                  <a:lnTo>
                    <a:pt x="633310" y="160578"/>
                  </a:lnTo>
                  <a:lnTo>
                    <a:pt x="634085" y="160578"/>
                  </a:lnTo>
                  <a:lnTo>
                    <a:pt x="634834" y="160743"/>
                  </a:lnTo>
                  <a:lnTo>
                    <a:pt x="636244" y="161378"/>
                  </a:lnTo>
                  <a:lnTo>
                    <a:pt x="636612" y="162090"/>
                  </a:lnTo>
                  <a:lnTo>
                    <a:pt x="636612" y="166471"/>
                  </a:lnTo>
                  <a:lnTo>
                    <a:pt x="635165" y="170599"/>
                  </a:lnTo>
                  <a:lnTo>
                    <a:pt x="629437" y="180505"/>
                  </a:lnTo>
                  <a:lnTo>
                    <a:pt x="624243" y="185102"/>
                  </a:lnTo>
                  <a:lnTo>
                    <a:pt x="616699" y="189344"/>
                  </a:lnTo>
                  <a:lnTo>
                    <a:pt x="618934" y="194056"/>
                  </a:lnTo>
                  <a:lnTo>
                    <a:pt x="646036" y="165112"/>
                  </a:lnTo>
                  <a:lnTo>
                    <a:pt x="646036" y="1502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40916" y="7719273"/>
              <a:ext cx="315523" cy="16248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686004" y="785500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17132" y="0"/>
                  </a:moveTo>
                  <a:lnTo>
                    <a:pt x="9740" y="0"/>
                  </a:lnTo>
                  <a:lnTo>
                    <a:pt x="6578" y="1308"/>
                  </a:lnTo>
                  <a:lnTo>
                    <a:pt x="1320" y="6489"/>
                  </a:lnTo>
                  <a:lnTo>
                    <a:pt x="0" y="9626"/>
                  </a:lnTo>
                  <a:lnTo>
                    <a:pt x="0" y="17018"/>
                  </a:lnTo>
                  <a:lnTo>
                    <a:pt x="1295" y="20167"/>
                  </a:lnTo>
                  <a:lnTo>
                    <a:pt x="3898" y="22809"/>
                  </a:lnTo>
                  <a:lnTo>
                    <a:pt x="6477" y="25438"/>
                  </a:lnTo>
                  <a:lnTo>
                    <a:pt x="9664" y="26758"/>
                  </a:lnTo>
                  <a:lnTo>
                    <a:pt x="17208" y="26758"/>
                  </a:lnTo>
                  <a:lnTo>
                    <a:pt x="20370" y="25438"/>
                  </a:lnTo>
                  <a:lnTo>
                    <a:pt x="25463" y="20167"/>
                  </a:lnTo>
                  <a:lnTo>
                    <a:pt x="26746" y="17018"/>
                  </a:lnTo>
                  <a:lnTo>
                    <a:pt x="26746" y="9626"/>
                  </a:lnTo>
                  <a:lnTo>
                    <a:pt x="25450" y="6489"/>
                  </a:lnTo>
                  <a:lnTo>
                    <a:pt x="20269" y="1308"/>
                  </a:lnTo>
                  <a:lnTo>
                    <a:pt x="171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71096" y="7716446"/>
              <a:ext cx="166789" cy="16248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67710" y="7719274"/>
              <a:ext cx="205245" cy="16248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202301" y="7714221"/>
              <a:ext cx="1398905" cy="217804"/>
            </a:xfrm>
            <a:custGeom>
              <a:avLst/>
              <a:gdLst/>
              <a:ahLst/>
              <a:cxnLst/>
              <a:rect l="l" t="t" r="r" b="b"/>
              <a:pathLst>
                <a:path w="1398904" h="217804">
                  <a:moveTo>
                    <a:pt x="26746" y="150418"/>
                  </a:moveTo>
                  <a:lnTo>
                    <a:pt x="25450" y="147281"/>
                  </a:lnTo>
                  <a:lnTo>
                    <a:pt x="20269" y="142100"/>
                  </a:lnTo>
                  <a:lnTo>
                    <a:pt x="17132" y="140792"/>
                  </a:lnTo>
                  <a:lnTo>
                    <a:pt x="9740" y="140792"/>
                  </a:lnTo>
                  <a:lnTo>
                    <a:pt x="6578" y="142100"/>
                  </a:lnTo>
                  <a:lnTo>
                    <a:pt x="1320" y="147281"/>
                  </a:lnTo>
                  <a:lnTo>
                    <a:pt x="0" y="150418"/>
                  </a:lnTo>
                  <a:lnTo>
                    <a:pt x="0" y="157810"/>
                  </a:lnTo>
                  <a:lnTo>
                    <a:pt x="1295" y="160959"/>
                  </a:lnTo>
                  <a:lnTo>
                    <a:pt x="3898" y="163601"/>
                  </a:lnTo>
                  <a:lnTo>
                    <a:pt x="6477" y="166230"/>
                  </a:lnTo>
                  <a:lnTo>
                    <a:pt x="9664" y="167551"/>
                  </a:lnTo>
                  <a:lnTo>
                    <a:pt x="17208" y="167551"/>
                  </a:lnTo>
                  <a:lnTo>
                    <a:pt x="20370" y="166230"/>
                  </a:lnTo>
                  <a:lnTo>
                    <a:pt x="25463" y="160959"/>
                  </a:lnTo>
                  <a:lnTo>
                    <a:pt x="26746" y="157810"/>
                  </a:lnTo>
                  <a:lnTo>
                    <a:pt x="26746" y="150418"/>
                  </a:lnTo>
                  <a:close/>
                </a:path>
                <a:path w="1398904" h="217804">
                  <a:moveTo>
                    <a:pt x="258610" y="5054"/>
                  </a:moveTo>
                  <a:lnTo>
                    <a:pt x="209245" y="5054"/>
                  </a:lnTo>
                  <a:lnTo>
                    <a:pt x="209245" y="9182"/>
                  </a:lnTo>
                  <a:lnTo>
                    <a:pt x="214655" y="9347"/>
                  </a:lnTo>
                  <a:lnTo>
                    <a:pt x="218541" y="9906"/>
                  </a:lnTo>
                  <a:lnTo>
                    <a:pt x="224891" y="12534"/>
                  </a:lnTo>
                  <a:lnTo>
                    <a:pt x="226898" y="15722"/>
                  </a:lnTo>
                  <a:lnTo>
                    <a:pt x="226898" y="22199"/>
                  </a:lnTo>
                  <a:lnTo>
                    <a:pt x="226504" y="24447"/>
                  </a:lnTo>
                  <a:lnTo>
                    <a:pt x="224929" y="30060"/>
                  </a:lnTo>
                  <a:lnTo>
                    <a:pt x="187972" y="128422"/>
                  </a:lnTo>
                  <a:lnTo>
                    <a:pt x="143916" y="30137"/>
                  </a:lnTo>
                  <a:lnTo>
                    <a:pt x="141160" y="22948"/>
                  </a:lnTo>
                  <a:lnTo>
                    <a:pt x="140474" y="20129"/>
                  </a:lnTo>
                  <a:lnTo>
                    <a:pt x="140474" y="14249"/>
                  </a:lnTo>
                  <a:lnTo>
                    <a:pt x="142392" y="11658"/>
                  </a:lnTo>
                  <a:lnTo>
                    <a:pt x="148437" y="9639"/>
                  </a:lnTo>
                  <a:lnTo>
                    <a:pt x="152539" y="9258"/>
                  </a:lnTo>
                  <a:lnTo>
                    <a:pt x="158584" y="9182"/>
                  </a:lnTo>
                  <a:lnTo>
                    <a:pt x="158584" y="5054"/>
                  </a:lnTo>
                  <a:lnTo>
                    <a:pt x="94297" y="5054"/>
                  </a:lnTo>
                  <a:lnTo>
                    <a:pt x="94297" y="9182"/>
                  </a:lnTo>
                  <a:lnTo>
                    <a:pt x="100114" y="9563"/>
                  </a:lnTo>
                  <a:lnTo>
                    <a:pt x="104533" y="11137"/>
                  </a:lnTo>
                  <a:lnTo>
                    <a:pt x="110578" y="16649"/>
                  </a:lnTo>
                  <a:lnTo>
                    <a:pt x="114604" y="23660"/>
                  </a:lnTo>
                  <a:lnTo>
                    <a:pt x="179273" y="167538"/>
                  </a:lnTo>
                  <a:lnTo>
                    <a:pt x="182905" y="167538"/>
                  </a:lnTo>
                  <a:lnTo>
                    <a:pt x="239953" y="22542"/>
                  </a:lnTo>
                  <a:lnTo>
                    <a:pt x="258610" y="9182"/>
                  </a:lnTo>
                  <a:lnTo>
                    <a:pt x="258610" y="5054"/>
                  </a:lnTo>
                  <a:close/>
                </a:path>
                <a:path w="1398904" h="217804">
                  <a:moveTo>
                    <a:pt x="344627" y="147980"/>
                  </a:moveTo>
                  <a:lnTo>
                    <a:pt x="341718" y="150101"/>
                  </a:lnTo>
                  <a:lnTo>
                    <a:pt x="339674" y="151447"/>
                  </a:lnTo>
                  <a:lnTo>
                    <a:pt x="337312" y="152539"/>
                  </a:lnTo>
                  <a:lnTo>
                    <a:pt x="335826" y="152806"/>
                  </a:lnTo>
                  <a:lnTo>
                    <a:pt x="330796" y="152806"/>
                  </a:lnTo>
                  <a:lnTo>
                    <a:pt x="328676" y="151282"/>
                  </a:lnTo>
                  <a:lnTo>
                    <a:pt x="327774" y="148564"/>
                  </a:lnTo>
                  <a:lnTo>
                    <a:pt x="327025" y="146494"/>
                  </a:lnTo>
                  <a:lnTo>
                    <a:pt x="326720" y="143344"/>
                  </a:lnTo>
                  <a:lnTo>
                    <a:pt x="326720" y="99441"/>
                  </a:lnTo>
                  <a:lnTo>
                    <a:pt x="326720" y="81178"/>
                  </a:lnTo>
                  <a:lnTo>
                    <a:pt x="325247" y="73228"/>
                  </a:lnTo>
                  <a:lnTo>
                    <a:pt x="322351" y="67868"/>
                  </a:lnTo>
                  <a:lnTo>
                    <a:pt x="317373" y="61366"/>
                  </a:lnTo>
                  <a:lnTo>
                    <a:pt x="313766" y="58915"/>
                  </a:lnTo>
                  <a:lnTo>
                    <a:pt x="310553" y="56730"/>
                  </a:lnTo>
                  <a:lnTo>
                    <a:pt x="301879" y="53949"/>
                  </a:lnTo>
                  <a:lnTo>
                    <a:pt x="291376" y="53022"/>
                  </a:lnTo>
                  <a:lnTo>
                    <a:pt x="282130" y="53581"/>
                  </a:lnTo>
                  <a:lnTo>
                    <a:pt x="251320" y="73774"/>
                  </a:lnTo>
                  <a:lnTo>
                    <a:pt x="251320" y="82118"/>
                  </a:lnTo>
                  <a:lnTo>
                    <a:pt x="252260" y="84696"/>
                  </a:lnTo>
                  <a:lnTo>
                    <a:pt x="256032" y="89319"/>
                  </a:lnTo>
                  <a:lnTo>
                    <a:pt x="258724" y="90487"/>
                  </a:lnTo>
                  <a:lnTo>
                    <a:pt x="264553" y="90487"/>
                  </a:lnTo>
                  <a:lnTo>
                    <a:pt x="266509" y="89979"/>
                  </a:lnTo>
                  <a:lnTo>
                    <a:pt x="268160" y="88950"/>
                  </a:lnTo>
                  <a:lnTo>
                    <a:pt x="271056" y="87223"/>
                  </a:lnTo>
                  <a:lnTo>
                    <a:pt x="272516" y="84162"/>
                  </a:lnTo>
                  <a:lnTo>
                    <a:pt x="272516" y="79121"/>
                  </a:lnTo>
                  <a:lnTo>
                    <a:pt x="272326" y="77698"/>
                  </a:lnTo>
                  <a:lnTo>
                    <a:pt x="271526" y="73228"/>
                  </a:lnTo>
                  <a:lnTo>
                    <a:pt x="271335" y="71640"/>
                  </a:lnTo>
                  <a:lnTo>
                    <a:pt x="284175" y="58915"/>
                  </a:lnTo>
                  <a:lnTo>
                    <a:pt x="296595" y="58915"/>
                  </a:lnTo>
                  <a:lnTo>
                    <a:pt x="302120" y="61544"/>
                  </a:lnTo>
                  <a:lnTo>
                    <a:pt x="306362" y="69951"/>
                  </a:lnTo>
                  <a:lnTo>
                    <a:pt x="307149" y="75514"/>
                  </a:lnTo>
                  <a:lnTo>
                    <a:pt x="307149" y="93548"/>
                  </a:lnTo>
                  <a:lnTo>
                    <a:pt x="307149" y="99441"/>
                  </a:lnTo>
                  <a:lnTo>
                    <a:pt x="307149" y="141262"/>
                  </a:lnTo>
                  <a:lnTo>
                    <a:pt x="304774" y="144957"/>
                  </a:lnTo>
                  <a:lnTo>
                    <a:pt x="295262" y="150774"/>
                  </a:lnTo>
                  <a:lnTo>
                    <a:pt x="290309" y="152222"/>
                  </a:lnTo>
                  <a:lnTo>
                    <a:pt x="281355" y="152222"/>
                  </a:lnTo>
                  <a:lnTo>
                    <a:pt x="277926" y="151104"/>
                  </a:lnTo>
                  <a:lnTo>
                    <a:pt x="270167" y="145554"/>
                  </a:lnTo>
                  <a:lnTo>
                    <a:pt x="267804" y="140284"/>
                  </a:lnTo>
                  <a:lnTo>
                    <a:pt x="267817" y="133070"/>
                  </a:lnTo>
                  <a:lnTo>
                    <a:pt x="298119" y="102412"/>
                  </a:lnTo>
                  <a:lnTo>
                    <a:pt x="307149" y="99441"/>
                  </a:lnTo>
                  <a:lnTo>
                    <a:pt x="307149" y="93548"/>
                  </a:lnTo>
                  <a:lnTo>
                    <a:pt x="270687" y="108902"/>
                  </a:lnTo>
                  <a:lnTo>
                    <a:pt x="246824" y="141262"/>
                  </a:lnTo>
                  <a:lnTo>
                    <a:pt x="246824" y="148564"/>
                  </a:lnTo>
                  <a:lnTo>
                    <a:pt x="249301" y="154597"/>
                  </a:lnTo>
                  <a:lnTo>
                    <a:pt x="259207" y="164109"/>
                  </a:lnTo>
                  <a:lnTo>
                    <a:pt x="265061" y="166458"/>
                  </a:lnTo>
                  <a:lnTo>
                    <a:pt x="278257" y="166458"/>
                  </a:lnTo>
                  <a:lnTo>
                    <a:pt x="307505" y="148564"/>
                  </a:lnTo>
                  <a:lnTo>
                    <a:pt x="307746" y="153365"/>
                  </a:lnTo>
                  <a:lnTo>
                    <a:pt x="309054" y="157467"/>
                  </a:lnTo>
                  <a:lnTo>
                    <a:pt x="313842" y="164401"/>
                  </a:lnTo>
                  <a:lnTo>
                    <a:pt x="317715" y="166128"/>
                  </a:lnTo>
                  <a:lnTo>
                    <a:pt x="327609" y="166128"/>
                  </a:lnTo>
                  <a:lnTo>
                    <a:pt x="332092" y="164642"/>
                  </a:lnTo>
                  <a:lnTo>
                    <a:pt x="336499" y="161632"/>
                  </a:lnTo>
                  <a:lnTo>
                    <a:pt x="339394" y="159689"/>
                  </a:lnTo>
                  <a:lnTo>
                    <a:pt x="342112" y="157175"/>
                  </a:lnTo>
                  <a:lnTo>
                    <a:pt x="344627" y="154114"/>
                  </a:lnTo>
                  <a:lnTo>
                    <a:pt x="344627" y="152806"/>
                  </a:lnTo>
                  <a:lnTo>
                    <a:pt x="344627" y="147980"/>
                  </a:lnTo>
                  <a:close/>
                </a:path>
                <a:path w="1398904" h="217804">
                  <a:moveTo>
                    <a:pt x="389509" y="9093"/>
                  </a:moveTo>
                  <a:lnTo>
                    <a:pt x="388315" y="6184"/>
                  </a:lnTo>
                  <a:lnTo>
                    <a:pt x="383514" y="1422"/>
                  </a:lnTo>
                  <a:lnTo>
                    <a:pt x="380631" y="228"/>
                  </a:lnTo>
                  <a:lnTo>
                    <a:pt x="373799" y="228"/>
                  </a:lnTo>
                  <a:lnTo>
                    <a:pt x="370890" y="1447"/>
                  </a:lnTo>
                  <a:lnTo>
                    <a:pt x="366166" y="6261"/>
                  </a:lnTo>
                  <a:lnTo>
                    <a:pt x="365048" y="9093"/>
                  </a:lnTo>
                  <a:lnTo>
                    <a:pt x="365010" y="15900"/>
                  </a:lnTo>
                  <a:lnTo>
                    <a:pt x="366166" y="18770"/>
                  </a:lnTo>
                  <a:lnTo>
                    <a:pt x="368528" y="21132"/>
                  </a:lnTo>
                  <a:lnTo>
                    <a:pt x="370890" y="23545"/>
                  </a:lnTo>
                  <a:lnTo>
                    <a:pt x="373799" y="24739"/>
                  </a:lnTo>
                  <a:lnTo>
                    <a:pt x="380631" y="24739"/>
                  </a:lnTo>
                  <a:lnTo>
                    <a:pt x="383514" y="23545"/>
                  </a:lnTo>
                  <a:lnTo>
                    <a:pt x="385914" y="21132"/>
                  </a:lnTo>
                  <a:lnTo>
                    <a:pt x="388315" y="18770"/>
                  </a:lnTo>
                  <a:lnTo>
                    <a:pt x="389509" y="15900"/>
                  </a:lnTo>
                  <a:lnTo>
                    <a:pt x="389509" y="9093"/>
                  </a:lnTo>
                  <a:close/>
                </a:path>
                <a:path w="1398904" h="217804">
                  <a:moveTo>
                    <a:pt x="407060" y="161404"/>
                  </a:moveTo>
                  <a:lnTo>
                    <a:pt x="389153" y="68567"/>
                  </a:lnTo>
                  <a:lnTo>
                    <a:pt x="389051" y="54305"/>
                  </a:lnTo>
                  <a:lnTo>
                    <a:pt x="388912" y="53835"/>
                  </a:lnTo>
                  <a:lnTo>
                    <a:pt x="388289" y="53835"/>
                  </a:lnTo>
                  <a:lnTo>
                    <a:pt x="386867" y="54305"/>
                  </a:lnTo>
                  <a:lnTo>
                    <a:pt x="384670" y="55245"/>
                  </a:lnTo>
                  <a:lnTo>
                    <a:pt x="379831" y="57162"/>
                  </a:lnTo>
                  <a:lnTo>
                    <a:pt x="373430" y="59499"/>
                  </a:lnTo>
                  <a:lnTo>
                    <a:pt x="365467" y="62230"/>
                  </a:lnTo>
                  <a:lnTo>
                    <a:pt x="350862" y="67030"/>
                  </a:lnTo>
                  <a:lnTo>
                    <a:pt x="350862" y="70688"/>
                  </a:lnTo>
                  <a:lnTo>
                    <a:pt x="359664" y="68567"/>
                  </a:lnTo>
                  <a:lnTo>
                    <a:pt x="364286" y="68567"/>
                  </a:lnTo>
                  <a:lnTo>
                    <a:pt x="366763" y="70180"/>
                  </a:lnTo>
                  <a:lnTo>
                    <a:pt x="368655" y="75361"/>
                  </a:lnTo>
                  <a:lnTo>
                    <a:pt x="368998" y="78892"/>
                  </a:lnTo>
                  <a:lnTo>
                    <a:pt x="368998" y="149390"/>
                  </a:lnTo>
                  <a:lnTo>
                    <a:pt x="367906" y="155003"/>
                  </a:lnTo>
                  <a:lnTo>
                    <a:pt x="363499" y="159169"/>
                  </a:lnTo>
                  <a:lnTo>
                    <a:pt x="358216" y="160629"/>
                  </a:lnTo>
                  <a:lnTo>
                    <a:pt x="349796" y="161404"/>
                  </a:lnTo>
                  <a:lnTo>
                    <a:pt x="349796" y="164706"/>
                  </a:lnTo>
                  <a:lnTo>
                    <a:pt x="407060" y="164706"/>
                  </a:lnTo>
                  <a:lnTo>
                    <a:pt x="407060" y="161404"/>
                  </a:lnTo>
                  <a:close/>
                </a:path>
                <a:path w="1398904" h="217804">
                  <a:moveTo>
                    <a:pt x="530567" y="150202"/>
                  </a:moveTo>
                  <a:lnTo>
                    <a:pt x="529691" y="150380"/>
                  </a:lnTo>
                  <a:lnTo>
                    <a:pt x="528828" y="150482"/>
                  </a:lnTo>
                  <a:lnTo>
                    <a:pt x="526237" y="150583"/>
                  </a:lnTo>
                  <a:lnTo>
                    <a:pt x="519950" y="150583"/>
                  </a:lnTo>
                  <a:lnTo>
                    <a:pt x="516610" y="149567"/>
                  </a:lnTo>
                  <a:lnTo>
                    <a:pt x="514108" y="145453"/>
                  </a:lnTo>
                  <a:lnTo>
                    <a:pt x="513473" y="141897"/>
                  </a:lnTo>
                  <a:lnTo>
                    <a:pt x="513638" y="63957"/>
                  </a:lnTo>
                  <a:lnTo>
                    <a:pt x="513740" y="31203"/>
                  </a:lnTo>
                  <a:lnTo>
                    <a:pt x="514045" y="13906"/>
                  </a:lnTo>
                  <a:lnTo>
                    <a:pt x="514286" y="241"/>
                  </a:lnTo>
                  <a:lnTo>
                    <a:pt x="513600" y="0"/>
                  </a:lnTo>
                  <a:lnTo>
                    <a:pt x="510679" y="1104"/>
                  </a:lnTo>
                  <a:lnTo>
                    <a:pt x="508596" y="1854"/>
                  </a:lnTo>
                  <a:lnTo>
                    <a:pt x="507339" y="2235"/>
                  </a:lnTo>
                  <a:lnTo>
                    <a:pt x="504672" y="3175"/>
                  </a:lnTo>
                  <a:lnTo>
                    <a:pt x="501561" y="4152"/>
                  </a:lnTo>
                  <a:lnTo>
                    <a:pt x="490969" y="7188"/>
                  </a:lnTo>
                  <a:lnTo>
                    <a:pt x="477774" y="10604"/>
                  </a:lnTo>
                  <a:lnTo>
                    <a:pt x="477774" y="14490"/>
                  </a:lnTo>
                  <a:lnTo>
                    <a:pt x="481774" y="14109"/>
                  </a:lnTo>
                  <a:lnTo>
                    <a:pt x="483184" y="13944"/>
                  </a:lnTo>
                  <a:lnTo>
                    <a:pt x="484009" y="13906"/>
                  </a:lnTo>
                  <a:lnTo>
                    <a:pt x="488962" y="13906"/>
                  </a:lnTo>
                  <a:lnTo>
                    <a:pt x="491490" y="14808"/>
                  </a:lnTo>
                  <a:lnTo>
                    <a:pt x="493610" y="18402"/>
                  </a:lnTo>
                  <a:lnTo>
                    <a:pt x="494144" y="21717"/>
                  </a:lnTo>
                  <a:lnTo>
                    <a:pt x="494144" y="63957"/>
                  </a:lnTo>
                  <a:lnTo>
                    <a:pt x="494144" y="77800"/>
                  </a:lnTo>
                  <a:lnTo>
                    <a:pt x="494080" y="141897"/>
                  </a:lnTo>
                  <a:lnTo>
                    <a:pt x="492264" y="145199"/>
                  </a:lnTo>
                  <a:lnTo>
                    <a:pt x="484720" y="152425"/>
                  </a:lnTo>
                  <a:lnTo>
                    <a:pt x="479767" y="154228"/>
                  </a:lnTo>
                  <a:lnTo>
                    <a:pt x="473646" y="154228"/>
                  </a:lnTo>
                  <a:lnTo>
                    <a:pt x="440842" y="123507"/>
                  </a:lnTo>
                  <a:lnTo>
                    <a:pt x="438658" y="105575"/>
                  </a:lnTo>
                  <a:lnTo>
                    <a:pt x="439166" y="96342"/>
                  </a:lnTo>
                  <a:lnTo>
                    <a:pt x="462978" y="60909"/>
                  </a:lnTo>
                  <a:lnTo>
                    <a:pt x="469988" y="60096"/>
                  </a:lnTo>
                  <a:lnTo>
                    <a:pt x="475170" y="60096"/>
                  </a:lnTo>
                  <a:lnTo>
                    <a:pt x="480491" y="62191"/>
                  </a:lnTo>
                  <a:lnTo>
                    <a:pt x="491413" y="70599"/>
                  </a:lnTo>
                  <a:lnTo>
                    <a:pt x="494144" y="77800"/>
                  </a:lnTo>
                  <a:lnTo>
                    <a:pt x="494144" y="63957"/>
                  </a:lnTo>
                  <a:lnTo>
                    <a:pt x="491248" y="61074"/>
                  </a:lnTo>
                  <a:lnTo>
                    <a:pt x="489953" y="60096"/>
                  </a:lnTo>
                  <a:lnTo>
                    <a:pt x="488226" y="58788"/>
                  </a:lnTo>
                  <a:lnTo>
                    <a:pt x="480288" y="54635"/>
                  </a:lnTo>
                  <a:lnTo>
                    <a:pt x="475018" y="53352"/>
                  </a:lnTo>
                  <a:lnTo>
                    <a:pt x="469290" y="53352"/>
                  </a:lnTo>
                  <a:lnTo>
                    <a:pt x="432816" y="71704"/>
                  </a:lnTo>
                  <a:lnTo>
                    <a:pt x="417918" y="115582"/>
                  </a:lnTo>
                  <a:lnTo>
                    <a:pt x="418693" y="125463"/>
                  </a:lnTo>
                  <a:lnTo>
                    <a:pt x="444677" y="163068"/>
                  </a:lnTo>
                  <a:lnTo>
                    <a:pt x="462813" y="166954"/>
                  </a:lnTo>
                  <a:lnTo>
                    <a:pt x="470344" y="166954"/>
                  </a:lnTo>
                  <a:lnTo>
                    <a:pt x="494144" y="151396"/>
                  </a:lnTo>
                  <a:lnTo>
                    <a:pt x="494207" y="165976"/>
                  </a:lnTo>
                  <a:lnTo>
                    <a:pt x="494969" y="166954"/>
                  </a:lnTo>
                  <a:lnTo>
                    <a:pt x="513473" y="160007"/>
                  </a:lnTo>
                  <a:lnTo>
                    <a:pt x="530567" y="154114"/>
                  </a:lnTo>
                  <a:lnTo>
                    <a:pt x="530567" y="151396"/>
                  </a:lnTo>
                  <a:lnTo>
                    <a:pt x="530567" y="150583"/>
                  </a:lnTo>
                  <a:lnTo>
                    <a:pt x="530567" y="150202"/>
                  </a:lnTo>
                  <a:close/>
                </a:path>
                <a:path w="1398904" h="217804">
                  <a:moveTo>
                    <a:pt x="647192" y="56426"/>
                  </a:moveTo>
                  <a:lnTo>
                    <a:pt x="614794" y="56426"/>
                  </a:lnTo>
                  <a:lnTo>
                    <a:pt x="614794" y="59728"/>
                  </a:lnTo>
                  <a:lnTo>
                    <a:pt x="620649" y="60134"/>
                  </a:lnTo>
                  <a:lnTo>
                    <a:pt x="622465" y="60693"/>
                  </a:lnTo>
                  <a:lnTo>
                    <a:pt x="625284" y="62623"/>
                  </a:lnTo>
                  <a:lnTo>
                    <a:pt x="625983" y="64135"/>
                  </a:lnTo>
                  <a:lnTo>
                    <a:pt x="625983" y="67043"/>
                  </a:lnTo>
                  <a:lnTo>
                    <a:pt x="624344" y="74523"/>
                  </a:lnTo>
                  <a:lnTo>
                    <a:pt x="601649" y="134594"/>
                  </a:lnTo>
                  <a:lnTo>
                    <a:pt x="574395" y="75641"/>
                  </a:lnTo>
                  <a:lnTo>
                    <a:pt x="572655" y="71539"/>
                  </a:lnTo>
                  <a:lnTo>
                    <a:pt x="571677" y="68084"/>
                  </a:lnTo>
                  <a:lnTo>
                    <a:pt x="571677" y="63906"/>
                  </a:lnTo>
                  <a:lnTo>
                    <a:pt x="573481" y="61861"/>
                  </a:lnTo>
                  <a:lnTo>
                    <a:pt x="578980" y="60172"/>
                  </a:lnTo>
                  <a:lnTo>
                    <a:pt x="581875" y="59817"/>
                  </a:lnTo>
                  <a:lnTo>
                    <a:pt x="585812" y="59728"/>
                  </a:lnTo>
                  <a:lnTo>
                    <a:pt x="585812" y="56426"/>
                  </a:lnTo>
                  <a:lnTo>
                    <a:pt x="536092" y="56426"/>
                  </a:lnTo>
                  <a:lnTo>
                    <a:pt x="536092" y="59728"/>
                  </a:lnTo>
                  <a:lnTo>
                    <a:pt x="540029" y="60286"/>
                  </a:lnTo>
                  <a:lnTo>
                    <a:pt x="542988" y="61455"/>
                  </a:lnTo>
                  <a:lnTo>
                    <a:pt x="589127" y="155105"/>
                  </a:lnTo>
                  <a:lnTo>
                    <a:pt x="590257" y="163753"/>
                  </a:lnTo>
                  <a:lnTo>
                    <a:pt x="587844" y="170802"/>
                  </a:lnTo>
                  <a:lnTo>
                    <a:pt x="578218" y="192138"/>
                  </a:lnTo>
                  <a:lnTo>
                    <a:pt x="573646" y="197446"/>
                  </a:lnTo>
                  <a:lnTo>
                    <a:pt x="567588" y="197446"/>
                  </a:lnTo>
                  <a:lnTo>
                    <a:pt x="564743" y="196710"/>
                  </a:lnTo>
                  <a:lnTo>
                    <a:pt x="556755" y="193738"/>
                  </a:lnTo>
                  <a:lnTo>
                    <a:pt x="553758" y="192989"/>
                  </a:lnTo>
                  <a:lnTo>
                    <a:pt x="548233" y="192989"/>
                  </a:lnTo>
                  <a:lnTo>
                    <a:pt x="545350" y="193992"/>
                  </a:lnTo>
                  <a:lnTo>
                    <a:pt x="540766" y="197980"/>
                  </a:lnTo>
                  <a:lnTo>
                    <a:pt x="539623" y="200571"/>
                  </a:lnTo>
                  <a:lnTo>
                    <a:pt x="539623" y="208495"/>
                  </a:lnTo>
                  <a:lnTo>
                    <a:pt x="541553" y="211988"/>
                  </a:lnTo>
                  <a:lnTo>
                    <a:pt x="549249" y="216395"/>
                  </a:lnTo>
                  <a:lnTo>
                    <a:pt x="553364" y="217500"/>
                  </a:lnTo>
                  <a:lnTo>
                    <a:pt x="566801" y="217500"/>
                  </a:lnTo>
                  <a:lnTo>
                    <a:pt x="593877" y="181038"/>
                  </a:lnTo>
                  <a:lnTo>
                    <a:pt x="636943" y="67602"/>
                  </a:lnTo>
                  <a:lnTo>
                    <a:pt x="638340" y="64998"/>
                  </a:lnTo>
                  <a:lnTo>
                    <a:pt x="641565" y="61264"/>
                  </a:lnTo>
                  <a:lnTo>
                    <a:pt x="643978" y="60134"/>
                  </a:lnTo>
                  <a:lnTo>
                    <a:pt x="647192" y="59728"/>
                  </a:lnTo>
                  <a:lnTo>
                    <a:pt x="647192" y="56426"/>
                  </a:lnTo>
                  <a:close/>
                </a:path>
                <a:path w="1398904" h="217804">
                  <a:moveTo>
                    <a:pt x="760069" y="147980"/>
                  </a:moveTo>
                  <a:lnTo>
                    <a:pt x="757161" y="150101"/>
                  </a:lnTo>
                  <a:lnTo>
                    <a:pt x="755116" y="151447"/>
                  </a:lnTo>
                  <a:lnTo>
                    <a:pt x="752754" y="152539"/>
                  </a:lnTo>
                  <a:lnTo>
                    <a:pt x="751268" y="152806"/>
                  </a:lnTo>
                  <a:lnTo>
                    <a:pt x="746239" y="152806"/>
                  </a:lnTo>
                  <a:lnTo>
                    <a:pt x="744118" y="151282"/>
                  </a:lnTo>
                  <a:lnTo>
                    <a:pt x="743216" y="148564"/>
                  </a:lnTo>
                  <a:lnTo>
                    <a:pt x="742467" y="146494"/>
                  </a:lnTo>
                  <a:lnTo>
                    <a:pt x="742162" y="143344"/>
                  </a:lnTo>
                  <a:lnTo>
                    <a:pt x="742162" y="99441"/>
                  </a:lnTo>
                  <a:lnTo>
                    <a:pt x="742162" y="81178"/>
                  </a:lnTo>
                  <a:lnTo>
                    <a:pt x="740689" y="73228"/>
                  </a:lnTo>
                  <a:lnTo>
                    <a:pt x="737793" y="67868"/>
                  </a:lnTo>
                  <a:lnTo>
                    <a:pt x="732815" y="61366"/>
                  </a:lnTo>
                  <a:lnTo>
                    <a:pt x="729208" y="58915"/>
                  </a:lnTo>
                  <a:lnTo>
                    <a:pt x="725995" y="56730"/>
                  </a:lnTo>
                  <a:lnTo>
                    <a:pt x="717321" y="53949"/>
                  </a:lnTo>
                  <a:lnTo>
                    <a:pt x="706818" y="53022"/>
                  </a:lnTo>
                  <a:lnTo>
                    <a:pt x="697572" y="53581"/>
                  </a:lnTo>
                  <a:lnTo>
                    <a:pt x="666762" y="73774"/>
                  </a:lnTo>
                  <a:lnTo>
                    <a:pt x="666762" y="82118"/>
                  </a:lnTo>
                  <a:lnTo>
                    <a:pt x="667702" y="84696"/>
                  </a:lnTo>
                  <a:lnTo>
                    <a:pt x="671474" y="89319"/>
                  </a:lnTo>
                  <a:lnTo>
                    <a:pt x="674166" y="90487"/>
                  </a:lnTo>
                  <a:lnTo>
                    <a:pt x="679996" y="90487"/>
                  </a:lnTo>
                  <a:lnTo>
                    <a:pt x="681951" y="89979"/>
                  </a:lnTo>
                  <a:lnTo>
                    <a:pt x="683602" y="88950"/>
                  </a:lnTo>
                  <a:lnTo>
                    <a:pt x="686498" y="87223"/>
                  </a:lnTo>
                  <a:lnTo>
                    <a:pt x="687959" y="84162"/>
                  </a:lnTo>
                  <a:lnTo>
                    <a:pt x="687959" y="79121"/>
                  </a:lnTo>
                  <a:lnTo>
                    <a:pt x="687768" y="77698"/>
                  </a:lnTo>
                  <a:lnTo>
                    <a:pt x="686968" y="73228"/>
                  </a:lnTo>
                  <a:lnTo>
                    <a:pt x="686777" y="71640"/>
                  </a:lnTo>
                  <a:lnTo>
                    <a:pt x="699617" y="58915"/>
                  </a:lnTo>
                  <a:lnTo>
                    <a:pt x="712038" y="58915"/>
                  </a:lnTo>
                  <a:lnTo>
                    <a:pt x="717562" y="61544"/>
                  </a:lnTo>
                  <a:lnTo>
                    <a:pt x="721804" y="69951"/>
                  </a:lnTo>
                  <a:lnTo>
                    <a:pt x="722591" y="75514"/>
                  </a:lnTo>
                  <a:lnTo>
                    <a:pt x="722591" y="93548"/>
                  </a:lnTo>
                  <a:lnTo>
                    <a:pt x="722591" y="99441"/>
                  </a:lnTo>
                  <a:lnTo>
                    <a:pt x="722591" y="141262"/>
                  </a:lnTo>
                  <a:lnTo>
                    <a:pt x="720217" y="144957"/>
                  </a:lnTo>
                  <a:lnTo>
                    <a:pt x="710704" y="150774"/>
                  </a:lnTo>
                  <a:lnTo>
                    <a:pt x="705751" y="152222"/>
                  </a:lnTo>
                  <a:lnTo>
                    <a:pt x="696798" y="152222"/>
                  </a:lnTo>
                  <a:lnTo>
                    <a:pt x="693369" y="151104"/>
                  </a:lnTo>
                  <a:lnTo>
                    <a:pt x="685609" y="145554"/>
                  </a:lnTo>
                  <a:lnTo>
                    <a:pt x="683247" y="140284"/>
                  </a:lnTo>
                  <a:lnTo>
                    <a:pt x="683260" y="133070"/>
                  </a:lnTo>
                  <a:lnTo>
                    <a:pt x="713562" y="102412"/>
                  </a:lnTo>
                  <a:lnTo>
                    <a:pt x="722591" y="99441"/>
                  </a:lnTo>
                  <a:lnTo>
                    <a:pt x="722591" y="93548"/>
                  </a:lnTo>
                  <a:lnTo>
                    <a:pt x="686130" y="108902"/>
                  </a:lnTo>
                  <a:lnTo>
                    <a:pt x="662266" y="141262"/>
                  </a:lnTo>
                  <a:lnTo>
                    <a:pt x="662266" y="148564"/>
                  </a:lnTo>
                  <a:lnTo>
                    <a:pt x="664743" y="154597"/>
                  </a:lnTo>
                  <a:lnTo>
                    <a:pt x="674649" y="164109"/>
                  </a:lnTo>
                  <a:lnTo>
                    <a:pt x="680504" y="166458"/>
                  </a:lnTo>
                  <a:lnTo>
                    <a:pt x="693699" y="166458"/>
                  </a:lnTo>
                  <a:lnTo>
                    <a:pt x="700493" y="164338"/>
                  </a:lnTo>
                  <a:lnTo>
                    <a:pt x="711873" y="157607"/>
                  </a:lnTo>
                  <a:lnTo>
                    <a:pt x="716991" y="153733"/>
                  </a:lnTo>
                  <a:lnTo>
                    <a:pt x="718731" y="152222"/>
                  </a:lnTo>
                  <a:lnTo>
                    <a:pt x="722947" y="148564"/>
                  </a:lnTo>
                  <a:lnTo>
                    <a:pt x="723188" y="153365"/>
                  </a:lnTo>
                  <a:lnTo>
                    <a:pt x="724496" y="157467"/>
                  </a:lnTo>
                  <a:lnTo>
                    <a:pt x="729284" y="164401"/>
                  </a:lnTo>
                  <a:lnTo>
                    <a:pt x="733158" y="166128"/>
                  </a:lnTo>
                  <a:lnTo>
                    <a:pt x="743051" y="166128"/>
                  </a:lnTo>
                  <a:lnTo>
                    <a:pt x="747534" y="164642"/>
                  </a:lnTo>
                  <a:lnTo>
                    <a:pt x="751941" y="161632"/>
                  </a:lnTo>
                  <a:lnTo>
                    <a:pt x="754837" y="159689"/>
                  </a:lnTo>
                  <a:lnTo>
                    <a:pt x="757555" y="157175"/>
                  </a:lnTo>
                  <a:lnTo>
                    <a:pt x="760069" y="154114"/>
                  </a:lnTo>
                  <a:lnTo>
                    <a:pt x="760069" y="152806"/>
                  </a:lnTo>
                  <a:lnTo>
                    <a:pt x="760069" y="147980"/>
                  </a:lnTo>
                  <a:close/>
                </a:path>
                <a:path w="1398904" h="217804">
                  <a:moveTo>
                    <a:pt x="1029182" y="5054"/>
                  </a:moveTo>
                  <a:lnTo>
                    <a:pt x="981227" y="5054"/>
                  </a:lnTo>
                  <a:lnTo>
                    <a:pt x="927163" y="125247"/>
                  </a:lnTo>
                  <a:lnTo>
                    <a:pt x="871753" y="5054"/>
                  </a:lnTo>
                  <a:lnTo>
                    <a:pt x="824179" y="5054"/>
                  </a:lnTo>
                  <a:lnTo>
                    <a:pt x="824179" y="9537"/>
                  </a:lnTo>
                  <a:lnTo>
                    <a:pt x="833907" y="10007"/>
                  </a:lnTo>
                  <a:lnTo>
                    <a:pt x="840168" y="11557"/>
                  </a:lnTo>
                  <a:lnTo>
                    <a:pt x="845654" y="16814"/>
                  </a:lnTo>
                  <a:lnTo>
                    <a:pt x="847039" y="22479"/>
                  </a:lnTo>
                  <a:lnTo>
                    <a:pt x="847039" y="141871"/>
                  </a:lnTo>
                  <a:lnTo>
                    <a:pt x="845616" y="149948"/>
                  </a:lnTo>
                  <a:lnTo>
                    <a:pt x="839965" y="156959"/>
                  </a:lnTo>
                  <a:lnTo>
                    <a:pt x="833564" y="159219"/>
                  </a:lnTo>
                  <a:lnTo>
                    <a:pt x="823582" y="160235"/>
                  </a:lnTo>
                  <a:lnTo>
                    <a:pt x="823582" y="164719"/>
                  </a:lnTo>
                  <a:lnTo>
                    <a:pt x="880262" y="164719"/>
                  </a:lnTo>
                  <a:lnTo>
                    <a:pt x="880262" y="160235"/>
                  </a:lnTo>
                  <a:lnTo>
                    <a:pt x="871537" y="159296"/>
                  </a:lnTo>
                  <a:lnTo>
                    <a:pt x="865924" y="157530"/>
                  </a:lnTo>
                  <a:lnTo>
                    <a:pt x="857643" y="129159"/>
                  </a:lnTo>
                  <a:lnTo>
                    <a:pt x="857643" y="32969"/>
                  </a:lnTo>
                  <a:lnTo>
                    <a:pt x="918375" y="164719"/>
                  </a:lnTo>
                  <a:lnTo>
                    <a:pt x="921677" y="164719"/>
                  </a:lnTo>
                  <a:lnTo>
                    <a:pt x="983475" y="27317"/>
                  </a:lnTo>
                  <a:lnTo>
                    <a:pt x="983475" y="145834"/>
                  </a:lnTo>
                  <a:lnTo>
                    <a:pt x="982268" y="152285"/>
                  </a:lnTo>
                  <a:lnTo>
                    <a:pt x="977480" y="157708"/>
                  </a:lnTo>
                  <a:lnTo>
                    <a:pt x="971423" y="159448"/>
                  </a:lnTo>
                  <a:lnTo>
                    <a:pt x="961669" y="160235"/>
                  </a:lnTo>
                  <a:lnTo>
                    <a:pt x="961669" y="164719"/>
                  </a:lnTo>
                  <a:lnTo>
                    <a:pt x="1029182" y="164719"/>
                  </a:lnTo>
                  <a:lnTo>
                    <a:pt x="1029182" y="160235"/>
                  </a:lnTo>
                  <a:lnTo>
                    <a:pt x="1020229" y="159448"/>
                  </a:lnTo>
                  <a:lnTo>
                    <a:pt x="1014450" y="157822"/>
                  </a:lnTo>
                  <a:lnTo>
                    <a:pt x="1009269" y="152882"/>
                  </a:lnTo>
                  <a:lnTo>
                    <a:pt x="1007986" y="147256"/>
                  </a:lnTo>
                  <a:lnTo>
                    <a:pt x="1007986" y="22644"/>
                  </a:lnTo>
                  <a:lnTo>
                    <a:pt x="1009269" y="17056"/>
                  </a:lnTo>
                  <a:lnTo>
                    <a:pt x="1014450" y="11798"/>
                  </a:lnTo>
                  <a:lnTo>
                    <a:pt x="1020229" y="10172"/>
                  </a:lnTo>
                  <a:lnTo>
                    <a:pt x="1029182" y="9537"/>
                  </a:lnTo>
                  <a:lnTo>
                    <a:pt x="1029182" y="5054"/>
                  </a:lnTo>
                  <a:close/>
                </a:path>
                <a:path w="1398904" h="217804">
                  <a:moveTo>
                    <a:pt x="1142060" y="147980"/>
                  </a:moveTo>
                  <a:lnTo>
                    <a:pt x="1139151" y="150101"/>
                  </a:lnTo>
                  <a:lnTo>
                    <a:pt x="1137107" y="151447"/>
                  </a:lnTo>
                  <a:lnTo>
                    <a:pt x="1134745" y="152539"/>
                  </a:lnTo>
                  <a:lnTo>
                    <a:pt x="1133259" y="152806"/>
                  </a:lnTo>
                  <a:lnTo>
                    <a:pt x="1128229" y="152806"/>
                  </a:lnTo>
                  <a:lnTo>
                    <a:pt x="1126109" y="151282"/>
                  </a:lnTo>
                  <a:lnTo>
                    <a:pt x="1125194" y="148564"/>
                  </a:lnTo>
                  <a:lnTo>
                    <a:pt x="1124458" y="146494"/>
                  </a:lnTo>
                  <a:lnTo>
                    <a:pt x="1124153" y="143344"/>
                  </a:lnTo>
                  <a:lnTo>
                    <a:pt x="1124153" y="99441"/>
                  </a:lnTo>
                  <a:lnTo>
                    <a:pt x="1124153" y="81178"/>
                  </a:lnTo>
                  <a:lnTo>
                    <a:pt x="1088809" y="53022"/>
                  </a:lnTo>
                  <a:lnTo>
                    <a:pt x="1079550" y="53581"/>
                  </a:lnTo>
                  <a:lnTo>
                    <a:pt x="1048753" y="73774"/>
                  </a:lnTo>
                  <a:lnTo>
                    <a:pt x="1048753" y="82118"/>
                  </a:lnTo>
                  <a:lnTo>
                    <a:pt x="1049693" y="84696"/>
                  </a:lnTo>
                  <a:lnTo>
                    <a:pt x="1053465" y="89319"/>
                  </a:lnTo>
                  <a:lnTo>
                    <a:pt x="1056157" y="90487"/>
                  </a:lnTo>
                  <a:lnTo>
                    <a:pt x="1061986" y="90487"/>
                  </a:lnTo>
                  <a:lnTo>
                    <a:pt x="1063942" y="89979"/>
                  </a:lnTo>
                  <a:lnTo>
                    <a:pt x="1065593" y="88950"/>
                  </a:lnTo>
                  <a:lnTo>
                    <a:pt x="1068489" y="87223"/>
                  </a:lnTo>
                  <a:lnTo>
                    <a:pt x="1069949" y="84162"/>
                  </a:lnTo>
                  <a:lnTo>
                    <a:pt x="1069949" y="79121"/>
                  </a:lnTo>
                  <a:lnTo>
                    <a:pt x="1069759" y="77698"/>
                  </a:lnTo>
                  <a:lnTo>
                    <a:pt x="1068959" y="73228"/>
                  </a:lnTo>
                  <a:lnTo>
                    <a:pt x="1068768" y="71640"/>
                  </a:lnTo>
                  <a:lnTo>
                    <a:pt x="1081608" y="58915"/>
                  </a:lnTo>
                  <a:lnTo>
                    <a:pt x="1094028" y="58915"/>
                  </a:lnTo>
                  <a:lnTo>
                    <a:pt x="1099553" y="61544"/>
                  </a:lnTo>
                  <a:lnTo>
                    <a:pt x="1103795" y="69951"/>
                  </a:lnTo>
                  <a:lnTo>
                    <a:pt x="1104582" y="75514"/>
                  </a:lnTo>
                  <a:lnTo>
                    <a:pt x="1104582" y="93548"/>
                  </a:lnTo>
                  <a:lnTo>
                    <a:pt x="1104582" y="99441"/>
                  </a:lnTo>
                  <a:lnTo>
                    <a:pt x="1104582" y="141262"/>
                  </a:lnTo>
                  <a:lnTo>
                    <a:pt x="1102207" y="144957"/>
                  </a:lnTo>
                  <a:lnTo>
                    <a:pt x="1092695" y="150774"/>
                  </a:lnTo>
                  <a:lnTo>
                    <a:pt x="1087742" y="152222"/>
                  </a:lnTo>
                  <a:lnTo>
                    <a:pt x="1078788" y="152222"/>
                  </a:lnTo>
                  <a:lnTo>
                    <a:pt x="1075359" y="151104"/>
                  </a:lnTo>
                  <a:lnTo>
                    <a:pt x="1067600" y="145554"/>
                  </a:lnTo>
                  <a:lnTo>
                    <a:pt x="1065237" y="140284"/>
                  </a:lnTo>
                  <a:lnTo>
                    <a:pt x="1065237" y="133070"/>
                  </a:lnTo>
                  <a:lnTo>
                    <a:pt x="1095552" y="102412"/>
                  </a:lnTo>
                  <a:lnTo>
                    <a:pt x="1104582" y="99441"/>
                  </a:lnTo>
                  <a:lnTo>
                    <a:pt x="1104582" y="93548"/>
                  </a:lnTo>
                  <a:lnTo>
                    <a:pt x="1068108" y="108902"/>
                  </a:lnTo>
                  <a:lnTo>
                    <a:pt x="1044257" y="141262"/>
                  </a:lnTo>
                  <a:lnTo>
                    <a:pt x="1044257" y="148564"/>
                  </a:lnTo>
                  <a:lnTo>
                    <a:pt x="1046734" y="154597"/>
                  </a:lnTo>
                  <a:lnTo>
                    <a:pt x="1056640" y="164109"/>
                  </a:lnTo>
                  <a:lnTo>
                    <a:pt x="1062494" y="166458"/>
                  </a:lnTo>
                  <a:lnTo>
                    <a:pt x="1075690" y="166458"/>
                  </a:lnTo>
                  <a:lnTo>
                    <a:pt x="1082484" y="164338"/>
                  </a:lnTo>
                  <a:lnTo>
                    <a:pt x="1093863" y="157607"/>
                  </a:lnTo>
                  <a:lnTo>
                    <a:pt x="1098981" y="153733"/>
                  </a:lnTo>
                  <a:lnTo>
                    <a:pt x="1100721" y="152222"/>
                  </a:lnTo>
                  <a:lnTo>
                    <a:pt x="1104938" y="148564"/>
                  </a:lnTo>
                  <a:lnTo>
                    <a:pt x="1105179" y="153365"/>
                  </a:lnTo>
                  <a:lnTo>
                    <a:pt x="1106487" y="157467"/>
                  </a:lnTo>
                  <a:lnTo>
                    <a:pt x="1111275" y="164401"/>
                  </a:lnTo>
                  <a:lnTo>
                    <a:pt x="1115148" y="166128"/>
                  </a:lnTo>
                  <a:lnTo>
                    <a:pt x="1125042" y="166128"/>
                  </a:lnTo>
                  <a:lnTo>
                    <a:pt x="1129525" y="164642"/>
                  </a:lnTo>
                  <a:lnTo>
                    <a:pt x="1133932" y="161632"/>
                  </a:lnTo>
                  <a:lnTo>
                    <a:pt x="1136827" y="159689"/>
                  </a:lnTo>
                  <a:lnTo>
                    <a:pt x="1139545" y="157175"/>
                  </a:lnTo>
                  <a:lnTo>
                    <a:pt x="1142060" y="154114"/>
                  </a:lnTo>
                  <a:lnTo>
                    <a:pt x="1142060" y="152806"/>
                  </a:lnTo>
                  <a:lnTo>
                    <a:pt x="1142060" y="147980"/>
                  </a:lnTo>
                  <a:close/>
                </a:path>
                <a:path w="1398904" h="217804">
                  <a:moveTo>
                    <a:pt x="1223708" y="62699"/>
                  </a:moveTo>
                  <a:lnTo>
                    <a:pt x="1222438" y="59715"/>
                  </a:lnTo>
                  <a:lnTo>
                    <a:pt x="1217396" y="54914"/>
                  </a:lnTo>
                  <a:lnTo>
                    <a:pt x="1214132" y="53708"/>
                  </a:lnTo>
                  <a:lnTo>
                    <a:pt x="1205064" y="53708"/>
                  </a:lnTo>
                  <a:lnTo>
                    <a:pt x="1200200" y="55689"/>
                  </a:lnTo>
                  <a:lnTo>
                    <a:pt x="1190828" y="63550"/>
                  </a:lnTo>
                  <a:lnTo>
                    <a:pt x="1185964" y="69011"/>
                  </a:lnTo>
                  <a:lnTo>
                    <a:pt x="1180922" y="75971"/>
                  </a:lnTo>
                  <a:lnTo>
                    <a:pt x="1180922" y="55410"/>
                  </a:lnTo>
                  <a:lnTo>
                    <a:pt x="1180630" y="53797"/>
                  </a:lnTo>
                  <a:lnTo>
                    <a:pt x="1180312" y="53606"/>
                  </a:lnTo>
                  <a:lnTo>
                    <a:pt x="1179753" y="53606"/>
                  </a:lnTo>
                  <a:lnTo>
                    <a:pt x="1171562" y="57188"/>
                  </a:lnTo>
                  <a:lnTo>
                    <a:pt x="1144168" y="67030"/>
                  </a:lnTo>
                  <a:lnTo>
                    <a:pt x="1144168" y="70929"/>
                  </a:lnTo>
                  <a:lnTo>
                    <a:pt x="1149527" y="69964"/>
                  </a:lnTo>
                  <a:lnTo>
                    <a:pt x="1155204" y="69862"/>
                  </a:lnTo>
                  <a:lnTo>
                    <a:pt x="1157846" y="71539"/>
                  </a:lnTo>
                  <a:lnTo>
                    <a:pt x="1160767" y="78206"/>
                  </a:lnTo>
                  <a:lnTo>
                    <a:pt x="1161491" y="83769"/>
                  </a:lnTo>
                  <a:lnTo>
                    <a:pt x="1161491" y="150977"/>
                  </a:lnTo>
                  <a:lnTo>
                    <a:pt x="1160297" y="155067"/>
                  </a:lnTo>
                  <a:lnTo>
                    <a:pt x="1155585" y="158927"/>
                  </a:lnTo>
                  <a:lnTo>
                    <a:pt x="1150797" y="160197"/>
                  </a:lnTo>
                  <a:lnTo>
                    <a:pt x="1143584" y="160820"/>
                  </a:lnTo>
                  <a:lnTo>
                    <a:pt x="1143584" y="164719"/>
                  </a:lnTo>
                  <a:lnTo>
                    <a:pt x="1201661" y="164719"/>
                  </a:lnTo>
                  <a:lnTo>
                    <a:pt x="1201661" y="160820"/>
                  </a:lnTo>
                  <a:lnTo>
                    <a:pt x="1194358" y="160985"/>
                  </a:lnTo>
                  <a:lnTo>
                    <a:pt x="1189139" y="159740"/>
                  </a:lnTo>
                  <a:lnTo>
                    <a:pt x="1182852" y="154482"/>
                  </a:lnTo>
                  <a:lnTo>
                    <a:pt x="1181290" y="149796"/>
                  </a:lnTo>
                  <a:lnTo>
                    <a:pt x="1181290" y="85178"/>
                  </a:lnTo>
                  <a:lnTo>
                    <a:pt x="1183284" y="80606"/>
                  </a:lnTo>
                  <a:lnTo>
                    <a:pt x="1191298" y="71716"/>
                  </a:lnTo>
                  <a:lnTo>
                    <a:pt x="1194663" y="69519"/>
                  </a:lnTo>
                  <a:lnTo>
                    <a:pt x="1199146" y="69519"/>
                  </a:lnTo>
                  <a:lnTo>
                    <a:pt x="1201521" y="70891"/>
                  </a:lnTo>
                  <a:lnTo>
                    <a:pt x="1207566" y="76390"/>
                  </a:lnTo>
                  <a:lnTo>
                    <a:pt x="1210576" y="77762"/>
                  </a:lnTo>
                  <a:lnTo>
                    <a:pt x="1216469" y="77762"/>
                  </a:lnTo>
                  <a:lnTo>
                    <a:pt x="1218882" y="76657"/>
                  </a:lnTo>
                  <a:lnTo>
                    <a:pt x="1222730" y="72250"/>
                  </a:lnTo>
                  <a:lnTo>
                    <a:pt x="1223708" y="69545"/>
                  </a:lnTo>
                  <a:lnTo>
                    <a:pt x="1223708" y="62699"/>
                  </a:lnTo>
                  <a:close/>
                </a:path>
                <a:path w="1398904" h="217804">
                  <a:moveTo>
                    <a:pt x="1331976" y="61353"/>
                  </a:moveTo>
                  <a:lnTo>
                    <a:pt x="1329080" y="61353"/>
                  </a:lnTo>
                  <a:lnTo>
                    <a:pt x="1317485" y="61734"/>
                  </a:lnTo>
                  <a:lnTo>
                    <a:pt x="1309471" y="61734"/>
                  </a:lnTo>
                  <a:lnTo>
                    <a:pt x="1302829" y="60375"/>
                  </a:lnTo>
                  <a:lnTo>
                    <a:pt x="1302639" y="60299"/>
                  </a:lnTo>
                  <a:lnTo>
                    <a:pt x="1297940" y="58458"/>
                  </a:lnTo>
                  <a:lnTo>
                    <a:pt x="1297940" y="108902"/>
                  </a:lnTo>
                  <a:lnTo>
                    <a:pt x="1295577" y="115455"/>
                  </a:lnTo>
                  <a:lnTo>
                    <a:pt x="1290866" y="119227"/>
                  </a:lnTo>
                  <a:lnTo>
                    <a:pt x="1287957" y="121589"/>
                  </a:lnTo>
                  <a:lnTo>
                    <a:pt x="1284338" y="122745"/>
                  </a:lnTo>
                  <a:lnTo>
                    <a:pt x="1272628" y="122745"/>
                  </a:lnTo>
                  <a:lnTo>
                    <a:pt x="1255052" y="85534"/>
                  </a:lnTo>
                  <a:lnTo>
                    <a:pt x="1255115" y="79514"/>
                  </a:lnTo>
                  <a:lnTo>
                    <a:pt x="1255788" y="75107"/>
                  </a:lnTo>
                  <a:lnTo>
                    <a:pt x="1257274" y="71272"/>
                  </a:lnTo>
                  <a:lnTo>
                    <a:pt x="1260182" y="63944"/>
                  </a:lnTo>
                  <a:lnTo>
                    <a:pt x="1265491" y="60299"/>
                  </a:lnTo>
                  <a:lnTo>
                    <a:pt x="1282065" y="60299"/>
                  </a:lnTo>
                  <a:lnTo>
                    <a:pt x="1297914" y="99072"/>
                  </a:lnTo>
                  <a:lnTo>
                    <a:pt x="1297940" y="108902"/>
                  </a:lnTo>
                  <a:lnTo>
                    <a:pt x="1297940" y="58458"/>
                  </a:lnTo>
                  <a:lnTo>
                    <a:pt x="1289011" y="54940"/>
                  </a:lnTo>
                  <a:lnTo>
                    <a:pt x="1282687" y="53594"/>
                  </a:lnTo>
                  <a:lnTo>
                    <a:pt x="1276946" y="53594"/>
                  </a:lnTo>
                  <a:lnTo>
                    <a:pt x="1241183" y="72250"/>
                  </a:lnTo>
                  <a:lnTo>
                    <a:pt x="1235011" y="92125"/>
                  </a:lnTo>
                  <a:lnTo>
                    <a:pt x="1235011" y="99669"/>
                  </a:lnTo>
                  <a:lnTo>
                    <a:pt x="1236992" y="106464"/>
                  </a:lnTo>
                  <a:lnTo>
                    <a:pt x="1244930" y="118554"/>
                  </a:lnTo>
                  <a:lnTo>
                    <a:pt x="1250480" y="122745"/>
                  </a:lnTo>
                  <a:lnTo>
                    <a:pt x="1257630" y="125120"/>
                  </a:lnTo>
                  <a:lnTo>
                    <a:pt x="1248765" y="132969"/>
                  </a:lnTo>
                  <a:lnTo>
                    <a:pt x="1242974" y="138633"/>
                  </a:lnTo>
                  <a:lnTo>
                    <a:pt x="1237551" y="145630"/>
                  </a:lnTo>
                  <a:lnTo>
                    <a:pt x="1236192" y="148844"/>
                  </a:lnTo>
                  <a:lnTo>
                    <a:pt x="1236192" y="154889"/>
                  </a:lnTo>
                  <a:lnTo>
                    <a:pt x="1248930" y="164236"/>
                  </a:lnTo>
                  <a:lnTo>
                    <a:pt x="1247533" y="165646"/>
                  </a:lnTo>
                  <a:lnTo>
                    <a:pt x="1224991" y="190157"/>
                  </a:lnTo>
                  <a:lnTo>
                    <a:pt x="1224991" y="198716"/>
                  </a:lnTo>
                  <a:lnTo>
                    <a:pt x="1266939" y="217258"/>
                  </a:lnTo>
                  <a:lnTo>
                    <a:pt x="1277518" y="216573"/>
                  </a:lnTo>
                  <a:lnTo>
                    <a:pt x="1318044" y="200177"/>
                  </a:lnTo>
                  <a:lnTo>
                    <a:pt x="1329740" y="176491"/>
                  </a:lnTo>
                  <a:lnTo>
                    <a:pt x="1328635" y="168160"/>
                  </a:lnTo>
                  <a:lnTo>
                    <a:pt x="1327162" y="165176"/>
                  </a:lnTo>
                  <a:lnTo>
                    <a:pt x="1325295" y="161417"/>
                  </a:lnTo>
                  <a:lnTo>
                    <a:pt x="1323022" y="159321"/>
                  </a:lnTo>
                  <a:lnTo>
                    <a:pt x="1323022" y="175221"/>
                  </a:lnTo>
                  <a:lnTo>
                    <a:pt x="1323022" y="187096"/>
                  </a:lnTo>
                  <a:lnTo>
                    <a:pt x="1288288" y="203517"/>
                  </a:lnTo>
                  <a:lnTo>
                    <a:pt x="1278966" y="203936"/>
                  </a:lnTo>
                  <a:lnTo>
                    <a:pt x="1271981" y="203708"/>
                  </a:lnTo>
                  <a:lnTo>
                    <a:pt x="1242441" y="193217"/>
                  </a:lnTo>
                  <a:lnTo>
                    <a:pt x="1242453" y="181952"/>
                  </a:lnTo>
                  <a:lnTo>
                    <a:pt x="1244180" y="177622"/>
                  </a:lnTo>
                  <a:lnTo>
                    <a:pt x="1251546" y="167652"/>
                  </a:lnTo>
                  <a:lnTo>
                    <a:pt x="1253845" y="165176"/>
                  </a:lnTo>
                  <a:lnTo>
                    <a:pt x="1254785" y="165176"/>
                  </a:lnTo>
                  <a:lnTo>
                    <a:pt x="1256677" y="165544"/>
                  </a:lnTo>
                  <a:lnTo>
                    <a:pt x="1259547" y="166039"/>
                  </a:lnTo>
                  <a:lnTo>
                    <a:pt x="1301254" y="168389"/>
                  </a:lnTo>
                  <a:lnTo>
                    <a:pt x="1309014" y="168986"/>
                  </a:lnTo>
                  <a:lnTo>
                    <a:pt x="1313103" y="170002"/>
                  </a:lnTo>
                  <a:lnTo>
                    <a:pt x="1319707" y="171729"/>
                  </a:lnTo>
                  <a:lnTo>
                    <a:pt x="1323022" y="175221"/>
                  </a:lnTo>
                  <a:lnTo>
                    <a:pt x="1323022" y="159321"/>
                  </a:lnTo>
                  <a:lnTo>
                    <a:pt x="1284693" y="149479"/>
                  </a:lnTo>
                  <a:lnTo>
                    <a:pt x="1270736" y="149263"/>
                  </a:lnTo>
                  <a:lnTo>
                    <a:pt x="1266329" y="149263"/>
                  </a:lnTo>
                  <a:lnTo>
                    <a:pt x="1262329" y="148882"/>
                  </a:lnTo>
                  <a:lnTo>
                    <a:pt x="1258709" y="148069"/>
                  </a:lnTo>
                  <a:lnTo>
                    <a:pt x="1253197" y="146913"/>
                  </a:lnTo>
                  <a:lnTo>
                    <a:pt x="1250442" y="145072"/>
                  </a:lnTo>
                  <a:lnTo>
                    <a:pt x="1250442" y="140131"/>
                  </a:lnTo>
                  <a:lnTo>
                    <a:pt x="1252334" y="136956"/>
                  </a:lnTo>
                  <a:lnTo>
                    <a:pt x="1259878" y="129286"/>
                  </a:lnTo>
                  <a:lnTo>
                    <a:pt x="1262900" y="127355"/>
                  </a:lnTo>
                  <a:lnTo>
                    <a:pt x="1265174" y="127355"/>
                  </a:lnTo>
                  <a:lnTo>
                    <a:pt x="1270279" y="128041"/>
                  </a:lnTo>
                  <a:lnTo>
                    <a:pt x="1273810" y="128422"/>
                  </a:lnTo>
                  <a:lnTo>
                    <a:pt x="1275791" y="128422"/>
                  </a:lnTo>
                  <a:lnTo>
                    <a:pt x="1284732" y="127723"/>
                  </a:lnTo>
                  <a:lnTo>
                    <a:pt x="1286103" y="127355"/>
                  </a:lnTo>
                  <a:lnTo>
                    <a:pt x="1292707" y="125615"/>
                  </a:lnTo>
                  <a:lnTo>
                    <a:pt x="1298409" y="122745"/>
                  </a:lnTo>
                  <a:lnTo>
                    <a:pt x="1299718" y="122097"/>
                  </a:lnTo>
                  <a:lnTo>
                    <a:pt x="1305763" y="117170"/>
                  </a:lnTo>
                  <a:lnTo>
                    <a:pt x="1310640" y="111417"/>
                  </a:lnTo>
                  <a:lnTo>
                    <a:pt x="1314119" y="105371"/>
                  </a:lnTo>
                  <a:lnTo>
                    <a:pt x="1316215" y="99072"/>
                  </a:lnTo>
                  <a:lnTo>
                    <a:pt x="1316901" y="92544"/>
                  </a:lnTo>
                  <a:lnTo>
                    <a:pt x="1316786" y="87655"/>
                  </a:lnTo>
                  <a:lnTo>
                    <a:pt x="1311605" y="70916"/>
                  </a:lnTo>
                  <a:lnTo>
                    <a:pt x="1331976" y="70916"/>
                  </a:lnTo>
                  <a:lnTo>
                    <a:pt x="1331976" y="61734"/>
                  </a:lnTo>
                  <a:lnTo>
                    <a:pt x="1331976" y="61353"/>
                  </a:lnTo>
                  <a:close/>
                </a:path>
                <a:path w="1398904" h="217804">
                  <a:moveTo>
                    <a:pt x="1398435" y="155321"/>
                  </a:moveTo>
                  <a:lnTo>
                    <a:pt x="1396466" y="149923"/>
                  </a:lnTo>
                  <a:lnTo>
                    <a:pt x="1388605" y="142151"/>
                  </a:lnTo>
                  <a:lnTo>
                    <a:pt x="1384185" y="140195"/>
                  </a:lnTo>
                  <a:lnTo>
                    <a:pt x="1374038" y="140195"/>
                  </a:lnTo>
                  <a:lnTo>
                    <a:pt x="1370317" y="141693"/>
                  </a:lnTo>
                  <a:lnTo>
                    <a:pt x="1365758" y="147650"/>
                  </a:lnTo>
                  <a:lnTo>
                    <a:pt x="1364615" y="150736"/>
                  </a:lnTo>
                  <a:lnTo>
                    <a:pt x="1364615" y="157949"/>
                  </a:lnTo>
                  <a:lnTo>
                    <a:pt x="1365986" y="161074"/>
                  </a:lnTo>
                  <a:lnTo>
                    <a:pt x="1371498" y="165392"/>
                  </a:lnTo>
                  <a:lnTo>
                    <a:pt x="1374508" y="166471"/>
                  </a:lnTo>
                  <a:lnTo>
                    <a:pt x="1377810" y="166471"/>
                  </a:lnTo>
                  <a:lnTo>
                    <a:pt x="1385709" y="165633"/>
                  </a:lnTo>
                  <a:lnTo>
                    <a:pt x="1386484" y="165633"/>
                  </a:lnTo>
                  <a:lnTo>
                    <a:pt x="1387233" y="165798"/>
                  </a:lnTo>
                  <a:lnTo>
                    <a:pt x="1388643" y="166433"/>
                  </a:lnTo>
                  <a:lnTo>
                    <a:pt x="1389011" y="167144"/>
                  </a:lnTo>
                  <a:lnTo>
                    <a:pt x="1389011" y="171526"/>
                  </a:lnTo>
                  <a:lnTo>
                    <a:pt x="1387563" y="175653"/>
                  </a:lnTo>
                  <a:lnTo>
                    <a:pt x="1381836" y="185559"/>
                  </a:lnTo>
                  <a:lnTo>
                    <a:pt x="1376641" y="190157"/>
                  </a:lnTo>
                  <a:lnTo>
                    <a:pt x="1369098" y="194398"/>
                  </a:lnTo>
                  <a:lnTo>
                    <a:pt x="1371333" y="199110"/>
                  </a:lnTo>
                  <a:lnTo>
                    <a:pt x="1398435" y="170167"/>
                  </a:lnTo>
                  <a:lnTo>
                    <a:pt x="1398435" y="1553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95966" y="8003767"/>
              <a:ext cx="1344583" cy="21726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905010" y="8004022"/>
              <a:ext cx="594360" cy="167640"/>
            </a:xfrm>
            <a:custGeom>
              <a:avLst/>
              <a:gdLst/>
              <a:ahLst/>
              <a:cxnLst/>
              <a:rect l="l" t="t" r="r" b="b"/>
              <a:pathLst>
                <a:path w="594360" h="167640">
                  <a:moveTo>
                    <a:pt x="139153" y="45821"/>
                  </a:moveTo>
                  <a:lnTo>
                    <a:pt x="137845" y="4813"/>
                  </a:lnTo>
                  <a:lnTo>
                    <a:pt x="1409" y="4813"/>
                  </a:lnTo>
                  <a:lnTo>
                    <a:pt x="0" y="45821"/>
                  </a:lnTo>
                  <a:lnTo>
                    <a:pt x="5892" y="45821"/>
                  </a:lnTo>
                  <a:lnTo>
                    <a:pt x="7937" y="36957"/>
                  </a:lnTo>
                  <a:lnTo>
                    <a:pt x="10426" y="29794"/>
                  </a:lnTo>
                  <a:lnTo>
                    <a:pt x="44056" y="14833"/>
                  </a:lnTo>
                  <a:lnTo>
                    <a:pt x="57619" y="14833"/>
                  </a:lnTo>
                  <a:lnTo>
                    <a:pt x="57619" y="145859"/>
                  </a:lnTo>
                  <a:lnTo>
                    <a:pt x="56349" y="152361"/>
                  </a:lnTo>
                  <a:lnTo>
                    <a:pt x="51333" y="157505"/>
                  </a:lnTo>
                  <a:lnTo>
                    <a:pt x="44970" y="159207"/>
                  </a:lnTo>
                  <a:lnTo>
                    <a:pt x="34747" y="159994"/>
                  </a:lnTo>
                  <a:lnTo>
                    <a:pt x="34747" y="164452"/>
                  </a:lnTo>
                  <a:lnTo>
                    <a:pt x="105092" y="164452"/>
                  </a:lnTo>
                  <a:lnTo>
                    <a:pt x="105092" y="159994"/>
                  </a:lnTo>
                  <a:lnTo>
                    <a:pt x="95275" y="159283"/>
                  </a:lnTo>
                  <a:lnTo>
                    <a:pt x="88912" y="157822"/>
                  </a:lnTo>
                  <a:lnTo>
                    <a:pt x="83108" y="153352"/>
                  </a:lnTo>
                  <a:lnTo>
                    <a:pt x="81648" y="147599"/>
                  </a:lnTo>
                  <a:lnTo>
                    <a:pt x="81648" y="14833"/>
                  </a:lnTo>
                  <a:lnTo>
                    <a:pt x="95072" y="14833"/>
                  </a:lnTo>
                  <a:lnTo>
                    <a:pt x="104660" y="15201"/>
                  </a:lnTo>
                  <a:lnTo>
                    <a:pt x="133375" y="45821"/>
                  </a:lnTo>
                  <a:lnTo>
                    <a:pt x="139153" y="45821"/>
                  </a:lnTo>
                  <a:close/>
                </a:path>
                <a:path w="594360" h="167640">
                  <a:moveTo>
                    <a:pt x="261556" y="161175"/>
                  </a:moveTo>
                  <a:lnTo>
                    <a:pt x="255574" y="160388"/>
                  </a:lnTo>
                  <a:lnTo>
                    <a:pt x="251637" y="158750"/>
                  </a:lnTo>
                  <a:lnTo>
                    <a:pt x="247777" y="153708"/>
                  </a:lnTo>
                  <a:lnTo>
                    <a:pt x="246824" y="148272"/>
                  </a:lnTo>
                  <a:lnTo>
                    <a:pt x="246824" y="82702"/>
                  </a:lnTo>
                  <a:lnTo>
                    <a:pt x="245567" y="75260"/>
                  </a:lnTo>
                  <a:lnTo>
                    <a:pt x="217004" y="53594"/>
                  </a:lnTo>
                  <a:lnTo>
                    <a:pt x="208991" y="53594"/>
                  </a:lnTo>
                  <a:lnTo>
                    <a:pt x="201536" y="55956"/>
                  </a:lnTo>
                  <a:lnTo>
                    <a:pt x="190779" y="63347"/>
                  </a:lnTo>
                  <a:lnTo>
                    <a:pt x="186372" y="67500"/>
                  </a:lnTo>
                  <a:lnTo>
                    <a:pt x="181432" y="73139"/>
                  </a:lnTo>
                  <a:lnTo>
                    <a:pt x="181432" y="812"/>
                  </a:lnTo>
                  <a:lnTo>
                    <a:pt x="181190" y="0"/>
                  </a:lnTo>
                  <a:lnTo>
                    <a:pt x="169875" y="3530"/>
                  </a:lnTo>
                  <a:lnTo>
                    <a:pt x="146558" y="10363"/>
                  </a:lnTo>
                  <a:lnTo>
                    <a:pt x="146558" y="14605"/>
                  </a:lnTo>
                  <a:lnTo>
                    <a:pt x="156260" y="14008"/>
                  </a:lnTo>
                  <a:lnTo>
                    <a:pt x="159029" y="15049"/>
                  </a:lnTo>
                  <a:lnTo>
                    <a:pt x="161290" y="19215"/>
                  </a:lnTo>
                  <a:lnTo>
                    <a:pt x="161861" y="22453"/>
                  </a:lnTo>
                  <a:lnTo>
                    <a:pt x="161861" y="148615"/>
                  </a:lnTo>
                  <a:lnTo>
                    <a:pt x="160870" y="154063"/>
                  </a:lnTo>
                  <a:lnTo>
                    <a:pt x="156870" y="158724"/>
                  </a:lnTo>
                  <a:lnTo>
                    <a:pt x="152641" y="160312"/>
                  </a:lnTo>
                  <a:lnTo>
                    <a:pt x="146202" y="161175"/>
                  </a:lnTo>
                  <a:lnTo>
                    <a:pt x="146202" y="164477"/>
                  </a:lnTo>
                  <a:lnTo>
                    <a:pt x="198158" y="164477"/>
                  </a:lnTo>
                  <a:lnTo>
                    <a:pt x="198158" y="161175"/>
                  </a:lnTo>
                  <a:lnTo>
                    <a:pt x="191477" y="160235"/>
                  </a:lnTo>
                  <a:lnTo>
                    <a:pt x="187134" y="158661"/>
                  </a:lnTo>
                  <a:lnTo>
                    <a:pt x="183032" y="154266"/>
                  </a:lnTo>
                  <a:lnTo>
                    <a:pt x="182016" y="148742"/>
                  </a:lnTo>
                  <a:lnTo>
                    <a:pt x="182016" y="80530"/>
                  </a:lnTo>
                  <a:lnTo>
                    <a:pt x="184886" y="77685"/>
                  </a:lnTo>
                  <a:lnTo>
                    <a:pt x="196354" y="68859"/>
                  </a:lnTo>
                  <a:lnTo>
                    <a:pt x="202285" y="66687"/>
                  </a:lnTo>
                  <a:lnTo>
                    <a:pt x="215480" y="66687"/>
                  </a:lnTo>
                  <a:lnTo>
                    <a:pt x="220294" y="69037"/>
                  </a:lnTo>
                  <a:lnTo>
                    <a:pt x="225386" y="78460"/>
                  </a:lnTo>
                  <a:lnTo>
                    <a:pt x="226682" y="84632"/>
                  </a:lnTo>
                  <a:lnTo>
                    <a:pt x="226682" y="148615"/>
                  </a:lnTo>
                  <a:lnTo>
                    <a:pt x="225691" y="154051"/>
                  </a:lnTo>
                  <a:lnTo>
                    <a:pt x="221767" y="158623"/>
                  </a:lnTo>
                  <a:lnTo>
                    <a:pt x="217373" y="160235"/>
                  </a:lnTo>
                  <a:lnTo>
                    <a:pt x="210527" y="161175"/>
                  </a:lnTo>
                  <a:lnTo>
                    <a:pt x="210527" y="164477"/>
                  </a:lnTo>
                  <a:lnTo>
                    <a:pt x="261556" y="164477"/>
                  </a:lnTo>
                  <a:lnTo>
                    <a:pt x="261556" y="161175"/>
                  </a:lnTo>
                  <a:close/>
                </a:path>
                <a:path w="594360" h="167640">
                  <a:moveTo>
                    <a:pt x="371360" y="147739"/>
                  </a:moveTo>
                  <a:lnTo>
                    <a:pt x="368452" y="149860"/>
                  </a:lnTo>
                  <a:lnTo>
                    <a:pt x="366407" y="151206"/>
                  </a:lnTo>
                  <a:lnTo>
                    <a:pt x="364045" y="152298"/>
                  </a:lnTo>
                  <a:lnTo>
                    <a:pt x="362559" y="152565"/>
                  </a:lnTo>
                  <a:lnTo>
                    <a:pt x="357530" y="152565"/>
                  </a:lnTo>
                  <a:lnTo>
                    <a:pt x="355409" y="151041"/>
                  </a:lnTo>
                  <a:lnTo>
                    <a:pt x="354507" y="148323"/>
                  </a:lnTo>
                  <a:lnTo>
                    <a:pt x="353758" y="146253"/>
                  </a:lnTo>
                  <a:lnTo>
                    <a:pt x="353453" y="143103"/>
                  </a:lnTo>
                  <a:lnTo>
                    <a:pt x="353453" y="99199"/>
                  </a:lnTo>
                  <a:lnTo>
                    <a:pt x="353453" y="80937"/>
                  </a:lnTo>
                  <a:lnTo>
                    <a:pt x="351980" y="72986"/>
                  </a:lnTo>
                  <a:lnTo>
                    <a:pt x="349084" y="67627"/>
                  </a:lnTo>
                  <a:lnTo>
                    <a:pt x="344106" y="61125"/>
                  </a:lnTo>
                  <a:lnTo>
                    <a:pt x="340499" y="58674"/>
                  </a:lnTo>
                  <a:lnTo>
                    <a:pt x="337286" y="56476"/>
                  </a:lnTo>
                  <a:lnTo>
                    <a:pt x="328612" y="53708"/>
                  </a:lnTo>
                  <a:lnTo>
                    <a:pt x="318109" y="52781"/>
                  </a:lnTo>
                  <a:lnTo>
                    <a:pt x="308864" y="53340"/>
                  </a:lnTo>
                  <a:lnTo>
                    <a:pt x="278053" y="73533"/>
                  </a:lnTo>
                  <a:lnTo>
                    <a:pt x="278053" y="81876"/>
                  </a:lnTo>
                  <a:lnTo>
                    <a:pt x="278993" y="84455"/>
                  </a:lnTo>
                  <a:lnTo>
                    <a:pt x="282765" y="89077"/>
                  </a:lnTo>
                  <a:lnTo>
                    <a:pt x="285457" y="90246"/>
                  </a:lnTo>
                  <a:lnTo>
                    <a:pt x="291287" y="90246"/>
                  </a:lnTo>
                  <a:lnTo>
                    <a:pt x="293243" y="89738"/>
                  </a:lnTo>
                  <a:lnTo>
                    <a:pt x="294894" y="88709"/>
                  </a:lnTo>
                  <a:lnTo>
                    <a:pt x="297789" y="86982"/>
                  </a:lnTo>
                  <a:lnTo>
                    <a:pt x="299250" y="83921"/>
                  </a:lnTo>
                  <a:lnTo>
                    <a:pt x="299250" y="78879"/>
                  </a:lnTo>
                  <a:lnTo>
                    <a:pt x="299059" y="77457"/>
                  </a:lnTo>
                  <a:lnTo>
                    <a:pt x="298259" y="72986"/>
                  </a:lnTo>
                  <a:lnTo>
                    <a:pt x="298069" y="71399"/>
                  </a:lnTo>
                  <a:lnTo>
                    <a:pt x="310908" y="58674"/>
                  </a:lnTo>
                  <a:lnTo>
                    <a:pt x="323329" y="58674"/>
                  </a:lnTo>
                  <a:lnTo>
                    <a:pt x="328853" y="61302"/>
                  </a:lnTo>
                  <a:lnTo>
                    <a:pt x="333095" y="69710"/>
                  </a:lnTo>
                  <a:lnTo>
                    <a:pt x="333883" y="75272"/>
                  </a:lnTo>
                  <a:lnTo>
                    <a:pt x="333883" y="93306"/>
                  </a:lnTo>
                  <a:lnTo>
                    <a:pt x="333883" y="99199"/>
                  </a:lnTo>
                  <a:lnTo>
                    <a:pt x="333883" y="141020"/>
                  </a:lnTo>
                  <a:lnTo>
                    <a:pt x="331508" y="144716"/>
                  </a:lnTo>
                  <a:lnTo>
                    <a:pt x="321995" y="150533"/>
                  </a:lnTo>
                  <a:lnTo>
                    <a:pt x="317042" y="151980"/>
                  </a:lnTo>
                  <a:lnTo>
                    <a:pt x="308089" y="151980"/>
                  </a:lnTo>
                  <a:lnTo>
                    <a:pt x="304660" y="150863"/>
                  </a:lnTo>
                  <a:lnTo>
                    <a:pt x="296900" y="145313"/>
                  </a:lnTo>
                  <a:lnTo>
                    <a:pt x="294538" y="140042"/>
                  </a:lnTo>
                  <a:lnTo>
                    <a:pt x="294551" y="132829"/>
                  </a:lnTo>
                  <a:lnTo>
                    <a:pt x="324853" y="102171"/>
                  </a:lnTo>
                  <a:lnTo>
                    <a:pt x="333883" y="99199"/>
                  </a:lnTo>
                  <a:lnTo>
                    <a:pt x="333883" y="93306"/>
                  </a:lnTo>
                  <a:lnTo>
                    <a:pt x="297421" y="108661"/>
                  </a:lnTo>
                  <a:lnTo>
                    <a:pt x="273558" y="141020"/>
                  </a:lnTo>
                  <a:lnTo>
                    <a:pt x="273558" y="148323"/>
                  </a:lnTo>
                  <a:lnTo>
                    <a:pt x="276034" y="154355"/>
                  </a:lnTo>
                  <a:lnTo>
                    <a:pt x="285940" y="163868"/>
                  </a:lnTo>
                  <a:lnTo>
                    <a:pt x="291795" y="166217"/>
                  </a:lnTo>
                  <a:lnTo>
                    <a:pt x="304990" y="166217"/>
                  </a:lnTo>
                  <a:lnTo>
                    <a:pt x="311785" y="164096"/>
                  </a:lnTo>
                  <a:lnTo>
                    <a:pt x="323164" y="157365"/>
                  </a:lnTo>
                  <a:lnTo>
                    <a:pt x="328282" y="153492"/>
                  </a:lnTo>
                  <a:lnTo>
                    <a:pt x="330022" y="151980"/>
                  </a:lnTo>
                  <a:lnTo>
                    <a:pt x="334238" y="148323"/>
                  </a:lnTo>
                  <a:lnTo>
                    <a:pt x="334479" y="153123"/>
                  </a:lnTo>
                  <a:lnTo>
                    <a:pt x="335788" y="157226"/>
                  </a:lnTo>
                  <a:lnTo>
                    <a:pt x="340575" y="164160"/>
                  </a:lnTo>
                  <a:lnTo>
                    <a:pt x="344449" y="165887"/>
                  </a:lnTo>
                  <a:lnTo>
                    <a:pt x="354342" y="165887"/>
                  </a:lnTo>
                  <a:lnTo>
                    <a:pt x="358825" y="164401"/>
                  </a:lnTo>
                  <a:lnTo>
                    <a:pt x="363232" y="161391"/>
                  </a:lnTo>
                  <a:lnTo>
                    <a:pt x="366128" y="159448"/>
                  </a:lnTo>
                  <a:lnTo>
                    <a:pt x="368846" y="156933"/>
                  </a:lnTo>
                  <a:lnTo>
                    <a:pt x="371360" y="153873"/>
                  </a:lnTo>
                  <a:lnTo>
                    <a:pt x="371360" y="152565"/>
                  </a:lnTo>
                  <a:lnTo>
                    <a:pt x="371360" y="147739"/>
                  </a:lnTo>
                  <a:close/>
                </a:path>
                <a:path w="594360" h="167640">
                  <a:moveTo>
                    <a:pt x="488835" y="161175"/>
                  </a:moveTo>
                  <a:lnTo>
                    <a:pt x="483527" y="161099"/>
                  </a:lnTo>
                  <a:lnTo>
                    <a:pt x="479755" y="159804"/>
                  </a:lnTo>
                  <a:lnTo>
                    <a:pt x="475234" y="154774"/>
                  </a:lnTo>
                  <a:lnTo>
                    <a:pt x="474103" y="150685"/>
                  </a:lnTo>
                  <a:lnTo>
                    <a:pt x="474103" y="90004"/>
                  </a:lnTo>
                  <a:lnTo>
                    <a:pt x="473316" y="79387"/>
                  </a:lnTo>
                  <a:lnTo>
                    <a:pt x="452145" y="53492"/>
                  </a:lnTo>
                  <a:lnTo>
                    <a:pt x="440232" y="53492"/>
                  </a:lnTo>
                  <a:lnTo>
                    <a:pt x="433882" y="55410"/>
                  </a:lnTo>
                  <a:lnTo>
                    <a:pt x="423684" y="61772"/>
                  </a:lnTo>
                  <a:lnTo>
                    <a:pt x="418045" y="66408"/>
                  </a:lnTo>
                  <a:lnTo>
                    <a:pt x="410832" y="73139"/>
                  </a:lnTo>
                  <a:lnTo>
                    <a:pt x="410832" y="55841"/>
                  </a:lnTo>
                  <a:lnTo>
                    <a:pt x="410540" y="53797"/>
                  </a:lnTo>
                  <a:lnTo>
                    <a:pt x="410210" y="53594"/>
                  </a:lnTo>
                  <a:lnTo>
                    <a:pt x="409663" y="53594"/>
                  </a:lnTo>
                  <a:lnTo>
                    <a:pt x="375729" y="64566"/>
                  </a:lnTo>
                  <a:lnTo>
                    <a:pt x="375729" y="68681"/>
                  </a:lnTo>
                  <a:lnTo>
                    <a:pt x="385305" y="68211"/>
                  </a:lnTo>
                  <a:lnTo>
                    <a:pt x="388366" y="69697"/>
                  </a:lnTo>
                  <a:lnTo>
                    <a:pt x="390804" y="74663"/>
                  </a:lnTo>
                  <a:lnTo>
                    <a:pt x="391274" y="78193"/>
                  </a:lnTo>
                  <a:lnTo>
                    <a:pt x="391274" y="150266"/>
                  </a:lnTo>
                  <a:lnTo>
                    <a:pt x="390156" y="154914"/>
                  </a:lnTo>
                  <a:lnTo>
                    <a:pt x="385673" y="159067"/>
                  </a:lnTo>
                  <a:lnTo>
                    <a:pt x="381762" y="160451"/>
                  </a:lnTo>
                  <a:lnTo>
                    <a:pt x="376199" y="161175"/>
                  </a:lnTo>
                  <a:lnTo>
                    <a:pt x="376199" y="164477"/>
                  </a:lnTo>
                  <a:lnTo>
                    <a:pt x="427685" y="164477"/>
                  </a:lnTo>
                  <a:lnTo>
                    <a:pt x="427685" y="161175"/>
                  </a:lnTo>
                  <a:lnTo>
                    <a:pt x="422262" y="161010"/>
                  </a:lnTo>
                  <a:lnTo>
                    <a:pt x="418287" y="159969"/>
                  </a:lnTo>
                  <a:lnTo>
                    <a:pt x="413270" y="156133"/>
                  </a:lnTo>
                  <a:lnTo>
                    <a:pt x="412013" y="152336"/>
                  </a:lnTo>
                  <a:lnTo>
                    <a:pt x="412013" y="80695"/>
                  </a:lnTo>
                  <a:lnTo>
                    <a:pt x="416229" y="76542"/>
                  </a:lnTo>
                  <a:lnTo>
                    <a:pt x="419671" y="73558"/>
                  </a:lnTo>
                  <a:lnTo>
                    <a:pt x="427088" y="68605"/>
                  </a:lnTo>
                  <a:lnTo>
                    <a:pt x="431774" y="67030"/>
                  </a:lnTo>
                  <a:lnTo>
                    <a:pt x="443103" y="67030"/>
                  </a:lnTo>
                  <a:lnTo>
                    <a:pt x="447713" y="69253"/>
                  </a:lnTo>
                  <a:lnTo>
                    <a:pt x="452704" y="78130"/>
                  </a:lnTo>
                  <a:lnTo>
                    <a:pt x="453961" y="83705"/>
                  </a:lnTo>
                  <a:lnTo>
                    <a:pt x="453961" y="148780"/>
                  </a:lnTo>
                  <a:lnTo>
                    <a:pt x="452818" y="154012"/>
                  </a:lnTo>
                  <a:lnTo>
                    <a:pt x="448259" y="158800"/>
                  </a:lnTo>
                  <a:lnTo>
                    <a:pt x="444246" y="160388"/>
                  </a:lnTo>
                  <a:lnTo>
                    <a:pt x="438518" y="161175"/>
                  </a:lnTo>
                  <a:lnTo>
                    <a:pt x="438518" y="164477"/>
                  </a:lnTo>
                  <a:lnTo>
                    <a:pt x="488835" y="164477"/>
                  </a:lnTo>
                  <a:lnTo>
                    <a:pt x="488835" y="161175"/>
                  </a:lnTo>
                  <a:close/>
                </a:path>
                <a:path w="594360" h="167640">
                  <a:moveTo>
                    <a:pt x="594055" y="126809"/>
                  </a:moveTo>
                  <a:lnTo>
                    <a:pt x="589927" y="125399"/>
                  </a:lnTo>
                  <a:lnTo>
                    <a:pt x="585139" y="133311"/>
                  </a:lnTo>
                  <a:lnTo>
                    <a:pt x="579920" y="139420"/>
                  </a:lnTo>
                  <a:lnTo>
                    <a:pt x="568604" y="148056"/>
                  </a:lnTo>
                  <a:lnTo>
                    <a:pt x="561644" y="150202"/>
                  </a:lnTo>
                  <a:lnTo>
                    <a:pt x="553415" y="150202"/>
                  </a:lnTo>
                  <a:lnTo>
                    <a:pt x="518198" y="121577"/>
                  </a:lnTo>
                  <a:lnTo>
                    <a:pt x="514515" y="97993"/>
                  </a:lnTo>
                  <a:lnTo>
                    <a:pt x="589343" y="97993"/>
                  </a:lnTo>
                  <a:lnTo>
                    <a:pt x="588746" y="90474"/>
                  </a:lnTo>
                  <a:lnTo>
                    <a:pt x="564718" y="57556"/>
                  </a:lnTo>
                  <a:lnTo>
                    <a:pt x="564718" y="90474"/>
                  </a:lnTo>
                  <a:lnTo>
                    <a:pt x="514985" y="90474"/>
                  </a:lnTo>
                  <a:lnTo>
                    <a:pt x="516089" y="84035"/>
                  </a:lnTo>
                  <a:lnTo>
                    <a:pt x="517906" y="78689"/>
                  </a:lnTo>
                  <a:lnTo>
                    <a:pt x="525132" y="66509"/>
                  </a:lnTo>
                  <a:lnTo>
                    <a:pt x="531952" y="62547"/>
                  </a:lnTo>
                  <a:lnTo>
                    <a:pt x="549948" y="62547"/>
                  </a:lnTo>
                  <a:lnTo>
                    <a:pt x="556387" y="66001"/>
                  </a:lnTo>
                  <a:lnTo>
                    <a:pt x="562368" y="76771"/>
                  </a:lnTo>
                  <a:lnTo>
                    <a:pt x="563854" y="82626"/>
                  </a:lnTo>
                  <a:lnTo>
                    <a:pt x="564718" y="90474"/>
                  </a:lnTo>
                  <a:lnTo>
                    <a:pt x="564718" y="57556"/>
                  </a:lnTo>
                  <a:lnTo>
                    <a:pt x="563321" y="56832"/>
                  </a:lnTo>
                  <a:lnTo>
                    <a:pt x="555790" y="54673"/>
                  </a:lnTo>
                  <a:lnTo>
                    <a:pt x="547751" y="53949"/>
                  </a:lnTo>
                  <a:lnTo>
                    <a:pt x="537032" y="55029"/>
                  </a:lnTo>
                  <a:lnTo>
                    <a:pt x="505079" y="80162"/>
                  </a:lnTo>
                  <a:lnTo>
                    <a:pt x="497205" y="112026"/>
                  </a:lnTo>
                  <a:lnTo>
                    <a:pt x="497954" y="122618"/>
                  </a:lnTo>
                  <a:lnTo>
                    <a:pt x="515950" y="157886"/>
                  </a:lnTo>
                  <a:lnTo>
                    <a:pt x="543509" y="167297"/>
                  </a:lnTo>
                  <a:lnTo>
                    <a:pt x="552729" y="166509"/>
                  </a:lnTo>
                  <a:lnTo>
                    <a:pt x="561225" y="164109"/>
                  </a:lnTo>
                  <a:lnTo>
                    <a:pt x="568960" y="160134"/>
                  </a:lnTo>
                  <a:lnTo>
                    <a:pt x="575970" y="154546"/>
                  </a:lnTo>
                  <a:lnTo>
                    <a:pt x="580034" y="150202"/>
                  </a:lnTo>
                  <a:lnTo>
                    <a:pt x="582066" y="148043"/>
                  </a:lnTo>
                  <a:lnTo>
                    <a:pt x="587108" y="141249"/>
                  </a:lnTo>
                  <a:lnTo>
                    <a:pt x="591108" y="134175"/>
                  </a:lnTo>
                  <a:lnTo>
                    <a:pt x="594055" y="1268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76007" y="8005423"/>
              <a:ext cx="365707" cy="20605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016418" y="8004011"/>
              <a:ext cx="1202739" cy="16671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282654" y="8003540"/>
              <a:ext cx="715010" cy="167640"/>
            </a:xfrm>
            <a:custGeom>
              <a:avLst/>
              <a:gdLst/>
              <a:ahLst/>
              <a:cxnLst/>
              <a:rect l="l" t="t" r="r" b="b"/>
              <a:pathLst>
                <a:path w="715010" h="167640">
                  <a:moveTo>
                    <a:pt x="111226" y="109105"/>
                  </a:moveTo>
                  <a:lnTo>
                    <a:pt x="86601" y="109105"/>
                  </a:lnTo>
                  <a:lnTo>
                    <a:pt x="86601" y="27381"/>
                  </a:lnTo>
                  <a:lnTo>
                    <a:pt x="86601" y="3060"/>
                  </a:lnTo>
                  <a:lnTo>
                    <a:pt x="75399" y="3060"/>
                  </a:lnTo>
                  <a:lnTo>
                    <a:pt x="67640" y="13982"/>
                  </a:lnTo>
                  <a:lnTo>
                    <a:pt x="67640" y="27381"/>
                  </a:lnTo>
                  <a:lnTo>
                    <a:pt x="67640" y="109105"/>
                  </a:lnTo>
                  <a:lnTo>
                    <a:pt x="9804" y="109105"/>
                  </a:lnTo>
                  <a:lnTo>
                    <a:pt x="67640" y="27381"/>
                  </a:lnTo>
                  <a:lnTo>
                    <a:pt x="67640" y="13982"/>
                  </a:lnTo>
                  <a:lnTo>
                    <a:pt x="0" y="109105"/>
                  </a:lnTo>
                  <a:lnTo>
                    <a:pt x="0" y="124764"/>
                  </a:lnTo>
                  <a:lnTo>
                    <a:pt x="67868" y="124764"/>
                  </a:lnTo>
                  <a:lnTo>
                    <a:pt x="67868" y="164947"/>
                  </a:lnTo>
                  <a:lnTo>
                    <a:pt x="86601" y="164947"/>
                  </a:lnTo>
                  <a:lnTo>
                    <a:pt x="86601" y="124764"/>
                  </a:lnTo>
                  <a:lnTo>
                    <a:pt x="111226" y="124764"/>
                  </a:lnTo>
                  <a:lnTo>
                    <a:pt x="111226" y="109105"/>
                  </a:lnTo>
                  <a:close/>
                </a:path>
                <a:path w="715010" h="167640">
                  <a:moveTo>
                    <a:pt x="229298" y="84010"/>
                  </a:moveTo>
                  <a:lnTo>
                    <a:pt x="222592" y="43116"/>
                  </a:lnTo>
                  <a:lnTo>
                    <a:pt x="205930" y="15862"/>
                  </a:lnTo>
                  <a:lnTo>
                    <a:pt x="205930" y="87820"/>
                  </a:lnTo>
                  <a:lnTo>
                    <a:pt x="205549" y="103543"/>
                  </a:lnTo>
                  <a:lnTo>
                    <a:pt x="199478" y="141516"/>
                  </a:lnTo>
                  <a:lnTo>
                    <a:pt x="175679" y="160477"/>
                  </a:lnTo>
                  <a:lnTo>
                    <a:pt x="166128" y="158597"/>
                  </a:lnTo>
                  <a:lnTo>
                    <a:pt x="145643" y="121894"/>
                  </a:lnTo>
                  <a:lnTo>
                    <a:pt x="143395" y="87820"/>
                  </a:lnTo>
                  <a:lnTo>
                    <a:pt x="143637" y="74256"/>
                  </a:lnTo>
                  <a:lnTo>
                    <a:pt x="151790" y="27584"/>
                  </a:lnTo>
                  <a:lnTo>
                    <a:pt x="174739" y="9194"/>
                  </a:lnTo>
                  <a:lnTo>
                    <a:pt x="183959" y="11176"/>
                  </a:lnTo>
                  <a:lnTo>
                    <a:pt x="203771" y="50228"/>
                  </a:lnTo>
                  <a:lnTo>
                    <a:pt x="205930" y="87820"/>
                  </a:lnTo>
                  <a:lnTo>
                    <a:pt x="205930" y="15862"/>
                  </a:lnTo>
                  <a:lnTo>
                    <a:pt x="199390" y="9918"/>
                  </a:lnTo>
                  <a:lnTo>
                    <a:pt x="197840" y="9194"/>
                  </a:lnTo>
                  <a:lnTo>
                    <a:pt x="188125" y="4597"/>
                  </a:lnTo>
                  <a:lnTo>
                    <a:pt x="149174" y="10274"/>
                  </a:lnTo>
                  <a:lnTo>
                    <a:pt x="126098" y="44119"/>
                  </a:lnTo>
                  <a:lnTo>
                    <a:pt x="120103" y="84010"/>
                  </a:lnTo>
                  <a:lnTo>
                    <a:pt x="120154" y="86664"/>
                  </a:lnTo>
                  <a:lnTo>
                    <a:pt x="129082" y="133832"/>
                  </a:lnTo>
                  <a:lnTo>
                    <a:pt x="163182" y="165862"/>
                  </a:lnTo>
                  <a:lnTo>
                    <a:pt x="174269" y="167182"/>
                  </a:lnTo>
                  <a:lnTo>
                    <a:pt x="189979" y="164744"/>
                  </a:lnTo>
                  <a:lnTo>
                    <a:pt x="221970" y="128193"/>
                  </a:lnTo>
                  <a:lnTo>
                    <a:pt x="228841" y="95554"/>
                  </a:lnTo>
                  <a:lnTo>
                    <a:pt x="229298" y="84010"/>
                  </a:lnTo>
                  <a:close/>
                </a:path>
                <a:path w="715010" h="167640">
                  <a:moveTo>
                    <a:pt x="349948" y="84010"/>
                  </a:moveTo>
                  <a:lnTo>
                    <a:pt x="343242" y="43116"/>
                  </a:lnTo>
                  <a:lnTo>
                    <a:pt x="326580" y="15862"/>
                  </a:lnTo>
                  <a:lnTo>
                    <a:pt x="326580" y="87820"/>
                  </a:lnTo>
                  <a:lnTo>
                    <a:pt x="326199" y="103543"/>
                  </a:lnTo>
                  <a:lnTo>
                    <a:pt x="320128" y="141516"/>
                  </a:lnTo>
                  <a:lnTo>
                    <a:pt x="296329" y="160477"/>
                  </a:lnTo>
                  <a:lnTo>
                    <a:pt x="286778" y="158597"/>
                  </a:lnTo>
                  <a:lnTo>
                    <a:pt x="266293" y="121894"/>
                  </a:lnTo>
                  <a:lnTo>
                    <a:pt x="264045" y="87820"/>
                  </a:lnTo>
                  <a:lnTo>
                    <a:pt x="264287" y="74256"/>
                  </a:lnTo>
                  <a:lnTo>
                    <a:pt x="272440" y="27584"/>
                  </a:lnTo>
                  <a:lnTo>
                    <a:pt x="295389" y="9194"/>
                  </a:lnTo>
                  <a:lnTo>
                    <a:pt x="304609" y="11176"/>
                  </a:lnTo>
                  <a:lnTo>
                    <a:pt x="324421" y="50228"/>
                  </a:lnTo>
                  <a:lnTo>
                    <a:pt x="326580" y="87820"/>
                  </a:lnTo>
                  <a:lnTo>
                    <a:pt x="326580" y="15862"/>
                  </a:lnTo>
                  <a:lnTo>
                    <a:pt x="320040" y="9918"/>
                  </a:lnTo>
                  <a:lnTo>
                    <a:pt x="318490" y="9194"/>
                  </a:lnTo>
                  <a:lnTo>
                    <a:pt x="308775" y="4597"/>
                  </a:lnTo>
                  <a:lnTo>
                    <a:pt x="269824" y="10274"/>
                  </a:lnTo>
                  <a:lnTo>
                    <a:pt x="246748" y="44119"/>
                  </a:lnTo>
                  <a:lnTo>
                    <a:pt x="240753" y="84010"/>
                  </a:lnTo>
                  <a:lnTo>
                    <a:pt x="240804" y="86664"/>
                  </a:lnTo>
                  <a:lnTo>
                    <a:pt x="249732" y="133832"/>
                  </a:lnTo>
                  <a:lnTo>
                    <a:pt x="283832" y="165862"/>
                  </a:lnTo>
                  <a:lnTo>
                    <a:pt x="294919" y="167182"/>
                  </a:lnTo>
                  <a:lnTo>
                    <a:pt x="310629" y="164744"/>
                  </a:lnTo>
                  <a:lnTo>
                    <a:pt x="342620" y="128193"/>
                  </a:lnTo>
                  <a:lnTo>
                    <a:pt x="349491" y="95554"/>
                  </a:lnTo>
                  <a:lnTo>
                    <a:pt x="349948" y="84010"/>
                  </a:lnTo>
                  <a:close/>
                </a:path>
                <a:path w="715010" h="167640">
                  <a:moveTo>
                    <a:pt x="472122" y="111340"/>
                  </a:moveTo>
                  <a:lnTo>
                    <a:pt x="459397" y="74345"/>
                  </a:lnTo>
                  <a:lnTo>
                    <a:pt x="450557" y="67551"/>
                  </a:lnTo>
                  <a:lnTo>
                    <a:pt x="450557" y="120396"/>
                  </a:lnTo>
                  <a:lnTo>
                    <a:pt x="450164" y="128155"/>
                  </a:lnTo>
                  <a:lnTo>
                    <a:pt x="433171" y="160350"/>
                  </a:lnTo>
                  <a:lnTo>
                    <a:pt x="423811" y="160350"/>
                  </a:lnTo>
                  <a:lnTo>
                    <a:pt x="394360" y="132727"/>
                  </a:lnTo>
                  <a:lnTo>
                    <a:pt x="389763" y="94475"/>
                  </a:lnTo>
                  <a:lnTo>
                    <a:pt x="390944" y="87426"/>
                  </a:lnTo>
                  <a:lnTo>
                    <a:pt x="417563" y="72326"/>
                  </a:lnTo>
                  <a:lnTo>
                    <a:pt x="426732" y="73596"/>
                  </a:lnTo>
                  <a:lnTo>
                    <a:pt x="449326" y="105625"/>
                  </a:lnTo>
                  <a:lnTo>
                    <a:pt x="450557" y="120396"/>
                  </a:lnTo>
                  <a:lnTo>
                    <a:pt x="450557" y="67551"/>
                  </a:lnTo>
                  <a:lnTo>
                    <a:pt x="445173" y="64630"/>
                  </a:lnTo>
                  <a:lnTo>
                    <a:pt x="436930" y="62191"/>
                  </a:lnTo>
                  <a:lnTo>
                    <a:pt x="427926" y="61379"/>
                  </a:lnTo>
                  <a:lnTo>
                    <a:pt x="421576" y="61379"/>
                  </a:lnTo>
                  <a:lnTo>
                    <a:pt x="415251" y="62649"/>
                  </a:lnTo>
                  <a:lnTo>
                    <a:pt x="405434" y="66560"/>
                  </a:lnTo>
                  <a:lnTo>
                    <a:pt x="401231" y="68770"/>
                  </a:lnTo>
                  <a:lnTo>
                    <a:pt x="396354" y="71729"/>
                  </a:lnTo>
                  <a:lnTo>
                    <a:pt x="398068" y="65303"/>
                  </a:lnTo>
                  <a:lnTo>
                    <a:pt x="418642" y="28790"/>
                  </a:lnTo>
                  <a:lnTo>
                    <a:pt x="453580" y="7073"/>
                  </a:lnTo>
                  <a:lnTo>
                    <a:pt x="467296" y="3886"/>
                  </a:lnTo>
                  <a:lnTo>
                    <a:pt x="466699" y="0"/>
                  </a:lnTo>
                  <a:lnTo>
                    <a:pt x="415658" y="14046"/>
                  </a:lnTo>
                  <a:lnTo>
                    <a:pt x="386054" y="40614"/>
                  </a:lnTo>
                  <a:lnTo>
                    <a:pt x="369557" y="76314"/>
                  </a:lnTo>
                  <a:lnTo>
                    <a:pt x="367499" y="96380"/>
                  </a:lnTo>
                  <a:lnTo>
                    <a:pt x="368566" y="111721"/>
                  </a:lnTo>
                  <a:lnTo>
                    <a:pt x="384517" y="148094"/>
                  </a:lnTo>
                  <a:lnTo>
                    <a:pt x="422275" y="167525"/>
                  </a:lnTo>
                  <a:lnTo>
                    <a:pt x="432828" y="166446"/>
                  </a:lnTo>
                  <a:lnTo>
                    <a:pt x="442353" y="163195"/>
                  </a:lnTo>
                  <a:lnTo>
                    <a:pt x="446811" y="160350"/>
                  </a:lnTo>
                  <a:lnTo>
                    <a:pt x="450837" y="157784"/>
                  </a:lnTo>
                  <a:lnTo>
                    <a:pt x="458279" y="150215"/>
                  </a:lnTo>
                  <a:lnTo>
                    <a:pt x="464337" y="141287"/>
                  </a:lnTo>
                  <a:lnTo>
                    <a:pt x="468668" y="131826"/>
                  </a:lnTo>
                  <a:lnTo>
                    <a:pt x="471258" y="121843"/>
                  </a:lnTo>
                  <a:lnTo>
                    <a:pt x="472122" y="111340"/>
                  </a:lnTo>
                  <a:close/>
                </a:path>
                <a:path w="715010" h="167640">
                  <a:moveTo>
                    <a:pt x="591248" y="84010"/>
                  </a:moveTo>
                  <a:lnTo>
                    <a:pt x="584542" y="43116"/>
                  </a:lnTo>
                  <a:lnTo>
                    <a:pt x="567880" y="15862"/>
                  </a:lnTo>
                  <a:lnTo>
                    <a:pt x="567880" y="87820"/>
                  </a:lnTo>
                  <a:lnTo>
                    <a:pt x="567499" y="103543"/>
                  </a:lnTo>
                  <a:lnTo>
                    <a:pt x="561428" y="141516"/>
                  </a:lnTo>
                  <a:lnTo>
                    <a:pt x="537629" y="160477"/>
                  </a:lnTo>
                  <a:lnTo>
                    <a:pt x="528078" y="158597"/>
                  </a:lnTo>
                  <a:lnTo>
                    <a:pt x="507593" y="121894"/>
                  </a:lnTo>
                  <a:lnTo>
                    <a:pt x="505345" y="87820"/>
                  </a:lnTo>
                  <a:lnTo>
                    <a:pt x="505587" y="74256"/>
                  </a:lnTo>
                  <a:lnTo>
                    <a:pt x="513740" y="27584"/>
                  </a:lnTo>
                  <a:lnTo>
                    <a:pt x="536689" y="9194"/>
                  </a:lnTo>
                  <a:lnTo>
                    <a:pt x="545909" y="11176"/>
                  </a:lnTo>
                  <a:lnTo>
                    <a:pt x="565721" y="50228"/>
                  </a:lnTo>
                  <a:lnTo>
                    <a:pt x="567880" y="87820"/>
                  </a:lnTo>
                  <a:lnTo>
                    <a:pt x="567880" y="15862"/>
                  </a:lnTo>
                  <a:lnTo>
                    <a:pt x="561340" y="9918"/>
                  </a:lnTo>
                  <a:lnTo>
                    <a:pt x="559790" y="9194"/>
                  </a:lnTo>
                  <a:lnTo>
                    <a:pt x="550075" y="4597"/>
                  </a:lnTo>
                  <a:lnTo>
                    <a:pt x="511124" y="10274"/>
                  </a:lnTo>
                  <a:lnTo>
                    <a:pt x="488048" y="44119"/>
                  </a:lnTo>
                  <a:lnTo>
                    <a:pt x="482053" y="84010"/>
                  </a:lnTo>
                  <a:lnTo>
                    <a:pt x="482104" y="86664"/>
                  </a:lnTo>
                  <a:lnTo>
                    <a:pt x="491032" y="133832"/>
                  </a:lnTo>
                  <a:lnTo>
                    <a:pt x="525132" y="165862"/>
                  </a:lnTo>
                  <a:lnTo>
                    <a:pt x="536219" y="167182"/>
                  </a:lnTo>
                  <a:lnTo>
                    <a:pt x="551929" y="164744"/>
                  </a:lnTo>
                  <a:lnTo>
                    <a:pt x="583920" y="128193"/>
                  </a:lnTo>
                  <a:lnTo>
                    <a:pt x="590791" y="95554"/>
                  </a:lnTo>
                  <a:lnTo>
                    <a:pt x="591248" y="84010"/>
                  </a:lnTo>
                  <a:close/>
                </a:path>
                <a:path w="715010" h="167640">
                  <a:moveTo>
                    <a:pt x="714946" y="132080"/>
                  </a:moveTo>
                  <a:lnTo>
                    <a:pt x="711898" y="130670"/>
                  </a:lnTo>
                  <a:lnTo>
                    <a:pt x="708037" y="137642"/>
                  </a:lnTo>
                  <a:lnTo>
                    <a:pt x="704583" y="142049"/>
                  </a:lnTo>
                  <a:lnTo>
                    <a:pt x="698461" y="145656"/>
                  </a:lnTo>
                  <a:lnTo>
                    <a:pt x="693153" y="146570"/>
                  </a:lnTo>
                  <a:lnTo>
                    <a:pt x="631507" y="146570"/>
                  </a:lnTo>
                  <a:lnTo>
                    <a:pt x="651827" y="125412"/>
                  </a:lnTo>
                  <a:lnTo>
                    <a:pt x="668248" y="107734"/>
                  </a:lnTo>
                  <a:lnTo>
                    <a:pt x="695210" y="73850"/>
                  </a:lnTo>
                  <a:lnTo>
                    <a:pt x="702703" y="45669"/>
                  </a:lnTo>
                  <a:lnTo>
                    <a:pt x="701929" y="36957"/>
                  </a:lnTo>
                  <a:lnTo>
                    <a:pt x="676173" y="5600"/>
                  </a:lnTo>
                  <a:lnTo>
                    <a:pt x="658177" y="2463"/>
                  </a:lnTo>
                  <a:lnTo>
                    <a:pt x="650227" y="3124"/>
                  </a:lnTo>
                  <a:lnTo>
                    <a:pt x="615911" y="27686"/>
                  </a:lnTo>
                  <a:lnTo>
                    <a:pt x="607974" y="50634"/>
                  </a:lnTo>
                  <a:lnTo>
                    <a:pt x="613041" y="51689"/>
                  </a:lnTo>
                  <a:lnTo>
                    <a:pt x="616419" y="42748"/>
                  </a:lnTo>
                  <a:lnTo>
                    <a:pt x="619950" y="36093"/>
                  </a:lnTo>
                  <a:lnTo>
                    <a:pt x="649808" y="20027"/>
                  </a:lnTo>
                  <a:lnTo>
                    <a:pt x="658520" y="20027"/>
                  </a:lnTo>
                  <a:lnTo>
                    <a:pt x="681736" y="55676"/>
                  </a:lnTo>
                  <a:lnTo>
                    <a:pt x="680770" y="65697"/>
                  </a:lnTo>
                  <a:lnTo>
                    <a:pt x="656844" y="108496"/>
                  </a:lnTo>
                  <a:lnTo>
                    <a:pt x="627570" y="141338"/>
                  </a:lnTo>
                  <a:lnTo>
                    <a:pt x="607745" y="162229"/>
                  </a:lnTo>
                  <a:lnTo>
                    <a:pt x="607745" y="164947"/>
                  </a:lnTo>
                  <a:lnTo>
                    <a:pt x="701878" y="164947"/>
                  </a:lnTo>
                  <a:lnTo>
                    <a:pt x="714946" y="132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20915" y="8292603"/>
              <a:ext cx="296316" cy="16827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148219" y="8347189"/>
              <a:ext cx="81280" cy="114300"/>
            </a:xfrm>
            <a:custGeom>
              <a:avLst/>
              <a:gdLst/>
              <a:ahLst/>
              <a:cxnLst/>
              <a:rect l="l" t="t" r="r" b="b"/>
              <a:pathLst>
                <a:path w="81280" h="114300">
                  <a:moveTo>
                    <a:pt x="26746" y="96570"/>
                  </a:moveTo>
                  <a:lnTo>
                    <a:pt x="25450" y="93421"/>
                  </a:lnTo>
                  <a:lnTo>
                    <a:pt x="20269" y="88239"/>
                  </a:lnTo>
                  <a:lnTo>
                    <a:pt x="17119" y="86944"/>
                  </a:lnTo>
                  <a:lnTo>
                    <a:pt x="9728" y="86944"/>
                  </a:lnTo>
                  <a:lnTo>
                    <a:pt x="6578" y="88239"/>
                  </a:lnTo>
                  <a:lnTo>
                    <a:pt x="1308" y="93421"/>
                  </a:lnTo>
                  <a:lnTo>
                    <a:pt x="0" y="96570"/>
                  </a:lnTo>
                  <a:lnTo>
                    <a:pt x="0" y="103949"/>
                  </a:lnTo>
                  <a:lnTo>
                    <a:pt x="1295" y="107111"/>
                  </a:lnTo>
                  <a:lnTo>
                    <a:pt x="3886" y="109740"/>
                  </a:lnTo>
                  <a:lnTo>
                    <a:pt x="6477" y="112369"/>
                  </a:lnTo>
                  <a:lnTo>
                    <a:pt x="9664" y="113690"/>
                  </a:lnTo>
                  <a:lnTo>
                    <a:pt x="17195" y="113690"/>
                  </a:lnTo>
                  <a:lnTo>
                    <a:pt x="20358" y="112369"/>
                  </a:lnTo>
                  <a:lnTo>
                    <a:pt x="25463" y="107111"/>
                  </a:lnTo>
                  <a:lnTo>
                    <a:pt x="26746" y="103949"/>
                  </a:lnTo>
                  <a:lnTo>
                    <a:pt x="26746" y="96570"/>
                  </a:lnTo>
                  <a:close/>
                </a:path>
                <a:path w="81280" h="114300">
                  <a:moveTo>
                    <a:pt x="80124" y="9245"/>
                  </a:moveTo>
                  <a:lnTo>
                    <a:pt x="78765" y="6172"/>
                  </a:lnTo>
                  <a:lnTo>
                    <a:pt x="73342" y="1231"/>
                  </a:lnTo>
                  <a:lnTo>
                    <a:pt x="70256" y="0"/>
                  </a:lnTo>
                  <a:lnTo>
                    <a:pt x="63195" y="0"/>
                  </a:lnTo>
                  <a:lnTo>
                    <a:pt x="60121" y="1282"/>
                  </a:lnTo>
                  <a:lnTo>
                    <a:pt x="55092" y="6375"/>
                  </a:lnTo>
                  <a:lnTo>
                    <a:pt x="53924" y="9245"/>
                  </a:lnTo>
                  <a:lnTo>
                    <a:pt x="53848" y="16535"/>
                  </a:lnTo>
                  <a:lnTo>
                    <a:pt x="55054" y="19596"/>
                  </a:lnTo>
                  <a:lnTo>
                    <a:pt x="59931" y="24942"/>
                  </a:lnTo>
                  <a:lnTo>
                    <a:pt x="63030" y="26250"/>
                  </a:lnTo>
                  <a:lnTo>
                    <a:pt x="70256" y="26250"/>
                  </a:lnTo>
                  <a:lnTo>
                    <a:pt x="73342" y="25031"/>
                  </a:lnTo>
                  <a:lnTo>
                    <a:pt x="76047" y="22542"/>
                  </a:lnTo>
                  <a:lnTo>
                    <a:pt x="78765" y="20078"/>
                  </a:lnTo>
                  <a:lnTo>
                    <a:pt x="80124" y="16891"/>
                  </a:lnTo>
                  <a:lnTo>
                    <a:pt x="80124" y="9245"/>
                  </a:lnTo>
                  <a:close/>
                </a:path>
                <a:path w="81280" h="114300">
                  <a:moveTo>
                    <a:pt x="80708" y="95834"/>
                  </a:moveTo>
                  <a:lnTo>
                    <a:pt x="79336" y="92748"/>
                  </a:lnTo>
                  <a:lnTo>
                    <a:pt x="73825" y="87617"/>
                  </a:lnTo>
                  <a:lnTo>
                    <a:pt x="70612" y="86360"/>
                  </a:lnTo>
                  <a:lnTo>
                    <a:pt x="63220" y="86360"/>
                  </a:lnTo>
                  <a:lnTo>
                    <a:pt x="60121" y="87668"/>
                  </a:lnTo>
                  <a:lnTo>
                    <a:pt x="55092" y="92925"/>
                  </a:lnTo>
                  <a:lnTo>
                    <a:pt x="53911" y="95834"/>
                  </a:lnTo>
                  <a:lnTo>
                    <a:pt x="53848" y="103251"/>
                  </a:lnTo>
                  <a:lnTo>
                    <a:pt x="55118" y="106387"/>
                  </a:lnTo>
                  <a:lnTo>
                    <a:pt x="60223" y="111569"/>
                  </a:lnTo>
                  <a:lnTo>
                    <a:pt x="63157" y="112877"/>
                  </a:lnTo>
                  <a:lnTo>
                    <a:pt x="70764" y="112877"/>
                  </a:lnTo>
                  <a:lnTo>
                    <a:pt x="74231" y="111493"/>
                  </a:lnTo>
                  <a:lnTo>
                    <a:pt x="76822" y="108724"/>
                  </a:lnTo>
                  <a:lnTo>
                    <a:pt x="79413" y="106006"/>
                  </a:lnTo>
                  <a:lnTo>
                    <a:pt x="80708" y="102895"/>
                  </a:lnTo>
                  <a:lnTo>
                    <a:pt x="80708" y="958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17177" y="8295572"/>
              <a:ext cx="239901" cy="16812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93472" y="8296159"/>
              <a:ext cx="68211" cy="16188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54888" y="8295574"/>
              <a:ext cx="227863" cy="16247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056513" y="8292274"/>
              <a:ext cx="948709" cy="16836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3075353" y="8294977"/>
              <a:ext cx="64769" cy="167640"/>
            </a:xfrm>
            <a:custGeom>
              <a:avLst/>
              <a:gdLst/>
              <a:ahLst/>
              <a:cxnLst/>
              <a:rect l="l" t="t" r="r" b="b"/>
              <a:pathLst>
                <a:path w="64769" h="167640">
                  <a:moveTo>
                    <a:pt x="64236" y="0"/>
                  </a:moveTo>
                  <a:lnTo>
                    <a:pt x="52374" y="0"/>
                  </a:lnTo>
                  <a:lnTo>
                    <a:pt x="0" y="167068"/>
                  </a:lnTo>
                  <a:lnTo>
                    <a:pt x="11988" y="167068"/>
                  </a:lnTo>
                  <a:lnTo>
                    <a:pt x="642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209417" y="8295572"/>
              <a:ext cx="239869" cy="16812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485680" y="8296159"/>
              <a:ext cx="68224" cy="16188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652766" y="8292274"/>
              <a:ext cx="1184356" cy="168363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4907254" y="8294977"/>
              <a:ext cx="64769" cy="167640"/>
            </a:xfrm>
            <a:custGeom>
              <a:avLst/>
              <a:gdLst/>
              <a:ahLst/>
              <a:cxnLst/>
              <a:rect l="l" t="t" r="r" b="b"/>
              <a:pathLst>
                <a:path w="64770" h="167640">
                  <a:moveTo>
                    <a:pt x="64236" y="0"/>
                  </a:moveTo>
                  <a:lnTo>
                    <a:pt x="52374" y="0"/>
                  </a:lnTo>
                  <a:lnTo>
                    <a:pt x="0" y="167068"/>
                  </a:lnTo>
                  <a:lnTo>
                    <a:pt x="11988" y="167068"/>
                  </a:lnTo>
                  <a:lnTo>
                    <a:pt x="642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041317" y="8295572"/>
              <a:ext cx="239869" cy="16812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317580" y="8296159"/>
              <a:ext cx="68224" cy="16188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479018" y="8292274"/>
              <a:ext cx="1189643" cy="17142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2064994" y="8582164"/>
              <a:ext cx="620395" cy="167640"/>
            </a:xfrm>
            <a:custGeom>
              <a:avLst/>
              <a:gdLst/>
              <a:ahLst/>
              <a:cxnLst/>
              <a:rect l="l" t="t" r="r" b="b"/>
              <a:pathLst>
                <a:path w="620394" h="167640">
                  <a:moveTo>
                    <a:pt x="141389" y="124675"/>
                  </a:moveTo>
                  <a:lnTo>
                    <a:pt x="134670" y="124675"/>
                  </a:lnTo>
                  <a:lnTo>
                    <a:pt x="129857" y="134035"/>
                  </a:lnTo>
                  <a:lnTo>
                    <a:pt x="124764" y="141490"/>
                  </a:lnTo>
                  <a:lnTo>
                    <a:pt x="88912" y="155663"/>
                  </a:lnTo>
                  <a:lnTo>
                    <a:pt x="77457" y="155994"/>
                  </a:lnTo>
                  <a:lnTo>
                    <a:pt x="59321" y="155689"/>
                  </a:lnTo>
                  <a:lnTo>
                    <a:pt x="53657" y="155295"/>
                  </a:lnTo>
                  <a:lnTo>
                    <a:pt x="50253" y="154724"/>
                  </a:lnTo>
                  <a:lnTo>
                    <a:pt x="47231" y="153835"/>
                  </a:lnTo>
                  <a:lnTo>
                    <a:pt x="45720" y="151028"/>
                  </a:lnTo>
                  <a:lnTo>
                    <a:pt x="45720" y="86499"/>
                  </a:lnTo>
                  <a:lnTo>
                    <a:pt x="93154" y="86499"/>
                  </a:lnTo>
                  <a:lnTo>
                    <a:pt x="99682" y="88011"/>
                  </a:lnTo>
                  <a:lnTo>
                    <a:pt x="105333" y="94043"/>
                  </a:lnTo>
                  <a:lnTo>
                    <a:pt x="107645" y="100253"/>
                  </a:lnTo>
                  <a:lnTo>
                    <a:pt x="109461" y="109588"/>
                  </a:lnTo>
                  <a:lnTo>
                    <a:pt x="115112" y="109588"/>
                  </a:lnTo>
                  <a:lnTo>
                    <a:pt x="115112" y="53848"/>
                  </a:lnTo>
                  <a:lnTo>
                    <a:pt x="109461" y="53848"/>
                  </a:lnTo>
                  <a:lnTo>
                    <a:pt x="107721" y="63169"/>
                  </a:lnTo>
                  <a:lnTo>
                    <a:pt x="105448" y="69329"/>
                  </a:lnTo>
                  <a:lnTo>
                    <a:pt x="99796" y="75438"/>
                  </a:lnTo>
                  <a:lnTo>
                    <a:pt x="93230" y="76962"/>
                  </a:lnTo>
                  <a:lnTo>
                    <a:pt x="45720" y="76962"/>
                  </a:lnTo>
                  <a:lnTo>
                    <a:pt x="45720" y="19951"/>
                  </a:lnTo>
                  <a:lnTo>
                    <a:pt x="46126" y="17818"/>
                  </a:lnTo>
                  <a:lnTo>
                    <a:pt x="47777" y="15557"/>
                  </a:lnTo>
                  <a:lnTo>
                    <a:pt x="49974" y="14986"/>
                  </a:lnTo>
                  <a:lnTo>
                    <a:pt x="86360" y="14986"/>
                  </a:lnTo>
                  <a:lnTo>
                    <a:pt x="122885" y="40309"/>
                  </a:lnTo>
                  <a:lnTo>
                    <a:pt x="129019" y="40309"/>
                  </a:lnTo>
                  <a:lnTo>
                    <a:pt x="128193" y="5791"/>
                  </a:lnTo>
                  <a:lnTo>
                    <a:pt x="0" y="5791"/>
                  </a:lnTo>
                  <a:lnTo>
                    <a:pt x="0" y="10274"/>
                  </a:lnTo>
                  <a:lnTo>
                    <a:pt x="8953" y="10909"/>
                  </a:lnTo>
                  <a:lnTo>
                    <a:pt x="14732" y="12522"/>
                  </a:lnTo>
                  <a:lnTo>
                    <a:pt x="19913" y="17792"/>
                  </a:lnTo>
                  <a:lnTo>
                    <a:pt x="21209" y="23393"/>
                  </a:lnTo>
                  <a:lnTo>
                    <a:pt x="21209" y="148348"/>
                  </a:lnTo>
                  <a:lnTo>
                    <a:pt x="19888" y="153987"/>
                  </a:lnTo>
                  <a:lnTo>
                    <a:pt x="14630" y="158445"/>
                  </a:lnTo>
                  <a:lnTo>
                    <a:pt x="8877" y="160032"/>
                  </a:lnTo>
                  <a:lnTo>
                    <a:pt x="0" y="160959"/>
                  </a:lnTo>
                  <a:lnTo>
                    <a:pt x="0" y="165442"/>
                  </a:lnTo>
                  <a:lnTo>
                    <a:pt x="130429" y="165442"/>
                  </a:lnTo>
                  <a:lnTo>
                    <a:pt x="141389" y="124675"/>
                  </a:lnTo>
                  <a:close/>
                </a:path>
                <a:path w="620394" h="167640">
                  <a:moveTo>
                    <a:pt x="331774" y="162382"/>
                  </a:moveTo>
                  <a:lnTo>
                    <a:pt x="325335" y="161759"/>
                  </a:lnTo>
                  <a:lnTo>
                    <a:pt x="320878" y="160439"/>
                  </a:lnTo>
                  <a:lnTo>
                    <a:pt x="315925" y="156425"/>
                  </a:lnTo>
                  <a:lnTo>
                    <a:pt x="314693" y="152628"/>
                  </a:lnTo>
                  <a:lnTo>
                    <a:pt x="314693" y="98158"/>
                  </a:lnTo>
                  <a:lnTo>
                    <a:pt x="314464" y="89369"/>
                  </a:lnTo>
                  <a:lnTo>
                    <a:pt x="294411" y="56134"/>
                  </a:lnTo>
                  <a:lnTo>
                    <a:pt x="285711" y="55168"/>
                  </a:lnTo>
                  <a:lnTo>
                    <a:pt x="277939" y="55168"/>
                  </a:lnTo>
                  <a:lnTo>
                    <a:pt x="270306" y="57607"/>
                  </a:lnTo>
                  <a:lnTo>
                    <a:pt x="258533" y="65278"/>
                  </a:lnTo>
                  <a:lnTo>
                    <a:pt x="253466" y="69659"/>
                  </a:lnTo>
                  <a:lnTo>
                    <a:pt x="247650" y="75552"/>
                  </a:lnTo>
                  <a:lnTo>
                    <a:pt x="245999" y="70446"/>
                  </a:lnTo>
                  <a:lnTo>
                    <a:pt x="243916" y="66382"/>
                  </a:lnTo>
                  <a:lnTo>
                    <a:pt x="236613" y="57899"/>
                  </a:lnTo>
                  <a:lnTo>
                    <a:pt x="230174" y="55168"/>
                  </a:lnTo>
                  <a:lnTo>
                    <a:pt x="216115" y="55168"/>
                  </a:lnTo>
                  <a:lnTo>
                    <a:pt x="210299" y="56515"/>
                  </a:lnTo>
                  <a:lnTo>
                    <a:pt x="198996" y="61937"/>
                  </a:lnTo>
                  <a:lnTo>
                    <a:pt x="192278" y="66840"/>
                  </a:lnTo>
                  <a:lnTo>
                    <a:pt x="184505" y="73901"/>
                  </a:lnTo>
                  <a:lnTo>
                    <a:pt x="184454" y="56159"/>
                  </a:lnTo>
                  <a:lnTo>
                    <a:pt x="184061" y="55168"/>
                  </a:lnTo>
                  <a:lnTo>
                    <a:pt x="183273" y="55168"/>
                  </a:lnTo>
                  <a:lnTo>
                    <a:pt x="165608" y="61849"/>
                  </a:lnTo>
                  <a:lnTo>
                    <a:pt x="149034" y="67538"/>
                  </a:lnTo>
                  <a:lnTo>
                    <a:pt x="149034" y="71640"/>
                  </a:lnTo>
                  <a:lnTo>
                    <a:pt x="152755" y="70662"/>
                  </a:lnTo>
                  <a:lnTo>
                    <a:pt x="159169" y="70586"/>
                  </a:lnTo>
                  <a:lnTo>
                    <a:pt x="161709" y="71513"/>
                  </a:lnTo>
                  <a:lnTo>
                    <a:pt x="164769" y="75120"/>
                  </a:lnTo>
                  <a:lnTo>
                    <a:pt x="165531" y="78930"/>
                  </a:lnTo>
                  <a:lnTo>
                    <a:pt x="165531" y="152488"/>
                  </a:lnTo>
                  <a:lnTo>
                    <a:pt x="163957" y="157048"/>
                  </a:lnTo>
                  <a:lnTo>
                    <a:pt x="158775" y="160820"/>
                  </a:lnTo>
                  <a:lnTo>
                    <a:pt x="154686" y="161836"/>
                  </a:lnTo>
                  <a:lnTo>
                    <a:pt x="148564" y="162382"/>
                  </a:lnTo>
                  <a:lnTo>
                    <a:pt x="148564" y="165442"/>
                  </a:lnTo>
                  <a:lnTo>
                    <a:pt x="202171" y="165442"/>
                  </a:lnTo>
                  <a:lnTo>
                    <a:pt x="202171" y="162382"/>
                  </a:lnTo>
                  <a:lnTo>
                    <a:pt x="195173" y="162306"/>
                  </a:lnTo>
                  <a:lnTo>
                    <a:pt x="190639" y="161112"/>
                  </a:lnTo>
                  <a:lnTo>
                    <a:pt x="186486" y="156578"/>
                  </a:lnTo>
                  <a:lnTo>
                    <a:pt x="185445" y="152450"/>
                  </a:lnTo>
                  <a:lnTo>
                    <a:pt x="185445" y="82029"/>
                  </a:lnTo>
                  <a:lnTo>
                    <a:pt x="188976" y="77787"/>
                  </a:lnTo>
                  <a:lnTo>
                    <a:pt x="193052" y="74333"/>
                  </a:lnTo>
                  <a:lnTo>
                    <a:pt x="202323" y="69075"/>
                  </a:lnTo>
                  <a:lnTo>
                    <a:pt x="207035" y="67779"/>
                  </a:lnTo>
                  <a:lnTo>
                    <a:pt x="220243" y="67779"/>
                  </a:lnTo>
                  <a:lnTo>
                    <a:pt x="225742" y="71628"/>
                  </a:lnTo>
                  <a:lnTo>
                    <a:pt x="229895" y="83845"/>
                  </a:lnTo>
                  <a:lnTo>
                    <a:pt x="230682" y="92176"/>
                  </a:lnTo>
                  <a:lnTo>
                    <a:pt x="230682" y="147701"/>
                  </a:lnTo>
                  <a:lnTo>
                    <a:pt x="229666" y="154279"/>
                  </a:lnTo>
                  <a:lnTo>
                    <a:pt x="225577" y="159639"/>
                  </a:lnTo>
                  <a:lnTo>
                    <a:pt x="220827" y="161442"/>
                  </a:lnTo>
                  <a:lnTo>
                    <a:pt x="213372" y="162382"/>
                  </a:lnTo>
                  <a:lnTo>
                    <a:pt x="213372" y="165442"/>
                  </a:lnTo>
                  <a:lnTo>
                    <a:pt x="267449" y="165442"/>
                  </a:lnTo>
                  <a:lnTo>
                    <a:pt x="267449" y="162382"/>
                  </a:lnTo>
                  <a:lnTo>
                    <a:pt x="260223" y="162128"/>
                  </a:lnTo>
                  <a:lnTo>
                    <a:pt x="255485" y="160388"/>
                  </a:lnTo>
                  <a:lnTo>
                    <a:pt x="251015" y="153784"/>
                  </a:lnTo>
                  <a:lnTo>
                    <a:pt x="249897" y="148932"/>
                  </a:lnTo>
                  <a:lnTo>
                    <a:pt x="249897" y="82245"/>
                  </a:lnTo>
                  <a:lnTo>
                    <a:pt x="254139" y="77952"/>
                  </a:lnTo>
                  <a:lnTo>
                    <a:pt x="257708" y="74803"/>
                  </a:lnTo>
                  <a:lnTo>
                    <a:pt x="265633" y="69469"/>
                  </a:lnTo>
                  <a:lnTo>
                    <a:pt x="270700" y="67779"/>
                  </a:lnTo>
                  <a:lnTo>
                    <a:pt x="284302" y="67779"/>
                  </a:lnTo>
                  <a:lnTo>
                    <a:pt x="289991" y="71005"/>
                  </a:lnTo>
                  <a:lnTo>
                    <a:pt x="294551" y="81051"/>
                  </a:lnTo>
                  <a:lnTo>
                    <a:pt x="295376" y="86664"/>
                  </a:lnTo>
                  <a:lnTo>
                    <a:pt x="295376" y="151574"/>
                  </a:lnTo>
                  <a:lnTo>
                    <a:pt x="294297" y="155905"/>
                  </a:lnTo>
                  <a:lnTo>
                    <a:pt x="289966" y="160147"/>
                  </a:lnTo>
                  <a:lnTo>
                    <a:pt x="285470" y="161531"/>
                  </a:lnTo>
                  <a:lnTo>
                    <a:pt x="278638" y="162128"/>
                  </a:lnTo>
                  <a:lnTo>
                    <a:pt x="278638" y="165442"/>
                  </a:lnTo>
                  <a:lnTo>
                    <a:pt x="331774" y="165442"/>
                  </a:lnTo>
                  <a:lnTo>
                    <a:pt x="331774" y="162382"/>
                  </a:lnTo>
                  <a:close/>
                </a:path>
                <a:path w="620394" h="167640">
                  <a:moveTo>
                    <a:pt x="439000" y="148704"/>
                  </a:moveTo>
                  <a:lnTo>
                    <a:pt x="436092" y="150825"/>
                  </a:lnTo>
                  <a:lnTo>
                    <a:pt x="434060" y="152171"/>
                  </a:lnTo>
                  <a:lnTo>
                    <a:pt x="431698" y="153276"/>
                  </a:lnTo>
                  <a:lnTo>
                    <a:pt x="430199" y="153543"/>
                  </a:lnTo>
                  <a:lnTo>
                    <a:pt x="425170" y="153543"/>
                  </a:lnTo>
                  <a:lnTo>
                    <a:pt x="423049" y="152006"/>
                  </a:lnTo>
                  <a:lnTo>
                    <a:pt x="422148" y="149301"/>
                  </a:lnTo>
                  <a:lnTo>
                    <a:pt x="421398" y="147218"/>
                  </a:lnTo>
                  <a:lnTo>
                    <a:pt x="421093" y="144081"/>
                  </a:lnTo>
                  <a:lnTo>
                    <a:pt x="421093" y="100164"/>
                  </a:lnTo>
                  <a:lnTo>
                    <a:pt x="421093" y="81915"/>
                  </a:lnTo>
                  <a:lnTo>
                    <a:pt x="419608" y="73952"/>
                  </a:lnTo>
                  <a:lnTo>
                    <a:pt x="416737" y="68592"/>
                  </a:lnTo>
                  <a:lnTo>
                    <a:pt x="411746" y="62090"/>
                  </a:lnTo>
                  <a:lnTo>
                    <a:pt x="408139" y="59639"/>
                  </a:lnTo>
                  <a:lnTo>
                    <a:pt x="404926" y="57454"/>
                  </a:lnTo>
                  <a:lnTo>
                    <a:pt x="396252" y="54673"/>
                  </a:lnTo>
                  <a:lnTo>
                    <a:pt x="385749" y="53746"/>
                  </a:lnTo>
                  <a:lnTo>
                    <a:pt x="376504" y="54317"/>
                  </a:lnTo>
                  <a:lnTo>
                    <a:pt x="345694" y="74510"/>
                  </a:lnTo>
                  <a:lnTo>
                    <a:pt x="345694" y="82854"/>
                  </a:lnTo>
                  <a:lnTo>
                    <a:pt x="346633" y="85420"/>
                  </a:lnTo>
                  <a:lnTo>
                    <a:pt x="350405" y="90055"/>
                  </a:lnTo>
                  <a:lnTo>
                    <a:pt x="353110" y="91211"/>
                  </a:lnTo>
                  <a:lnTo>
                    <a:pt x="358927" y="91211"/>
                  </a:lnTo>
                  <a:lnTo>
                    <a:pt x="360883" y="90703"/>
                  </a:lnTo>
                  <a:lnTo>
                    <a:pt x="362534" y="89687"/>
                  </a:lnTo>
                  <a:lnTo>
                    <a:pt x="365442" y="87960"/>
                  </a:lnTo>
                  <a:lnTo>
                    <a:pt x="366890" y="84899"/>
                  </a:lnTo>
                  <a:lnTo>
                    <a:pt x="366890" y="79844"/>
                  </a:lnTo>
                  <a:lnTo>
                    <a:pt x="366699" y="78422"/>
                  </a:lnTo>
                  <a:lnTo>
                    <a:pt x="365912" y="73952"/>
                  </a:lnTo>
                  <a:lnTo>
                    <a:pt x="365721" y="72364"/>
                  </a:lnTo>
                  <a:lnTo>
                    <a:pt x="365721" y="67716"/>
                  </a:lnTo>
                  <a:lnTo>
                    <a:pt x="367525" y="64820"/>
                  </a:lnTo>
                  <a:lnTo>
                    <a:pt x="371132" y="62699"/>
                  </a:lnTo>
                  <a:lnTo>
                    <a:pt x="374751" y="60667"/>
                  </a:lnTo>
                  <a:lnTo>
                    <a:pt x="378561" y="59639"/>
                  </a:lnTo>
                  <a:lnTo>
                    <a:pt x="390969" y="59639"/>
                  </a:lnTo>
                  <a:lnTo>
                    <a:pt x="396506" y="62280"/>
                  </a:lnTo>
                  <a:lnTo>
                    <a:pt x="400748" y="70675"/>
                  </a:lnTo>
                  <a:lnTo>
                    <a:pt x="401535" y="76250"/>
                  </a:lnTo>
                  <a:lnTo>
                    <a:pt x="401535" y="94272"/>
                  </a:lnTo>
                  <a:lnTo>
                    <a:pt x="401535" y="100164"/>
                  </a:lnTo>
                  <a:lnTo>
                    <a:pt x="401535" y="141998"/>
                  </a:lnTo>
                  <a:lnTo>
                    <a:pt x="399161" y="145694"/>
                  </a:lnTo>
                  <a:lnTo>
                    <a:pt x="389648" y="151498"/>
                  </a:lnTo>
                  <a:lnTo>
                    <a:pt x="384683" y="152946"/>
                  </a:lnTo>
                  <a:lnTo>
                    <a:pt x="375729" y="152946"/>
                  </a:lnTo>
                  <a:lnTo>
                    <a:pt x="372313" y="151841"/>
                  </a:lnTo>
                  <a:lnTo>
                    <a:pt x="364540" y="146278"/>
                  </a:lnTo>
                  <a:lnTo>
                    <a:pt x="362178" y="141020"/>
                  </a:lnTo>
                  <a:lnTo>
                    <a:pt x="362178" y="133807"/>
                  </a:lnTo>
                  <a:lnTo>
                    <a:pt x="392506" y="103136"/>
                  </a:lnTo>
                  <a:lnTo>
                    <a:pt x="401535" y="100164"/>
                  </a:lnTo>
                  <a:lnTo>
                    <a:pt x="401535" y="94272"/>
                  </a:lnTo>
                  <a:lnTo>
                    <a:pt x="365061" y="109639"/>
                  </a:lnTo>
                  <a:lnTo>
                    <a:pt x="341210" y="141998"/>
                  </a:lnTo>
                  <a:lnTo>
                    <a:pt x="341210" y="149301"/>
                  </a:lnTo>
                  <a:lnTo>
                    <a:pt x="343687" y="155333"/>
                  </a:lnTo>
                  <a:lnTo>
                    <a:pt x="353580" y="164833"/>
                  </a:lnTo>
                  <a:lnTo>
                    <a:pt x="359435" y="167195"/>
                  </a:lnTo>
                  <a:lnTo>
                    <a:pt x="372630" y="167195"/>
                  </a:lnTo>
                  <a:lnTo>
                    <a:pt x="379425" y="165074"/>
                  </a:lnTo>
                  <a:lnTo>
                    <a:pt x="390817" y="158330"/>
                  </a:lnTo>
                  <a:lnTo>
                    <a:pt x="395922" y="154470"/>
                  </a:lnTo>
                  <a:lnTo>
                    <a:pt x="397675" y="152946"/>
                  </a:lnTo>
                  <a:lnTo>
                    <a:pt x="401891" y="149301"/>
                  </a:lnTo>
                  <a:lnTo>
                    <a:pt x="402120" y="154089"/>
                  </a:lnTo>
                  <a:lnTo>
                    <a:pt x="403440" y="158203"/>
                  </a:lnTo>
                  <a:lnTo>
                    <a:pt x="408228" y="165125"/>
                  </a:lnTo>
                  <a:lnTo>
                    <a:pt x="412102" y="166852"/>
                  </a:lnTo>
                  <a:lnTo>
                    <a:pt x="421995" y="166852"/>
                  </a:lnTo>
                  <a:lnTo>
                    <a:pt x="426466" y="165366"/>
                  </a:lnTo>
                  <a:lnTo>
                    <a:pt x="430872" y="162356"/>
                  </a:lnTo>
                  <a:lnTo>
                    <a:pt x="433781" y="160413"/>
                  </a:lnTo>
                  <a:lnTo>
                    <a:pt x="436486" y="157899"/>
                  </a:lnTo>
                  <a:lnTo>
                    <a:pt x="439000" y="154838"/>
                  </a:lnTo>
                  <a:lnTo>
                    <a:pt x="439000" y="153543"/>
                  </a:lnTo>
                  <a:lnTo>
                    <a:pt x="439000" y="148704"/>
                  </a:lnTo>
                  <a:close/>
                </a:path>
                <a:path w="620394" h="167640">
                  <a:moveTo>
                    <a:pt x="483882" y="9842"/>
                  </a:moveTo>
                  <a:lnTo>
                    <a:pt x="482688" y="6934"/>
                  </a:lnTo>
                  <a:lnTo>
                    <a:pt x="477901" y="2159"/>
                  </a:lnTo>
                  <a:lnTo>
                    <a:pt x="475005" y="965"/>
                  </a:lnTo>
                  <a:lnTo>
                    <a:pt x="468172" y="965"/>
                  </a:lnTo>
                  <a:lnTo>
                    <a:pt x="465277" y="2184"/>
                  </a:lnTo>
                  <a:lnTo>
                    <a:pt x="460552" y="7010"/>
                  </a:lnTo>
                  <a:lnTo>
                    <a:pt x="459422" y="9842"/>
                  </a:lnTo>
                  <a:lnTo>
                    <a:pt x="459384" y="16637"/>
                  </a:lnTo>
                  <a:lnTo>
                    <a:pt x="460552" y="19519"/>
                  </a:lnTo>
                  <a:lnTo>
                    <a:pt x="462915" y="21882"/>
                  </a:lnTo>
                  <a:lnTo>
                    <a:pt x="465277" y="24282"/>
                  </a:lnTo>
                  <a:lnTo>
                    <a:pt x="468172" y="25476"/>
                  </a:lnTo>
                  <a:lnTo>
                    <a:pt x="475005" y="25476"/>
                  </a:lnTo>
                  <a:lnTo>
                    <a:pt x="477901" y="24282"/>
                  </a:lnTo>
                  <a:lnTo>
                    <a:pt x="482688" y="19519"/>
                  </a:lnTo>
                  <a:lnTo>
                    <a:pt x="483882" y="16637"/>
                  </a:lnTo>
                  <a:lnTo>
                    <a:pt x="483882" y="9842"/>
                  </a:lnTo>
                  <a:close/>
                </a:path>
                <a:path w="620394" h="167640">
                  <a:moveTo>
                    <a:pt x="501446" y="162128"/>
                  </a:moveTo>
                  <a:lnTo>
                    <a:pt x="483539" y="69303"/>
                  </a:lnTo>
                  <a:lnTo>
                    <a:pt x="483438" y="55054"/>
                  </a:lnTo>
                  <a:lnTo>
                    <a:pt x="483298" y="54584"/>
                  </a:lnTo>
                  <a:lnTo>
                    <a:pt x="482663" y="54584"/>
                  </a:lnTo>
                  <a:lnTo>
                    <a:pt x="481253" y="55054"/>
                  </a:lnTo>
                  <a:lnTo>
                    <a:pt x="479056" y="55994"/>
                  </a:lnTo>
                  <a:lnTo>
                    <a:pt x="474218" y="57912"/>
                  </a:lnTo>
                  <a:lnTo>
                    <a:pt x="467804" y="60236"/>
                  </a:lnTo>
                  <a:lnTo>
                    <a:pt x="459828" y="62979"/>
                  </a:lnTo>
                  <a:lnTo>
                    <a:pt x="445236" y="67779"/>
                  </a:lnTo>
                  <a:lnTo>
                    <a:pt x="445236" y="71424"/>
                  </a:lnTo>
                  <a:lnTo>
                    <a:pt x="454037" y="69303"/>
                  </a:lnTo>
                  <a:lnTo>
                    <a:pt x="458673" y="69303"/>
                  </a:lnTo>
                  <a:lnTo>
                    <a:pt x="461149" y="70916"/>
                  </a:lnTo>
                  <a:lnTo>
                    <a:pt x="463029" y="76098"/>
                  </a:lnTo>
                  <a:lnTo>
                    <a:pt x="463384" y="79629"/>
                  </a:lnTo>
                  <a:lnTo>
                    <a:pt x="463384" y="150126"/>
                  </a:lnTo>
                  <a:lnTo>
                    <a:pt x="462280" y="155752"/>
                  </a:lnTo>
                  <a:lnTo>
                    <a:pt x="457885" y="159905"/>
                  </a:lnTo>
                  <a:lnTo>
                    <a:pt x="452589" y="161366"/>
                  </a:lnTo>
                  <a:lnTo>
                    <a:pt x="444182" y="162128"/>
                  </a:lnTo>
                  <a:lnTo>
                    <a:pt x="444182" y="165442"/>
                  </a:lnTo>
                  <a:lnTo>
                    <a:pt x="501446" y="165442"/>
                  </a:lnTo>
                  <a:lnTo>
                    <a:pt x="501446" y="162128"/>
                  </a:lnTo>
                  <a:close/>
                </a:path>
                <a:path w="620394" h="167640">
                  <a:moveTo>
                    <a:pt x="568490" y="162140"/>
                  </a:moveTo>
                  <a:lnTo>
                    <a:pt x="561111" y="161594"/>
                  </a:lnTo>
                  <a:lnTo>
                    <a:pt x="556234" y="160299"/>
                  </a:lnTo>
                  <a:lnTo>
                    <a:pt x="551522" y="156311"/>
                  </a:lnTo>
                  <a:lnTo>
                    <a:pt x="550354" y="151879"/>
                  </a:lnTo>
                  <a:lnTo>
                    <a:pt x="550354" y="2222"/>
                  </a:lnTo>
                  <a:lnTo>
                    <a:pt x="550049" y="254"/>
                  </a:lnTo>
                  <a:lnTo>
                    <a:pt x="549719" y="0"/>
                  </a:lnTo>
                  <a:lnTo>
                    <a:pt x="549173" y="0"/>
                  </a:lnTo>
                  <a:lnTo>
                    <a:pt x="538378" y="3365"/>
                  </a:lnTo>
                  <a:lnTo>
                    <a:pt x="510882" y="11328"/>
                  </a:lnTo>
                  <a:lnTo>
                    <a:pt x="510882" y="15227"/>
                  </a:lnTo>
                  <a:lnTo>
                    <a:pt x="517055" y="13919"/>
                  </a:lnTo>
                  <a:lnTo>
                    <a:pt x="524154" y="13792"/>
                  </a:lnTo>
                  <a:lnTo>
                    <a:pt x="527329" y="15455"/>
                  </a:lnTo>
                  <a:lnTo>
                    <a:pt x="529767" y="20713"/>
                  </a:lnTo>
                  <a:lnTo>
                    <a:pt x="530199" y="24295"/>
                  </a:lnTo>
                  <a:lnTo>
                    <a:pt x="530199" y="151117"/>
                  </a:lnTo>
                  <a:lnTo>
                    <a:pt x="528904" y="155486"/>
                  </a:lnTo>
                  <a:lnTo>
                    <a:pt x="523722" y="159956"/>
                  </a:lnTo>
                  <a:lnTo>
                    <a:pt x="518769" y="161417"/>
                  </a:lnTo>
                  <a:lnTo>
                    <a:pt x="511467" y="162140"/>
                  </a:lnTo>
                  <a:lnTo>
                    <a:pt x="511467" y="165442"/>
                  </a:lnTo>
                  <a:lnTo>
                    <a:pt x="568490" y="165442"/>
                  </a:lnTo>
                  <a:lnTo>
                    <a:pt x="568490" y="162140"/>
                  </a:lnTo>
                  <a:close/>
                </a:path>
                <a:path w="620394" h="167640">
                  <a:moveTo>
                    <a:pt x="619277" y="63817"/>
                  </a:moveTo>
                  <a:lnTo>
                    <a:pt x="617918" y="60744"/>
                  </a:lnTo>
                  <a:lnTo>
                    <a:pt x="612495" y="55803"/>
                  </a:lnTo>
                  <a:lnTo>
                    <a:pt x="609409" y="54571"/>
                  </a:lnTo>
                  <a:lnTo>
                    <a:pt x="602348" y="54571"/>
                  </a:lnTo>
                  <a:lnTo>
                    <a:pt x="599274" y="55854"/>
                  </a:lnTo>
                  <a:lnTo>
                    <a:pt x="594245" y="60947"/>
                  </a:lnTo>
                  <a:lnTo>
                    <a:pt x="593090" y="63817"/>
                  </a:lnTo>
                  <a:lnTo>
                    <a:pt x="593001" y="71107"/>
                  </a:lnTo>
                  <a:lnTo>
                    <a:pt x="594207" y="74168"/>
                  </a:lnTo>
                  <a:lnTo>
                    <a:pt x="599084" y="79514"/>
                  </a:lnTo>
                  <a:lnTo>
                    <a:pt x="602183" y="80822"/>
                  </a:lnTo>
                  <a:lnTo>
                    <a:pt x="609409" y="80822"/>
                  </a:lnTo>
                  <a:lnTo>
                    <a:pt x="612495" y="79603"/>
                  </a:lnTo>
                  <a:lnTo>
                    <a:pt x="615200" y="77114"/>
                  </a:lnTo>
                  <a:lnTo>
                    <a:pt x="617918" y="74650"/>
                  </a:lnTo>
                  <a:lnTo>
                    <a:pt x="619277" y="71462"/>
                  </a:lnTo>
                  <a:lnTo>
                    <a:pt x="619277" y="63817"/>
                  </a:lnTo>
                  <a:close/>
                </a:path>
                <a:path w="620394" h="167640">
                  <a:moveTo>
                    <a:pt x="619861" y="150406"/>
                  </a:moveTo>
                  <a:lnTo>
                    <a:pt x="618490" y="147320"/>
                  </a:lnTo>
                  <a:lnTo>
                    <a:pt x="612978" y="142189"/>
                  </a:lnTo>
                  <a:lnTo>
                    <a:pt x="609777" y="140931"/>
                  </a:lnTo>
                  <a:lnTo>
                    <a:pt x="602373" y="140931"/>
                  </a:lnTo>
                  <a:lnTo>
                    <a:pt x="599274" y="142227"/>
                  </a:lnTo>
                  <a:lnTo>
                    <a:pt x="594245" y="147497"/>
                  </a:lnTo>
                  <a:lnTo>
                    <a:pt x="593064" y="150406"/>
                  </a:lnTo>
                  <a:lnTo>
                    <a:pt x="593001" y="157822"/>
                  </a:lnTo>
                  <a:lnTo>
                    <a:pt x="594271" y="160959"/>
                  </a:lnTo>
                  <a:lnTo>
                    <a:pt x="599376" y="166141"/>
                  </a:lnTo>
                  <a:lnTo>
                    <a:pt x="602310" y="167449"/>
                  </a:lnTo>
                  <a:lnTo>
                    <a:pt x="609917" y="167449"/>
                  </a:lnTo>
                  <a:lnTo>
                    <a:pt x="613384" y="166065"/>
                  </a:lnTo>
                  <a:lnTo>
                    <a:pt x="615975" y="163296"/>
                  </a:lnTo>
                  <a:lnTo>
                    <a:pt x="618566" y="160578"/>
                  </a:lnTo>
                  <a:lnTo>
                    <a:pt x="619861" y="157467"/>
                  </a:lnTo>
                  <a:lnTo>
                    <a:pt x="619861" y="1504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752023" y="8582160"/>
              <a:ext cx="2681042" cy="218207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973753" y="2473410"/>
              <a:ext cx="3612515" cy="3612515"/>
            </a:xfrm>
            <a:custGeom>
              <a:avLst/>
              <a:gdLst/>
              <a:ahLst/>
              <a:cxnLst/>
              <a:rect l="l" t="t" r="r" b="b"/>
              <a:pathLst>
                <a:path w="3612515" h="3612515">
                  <a:moveTo>
                    <a:pt x="1806244" y="0"/>
                  </a:moveTo>
                  <a:lnTo>
                    <a:pt x="1758125" y="628"/>
                  </a:lnTo>
                  <a:lnTo>
                    <a:pt x="1710317" y="2503"/>
                  </a:lnTo>
                  <a:lnTo>
                    <a:pt x="1662834" y="5609"/>
                  </a:lnTo>
                  <a:lnTo>
                    <a:pt x="1615693" y="9931"/>
                  </a:lnTo>
                  <a:lnTo>
                    <a:pt x="1568909" y="15453"/>
                  </a:lnTo>
                  <a:lnTo>
                    <a:pt x="1522499" y="22158"/>
                  </a:lnTo>
                  <a:lnTo>
                    <a:pt x="1476476" y="30033"/>
                  </a:lnTo>
                  <a:lnTo>
                    <a:pt x="1430858" y="39060"/>
                  </a:lnTo>
                  <a:lnTo>
                    <a:pt x="1385659" y="49225"/>
                  </a:lnTo>
                  <a:lnTo>
                    <a:pt x="1340895" y="60512"/>
                  </a:lnTo>
                  <a:lnTo>
                    <a:pt x="1296583" y="72904"/>
                  </a:lnTo>
                  <a:lnTo>
                    <a:pt x="1252736" y="86388"/>
                  </a:lnTo>
                  <a:lnTo>
                    <a:pt x="1209372" y="100946"/>
                  </a:lnTo>
                  <a:lnTo>
                    <a:pt x="1166506" y="116564"/>
                  </a:lnTo>
                  <a:lnTo>
                    <a:pt x="1124152" y="133226"/>
                  </a:lnTo>
                  <a:lnTo>
                    <a:pt x="1082328" y="150916"/>
                  </a:lnTo>
                  <a:lnTo>
                    <a:pt x="1041048" y="169618"/>
                  </a:lnTo>
                  <a:lnTo>
                    <a:pt x="1000328" y="189318"/>
                  </a:lnTo>
                  <a:lnTo>
                    <a:pt x="960184" y="209999"/>
                  </a:lnTo>
                  <a:lnTo>
                    <a:pt x="920631" y="231645"/>
                  </a:lnTo>
                  <a:lnTo>
                    <a:pt x="881685" y="254242"/>
                  </a:lnTo>
                  <a:lnTo>
                    <a:pt x="843362" y="277774"/>
                  </a:lnTo>
                  <a:lnTo>
                    <a:pt x="805676" y="302224"/>
                  </a:lnTo>
                  <a:lnTo>
                    <a:pt x="768645" y="327578"/>
                  </a:lnTo>
                  <a:lnTo>
                    <a:pt x="732282" y="353819"/>
                  </a:lnTo>
                  <a:lnTo>
                    <a:pt x="696605" y="380933"/>
                  </a:lnTo>
                  <a:lnTo>
                    <a:pt x="661628" y="408903"/>
                  </a:lnTo>
                  <a:lnTo>
                    <a:pt x="627367" y="437714"/>
                  </a:lnTo>
                  <a:lnTo>
                    <a:pt x="593838" y="467350"/>
                  </a:lnTo>
                  <a:lnTo>
                    <a:pt x="561056" y="497797"/>
                  </a:lnTo>
                  <a:lnTo>
                    <a:pt x="529037" y="529037"/>
                  </a:lnTo>
                  <a:lnTo>
                    <a:pt x="497797" y="561056"/>
                  </a:lnTo>
                  <a:lnTo>
                    <a:pt x="467350" y="593838"/>
                  </a:lnTo>
                  <a:lnTo>
                    <a:pt x="437714" y="627367"/>
                  </a:lnTo>
                  <a:lnTo>
                    <a:pt x="408903" y="661628"/>
                  </a:lnTo>
                  <a:lnTo>
                    <a:pt x="380933" y="696605"/>
                  </a:lnTo>
                  <a:lnTo>
                    <a:pt x="353819" y="732282"/>
                  </a:lnTo>
                  <a:lnTo>
                    <a:pt x="327578" y="768645"/>
                  </a:lnTo>
                  <a:lnTo>
                    <a:pt x="302224" y="805676"/>
                  </a:lnTo>
                  <a:lnTo>
                    <a:pt x="277774" y="843362"/>
                  </a:lnTo>
                  <a:lnTo>
                    <a:pt x="254242" y="881685"/>
                  </a:lnTo>
                  <a:lnTo>
                    <a:pt x="231645" y="920631"/>
                  </a:lnTo>
                  <a:lnTo>
                    <a:pt x="209999" y="960184"/>
                  </a:lnTo>
                  <a:lnTo>
                    <a:pt x="189318" y="1000328"/>
                  </a:lnTo>
                  <a:lnTo>
                    <a:pt x="169618" y="1041048"/>
                  </a:lnTo>
                  <a:lnTo>
                    <a:pt x="150916" y="1082328"/>
                  </a:lnTo>
                  <a:lnTo>
                    <a:pt x="133226" y="1124152"/>
                  </a:lnTo>
                  <a:lnTo>
                    <a:pt x="116564" y="1166506"/>
                  </a:lnTo>
                  <a:lnTo>
                    <a:pt x="100946" y="1209372"/>
                  </a:lnTo>
                  <a:lnTo>
                    <a:pt x="86388" y="1252736"/>
                  </a:lnTo>
                  <a:lnTo>
                    <a:pt x="72904" y="1296583"/>
                  </a:lnTo>
                  <a:lnTo>
                    <a:pt x="60512" y="1340895"/>
                  </a:lnTo>
                  <a:lnTo>
                    <a:pt x="49225" y="1385659"/>
                  </a:lnTo>
                  <a:lnTo>
                    <a:pt x="39060" y="1430858"/>
                  </a:lnTo>
                  <a:lnTo>
                    <a:pt x="30033" y="1476476"/>
                  </a:lnTo>
                  <a:lnTo>
                    <a:pt x="22158" y="1522499"/>
                  </a:lnTo>
                  <a:lnTo>
                    <a:pt x="15453" y="1568909"/>
                  </a:lnTo>
                  <a:lnTo>
                    <a:pt x="9931" y="1615693"/>
                  </a:lnTo>
                  <a:lnTo>
                    <a:pt x="5609" y="1662834"/>
                  </a:lnTo>
                  <a:lnTo>
                    <a:pt x="2503" y="1710317"/>
                  </a:lnTo>
                  <a:lnTo>
                    <a:pt x="628" y="1758125"/>
                  </a:lnTo>
                  <a:lnTo>
                    <a:pt x="0" y="1806244"/>
                  </a:lnTo>
                  <a:lnTo>
                    <a:pt x="628" y="1854363"/>
                  </a:lnTo>
                  <a:lnTo>
                    <a:pt x="2503" y="1902171"/>
                  </a:lnTo>
                  <a:lnTo>
                    <a:pt x="5609" y="1949653"/>
                  </a:lnTo>
                  <a:lnTo>
                    <a:pt x="9931" y="1996793"/>
                  </a:lnTo>
                  <a:lnTo>
                    <a:pt x="15453" y="2043576"/>
                  </a:lnTo>
                  <a:lnTo>
                    <a:pt x="22158" y="2089987"/>
                  </a:lnTo>
                  <a:lnTo>
                    <a:pt x="30033" y="2136009"/>
                  </a:lnTo>
                  <a:lnTo>
                    <a:pt x="39060" y="2181627"/>
                  </a:lnTo>
                  <a:lnTo>
                    <a:pt x="49225" y="2226825"/>
                  </a:lnTo>
                  <a:lnTo>
                    <a:pt x="60512" y="2271588"/>
                  </a:lnTo>
                  <a:lnTo>
                    <a:pt x="72904" y="2315900"/>
                  </a:lnTo>
                  <a:lnTo>
                    <a:pt x="86388" y="2359746"/>
                  </a:lnTo>
                  <a:lnTo>
                    <a:pt x="100946" y="2403110"/>
                  </a:lnTo>
                  <a:lnTo>
                    <a:pt x="116564" y="2445976"/>
                  </a:lnTo>
                  <a:lnTo>
                    <a:pt x="133226" y="2488329"/>
                  </a:lnTo>
                  <a:lnTo>
                    <a:pt x="150916" y="2530153"/>
                  </a:lnTo>
                  <a:lnTo>
                    <a:pt x="169618" y="2571433"/>
                  </a:lnTo>
                  <a:lnTo>
                    <a:pt x="189318" y="2612152"/>
                  </a:lnTo>
                  <a:lnTo>
                    <a:pt x="209999" y="2652296"/>
                  </a:lnTo>
                  <a:lnTo>
                    <a:pt x="231645" y="2691849"/>
                  </a:lnTo>
                  <a:lnTo>
                    <a:pt x="254242" y="2730794"/>
                  </a:lnTo>
                  <a:lnTo>
                    <a:pt x="277774" y="2769118"/>
                  </a:lnTo>
                  <a:lnTo>
                    <a:pt x="302224" y="2806803"/>
                  </a:lnTo>
                  <a:lnTo>
                    <a:pt x="327578" y="2843834"/>
                  </a:lnTo>
                  <a:lnTo>
                    <a:pt x="353819" y="2880196"/>
                  </a:lnTo>
                  <a:lnTo>
                    <a:pt x="380933" y="2915874"/>
                  </a:lnTo>
                  <a:lnTo>
                    <a:pt x="408903" y="2950850"/>
                  </a:lnTo>
                  <a:lnTo>
                    <a:pt x="437714" y="2985111"/>
                  </a:lnTo>
                  <a:lnTo>
                    <a:pt x="467350" y="3018640"/>
                  </a:lnTo>
                  <a:lnTo>
                    <a:pt x="497797" y="3051422"/>
                  </a:lnTo>
                  <a:lnTo>
                    <a:pt x="529037" y="3083440"/>
                  </a:lnTo>
                  <a:lnTo>
                    <a:pt x="561056" y="3114681"/>
                  </a:lnTo>
                  <a:lnTo>
                    <a:pt x="593838" y="3145127"/>
                  </a:lnTo>
                  <a:lnTo>
                    <a:pt x="627367" y="3174763"/>
                  </a:lnTo>
                  <a:lnTo>
                    <a:pt x="661628" y="3203574"/>
                  </a:lnTo>
                  <a:lnTo>
                    <a:pt x="696605" y="3231544"/>
                  </a:lnTo>
                  <a:lnTo>
                    <a:pt x="732282" y="3258658"/>
                  </a:lnTo>
                  <a:lnTo>
                    <a:pt x="768645" y="3284899"/>
                  </a:lnTo>
                  <a:lnTo>
                    <a:pt x="805676" y="3310253"/>
                  </a:lnTo>
                  <a:lnTo>
                    <a:pt x="843362" y="3334703"/>
                  </a:lnTo>
                  <a:lnTo>
                    <a:pt x="881685" y="3358234"/>
                  </a:lnTo>
                  <a:lnTo>
                    <a:pt x="920631" y="3380831"/>
                  </a:lnTo>
                  <a:lnTo>
                    <a:pt x="960184" y="3402478"/>
                  </a:lnTo>
                  <a:lnTo>
                    <a:pt x="1000328" y="3423158"/>
                  </a:lnTo>
                  <a:lnTo>
                    <a:pt x="1041048" y="3442858"/>
                  </a:lnTo>
                  <a:lnTo>
                    <a:pt x="1082328" y="3461560"/>
                  </a:lnTo>
                  <a:lnTo>
                    <a:pt x="1124152" y="3479250"/>
                  </a:lnTo>
                  <a:lnTo>
                    <a:pt x="1166506" y="3495912"/>
                  </a:lnTo>
                  <a:lnTo>
                    <a:pt x="1209372" y="3511530"/>
                  </a:lnTo>
                  <a:lnTo>
                    <a:pt x="1252736" y="3526088"/>
                  </a:lnTo>
                  <a:lnTo>
                    <a:pt x="1296583" y="3539571"/>
                  </a:lnTo>
                  <a:lnTo>
                    <a:pt x="1340895" y="3551964"/>
                  </a:lnTo>
                  <a:lnTo>
                    <a:pt x="1385659" y="3563251"/>
                  </a:lnTo>
                  <a:lnTo>
                    <a:pt x="1430858" y="3573416"/>
                  </a:lnTo>
                  <a:lnTo>
                    <a:pt x="1476476" y="3582443"/>
                  </a:lnTo>
                  <a:lnTo>
                    <a:pt x="1522499" y="3590318"/>
                  </a:lnTo>
                  <a:lnTo>
                    <a:pt x="1568909" y="3597023"/>
                  </a:lnTo>
                  <a:lnTo>
                    <a:pt x="1615693" y="3602545"/>
                  </a:lnTo>
                  <a:lnTo>
                    <a:pt x="1662834" y="3606866"/>
                  </a:lnTo>
                  <a:lnTo>
                    <a:pt x="1710317" y="3609973"/>
                  </a:lnTo>
                  <a:lnTo>
                    <a:pt x="1758125" y="3611848"/>
                  </a:lnTo>
                  <a:lnTo>
                    <a:pt x="1806244" y="3612476"/>
                  </a:lnTo>
                  <a:lnTo>
                    <a:pt x="1854363" y="3611848"/>
                  </a:lnTo>
                  <a:lnTo>
                    <a:pt x="1902171" y="3609973"/>
                  </a:lnTo>
                  <a:lnTo>
                    <a:pt x="1949653" y="3606866"/>
                  </a:lnTo>
                  <a:lnTo>
                    <a:pt x="1996793" y="3602545"/>
                  </a:lnTo>
                  <a:lnTo>
                    <a:pt x="2043576" y="3597023"/>
                  </a:lnTo>
                  <a:lnTo>
                    <a:pt x="2089987" y="3590318"/>
                  </a:lnTo>
                  <a:lnTo>
                    <a:pt x="2136009" y="3582443"/>
                  </a:lnTo>
                  <a:lnTo>
                    <a:pt x="2181627" y="3573416"/>
                  </a:lnTo>
                  <a:lnTo>
                    <a:pt x="2226825" y="3563251"/>
                  </a:lnTo>
                  <a:lnTo>
                    <a:pt x="2271588" y="3551964"/>
                  </a:lnTo>
                  <a:lnTo>
                    <a:pt x="2315900" y="3539571"/>
                  </a:lnTo>
                  <a:lnTo>
                    <a:pt x="2359746" y="3526088"/>
                  </a:lnTo>
                  <a:lnTo>
                    <a:pt x="2403110" y="3511530"/>
                  </a:lnTo>
                  <a:lnTo>
                    <a:pt x="2445976" y="3495912"/>
                  </a:lnTo>
                  <a:lnTo>
                    <a:pt x="2488329" y="3479250"/>
                  </a:lnTo>
                  <a:lnTo>
                    <a:pt x="2530153" y="3461560"/>
                  </a:lnTo>
                  <a:lnTo>
                    <a:pt x="2571433" y="3442858"/>
                  </a:lnTo>
                  <a:lnTo>
                    <a:pt x="2612152" y="3423158"/>
                  </a:lnTo>
                  <a:lnTo>
                    <a:pt x="2652296" y="3402478"/>
                  </a:lnTo>
                  <a:lnTo>
                    <a:pt x="2691849" y="3380831"/>
                  </a:lnTo>
                  <a:lnTo>
                    <a:pt x="2730794" y="3358234"/>
                  </a:lnTo>
                  <a:lnTo>
                    <a:pt x="2769118" y="3334703"/>
                  </a:lnTo>
                  <a:lnTo>
                    <a:pt x="2806803" y="3310253"/>
                  </a:lnTo>
                  <a:lnTo>
                    <a:pt x="2843834" y="3284899"/>
                  </a:lnTo>
                  <a:lnTo>
                    <a:pt x="2880196" y="3258658"/>
                  </a:lnTo>
                  <a:lnTo>
                    <a:pt x="2915874" y="3231544"/>
                  </a:lnTo>
                  <a:lnTo>
                    <a:pt x="2950850" y="3203574"/>
                  </a:lnTo>
                  <a:lnTo>
                    <a:pt x="2985111" y="3174763"/>
                  </a:lnTo>
                  <a:lnTo>
                    <a:pt x="3018640" y="3145127"/>
                  </a:lnTo>
                  <a:lnTo>
                    <a:pt x="3051422" y="3114681"/>
                  </a:lnTo>
                  <a:lnTo>
                    <a:pt x="3083440" y="3083440"/>
                  </a:lnTo>
                  <a:lnTo>
                    <a:pt x="3114681" y="3051422"/>
                  </a:lnTo>
                  <a:lnTo>
                    <a:pt x="3145127" y="3018640"/>
                  </a:lnTo>
                  <a:lnTo>
                    <a:pt x="3174763" y="2985111"/>
                  </a:lnTo>
                  <a:lnTo>
                    <a:pt x="3203574" y="2950850"/>
                  </a:lnTo>
                  <a:lnTo>
                    <a:pt x="3231544" y="2915874"/>
                  </a:lnTo>
                  <a:lnTo>
                    <a:pt x="3258658" y="2880196"/>
                  </a:lnTo>
                  <a:lnTo>
                    <a:pt x="3284899" y="2843834"/>
                  </a:lnTo>
                  <a:lnTo>
                    <a:pt x="3310253" y="2806803"/>
                  </a:lnTo>
                  <a:lnTo>
                    <a:pt x="3334703" y="2769118"/>
                  </a:lnTo>
                  <a:lnTo>
                    <a:pt x="3358234" y="2730794"/>
                  </a:lnTo>
                  <a:lnTo>
                    <a:pt x="3380831" y="2691849"/>
                  </a:lnTo>
                  <a:lnTo>
                    <a:pt x="3402478" y="2652296"/>
                  </a:lnTo>
                  <a:lnTo>
                    <a:pt x="3423158" y="2612152"/>
                  </a:lnTo>
                  <a:lnTo>
                    <a:pt x="3442858" y="2571433"/>
                  </a:lnTo>
                  <a:lnTo>
                    <a:pt x="3461560" y="2530153"/>
                  </a:lnTo>
                  <a:lnTo>
                    <a:pt x="3479250" y="2488329"/>
                  </a:lnTo>
                  <a:lnTo>
                    <a:pt x="3495912" y="2445976"/>
                  </a:lnTo>
                  <a:lnTo>
                    <a:pt x="3511530" y="2403110"/>
                  </a:lnTo>
                  <a:lnTo>
                    <a:pt x="3526088" y="2359746"/>
                  </a:lnTo>
                  <a:lnTo>
                    <a:pt x="3539571" y="2315900"/>
                  </a:lnTo>
                  <a:lnTo>
                    <a:pt x="3551964" y="2271588"/>
                  </a:lnTo>
                  <a:lnTo>
                    <a:pt x="3563251" y="2226825"/>
                  </a:lnTo>
                  <a:lnTo>
                    <a:pt x="3573416" y="2181627"/>
                  </a:lnTo>
                  <a:lnTo>
                    <a:pt x="3582443" y="2136009"/>
                  </a:lnTo>
                  <a:lnTo>
                    <a:pt x="3590318" y="2089987"/>
                  </a:lnTo>
                  <a:lnTo>
                    <a:pt x="3597023" y="2043576"/>
                  </a:lnTo>
                  <a:lnTo>
                    <a:pt x="3602545" y="1996793"/>
                  </a:lnTo>
                  <a:lnTo>
                    <a:pt x="3606866" y="1949653"/>
                  </a:lnTo>
                  <a:lnTo>
                    <a:pt x="3609973" y="1902171"/>
                  </a:lnTo>
                  <a:lnTo>
                    <a:pt x="3611848" y="1854363"/>
                  </a:lnTo>
                  <a:lnTo>
                    <a:pt x="3612476" y="1806244"/>
                  </a:lnTo>
                  <a:lnTo>
                    <a:pt x="3611848" y="1758125"/>
                  </a:lnTo>
                  <a:lnTo>
                    <a:pt x="3609973" y="1710317"/>
                  </a:lnTo>
                  <a:lnTo>
                    <a:pt x="3606866" y="1662834"/>
                  </a:lnTo>
                  <a:lnTo>
                    <a:pt x="3602545" y="1615693"/>
                  </a:lnTo>
                  <a:lnTo>
                    <a:pt x="3597023" y="1568909"/>
                  </a:lnTo>
                  <a:lnTo>
                    <a:pt x="3590318" y="1522499"/>
                  </a:lnTo>
                  <a:lnTo>
                    <a:pt x="3582443" y="1476476"/>
                  </a:lnTo>
                  <a:lnTo>
                    <a:pt x="3573416" y="1430858"/>
                  </a:lnTo>
                  <a:lnTo>
                    <a:pt x="3563251" y="1385659"/>
                  </a:lnTo>
                  <a:lnTo>
                    <a:pt x="3551964" y="1340895"/>
                  </a:lnTo>
                  <a:lnTo>
                    <a:pt x="3539571" y="1296583"/>
                  </a:lnTo>
                  <a:lnTo>
                    <a:pt x="3526088" y="1252736"/>
                  </a:lnTo>
                  <a:lnTo>
                    <a:pt x="3511530" y="1209372"/>
                  </a:lnTo>
                  <a:lnTo>
                    <a:pt x="3495912" y="1166506"/>
                  </a:lnTo>
                  <a:lnTo>
                    <a:pt x="3479250" y="1124152"/>
                  </a:lnTo>
                  <a:lnTo>
                    <a:pt x="3461560" y="1082328"/>
                  </a:lnTo>
                  <a:lnTo>
                    <a:pt x="3442858" y="1041048"/>
                  </a:lnTo>
                  <a:lnTo>
                    <a:pt x="3423158" y="1000328"/>
                  </a:lnTo>
                  <a:lnTo>
                    <a:pt x="3402478" y="960184"/>
                  </a:lnTo>
                  <a:lnTo>
                    <a:pt x="3380831" y="920631"/>
                  </a:lnTo>
                  <a:lnTo>
                    <a:pt x="3358234" y="881685"/>
                  </a:lnTo>
                  <a:lnTo>
                    <a:pt x="3334703" y="843362"/>
                  </a:lnTo>
                  <a:lnTo>
                    <a:pt x="3310253" y="805676"/>
                  </a:lnTo>
                  <a:lnTo>
                    <a:pt x="3284899" y="768645"/>
                  </a:lnTo>
                  <a:lnTo>
                    <a:pt x="3258658" y="732282"/>
                  </a:lnTo>
                  <a:lnTo>
                    <a:pt x="3231544" y="696605"/>
                  </a:lnTo>
                  <a:lnTo>
                    <a:pt x="3203574" y="661628"/>
                  </a:lnTo>
                  <a:lnTo>
                    <a:pt x="3174763" y="627367"/>
                  </a:lnTo>
                  <a:lnTo>
                    <a:pt x="3145127" y="593838"/>
                  </a:lnTo>
                  <a:lnTo>
                    <a:pt x="3114681" y="561056"/>
                  </a:lnTo>
                  <a:lnTo>
                    <a:pt x="3083440" y="529037"/>
                  </a:lnTo>
                  <a:lnTo>
                    <a:pt x="3051422" y="497797"/>
                  </a:lnTo>
                  <a:lnTo>
                    <a:pt x="3018640" y="467350"/>
                  </a:lnTo>
                  <a:lnTo>
                    <a:pt x="2985111" y="437714"/>
                  </a:lnTo>
                  <a:lnTo>
                    <a:pt x="2950850" y="408903"/>
                  </a:lnTo>
                  <a:lnTo>
                    <a:pt x="2915874" y="380933"/>
                  </a:lnTo>
                  <a:lnTo>
                    <a:pt x="2880196" y="353819"/>
                  </a:lnTo>
                  <a:lnTo>
                    <a:pt x="2843834" y="327578"/>
                  </a:lnTo>
                  <a:lnTo>
                    <a:pt x="2806803" y="302224"/>
                  </a:lnTo>
                  <a:lnTo>
                    <a:pt x="2769118" y="277774"/>
                  </a:lnTo>
                  <a:lnTo>
                    <a:pt x="2730794" y="254242"/>
                  </a:lnTo>
                  <a:lnTo>
                    <a:pt x="2691849" y="231645"/>
                  </a:lnTo>
                  <a:lnTo>
                    <a:pt x="2652296" y="209999"/>
                  </a:lnTo>
                  <a:lnTo>
                    <a:pt x="2612152" y="189318"/>
                  </a:lnTo>
                  <a:lnTo>
                    <a:pt x="2571433" y="169618"/>
                  </a:lnTo>
                  <a:lnTo>
                    <a:pt x="2530153" y="150916"/>
                  </a:lnTo>
                  <a:lnTo>
                    <a:pt x="2488329" y="133226"/>
                  </a:lnTo>
                  <a:lnTo>
                    <a:pt x="2445976" y="116564"/>
                  </a:lnTo>
                  <a:lnTo>
                    <a:pt x="2403110" y="100946"/>
                  </a:lnTo>
                  <a:lnTo>
                    <a:pt x="2359746" y="86388"/>
                  </a:lnTo>
                  <a:lnTo>
                    <a:pt x="2315900" y="72904"/>
                  </a:lnTo>
                  <a:lnTo>
                    <a:pt x="2271588" y="60512"/>
                  </a:lnTo>
                  <a:lnTo>
                    <a:pt x="2226825" y="49225"/>
                  </a:lnTo>
                  <a:lnTo>
                    <a:pt x="2181627" y="39060"/>
                  </a:lnTo>
                  <a:lnTo>
                    <a:pt x="2136009" y="30033"/>
                  </a:lnTo>
                  <a:lnTo>
                    <a:pt x="2089987" y="22158"/>
                  </a:lnTo>
                  <a:lnTo>
                    <a:pt x="2043576" y="15453"/>
                  </a:lnTo>
                  <a:lnTo>
                    <a:pt x="1996793" y="9931"/>
                  </a:lnTo>
                  <a:lnTo>
                    <a:pt x="1949653" y="5609"/>
                  </a:lnTo>
                  <a:lnTo>
                    <a:pt x="1902171" y="2503"/>
                  </a:lnTo>
                  <a:lnTo>
                    <a:pt x="1854363" y="628"/>
                  </a:lnTo>
                  <a:lnTo>
                    <a:pt x="1806244" y="0"/>
                  </a:lnTo>
                  <a:close/>
                </a:path>
              </a:pathLst>
            </a:custGeom>
            <a:solidFill>
              <a:srgbClr val="4A17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973753" y="2473410"/>
              <a:ext cx="3612515" cy="3612515"/>
            </a:xfrm>
            <a:custGeom>
              <a:avLst/>
              <a:gdLst/>
              <a:ahLst/>
              <a:cxnLst/>
              <a:rect l="l" t="t" r="r" b="b"/>
              <a:pathLst>
                <a:path w="3612515" h="3612515">
                  <a:moveTo>
                    <a:pt x="1806244" y="0"/>
                  </a:moveTo>
                  <a:lnTo>
                    <a:pt x="1854363" y="628"/>
                  </a:lnTo>
                  <a:lnTo>
                    <a:pt x="1902171" y="2503"/>
                  </a:lnTo>
                  <a:lnTo>
                    <a:pt x="1949653" y="5609"/>
                  </a:lnTo>
                  <a:lnTo>
                    <a:pt x="1996793" y="9931"/>
                  </a:lnTo>
                  <a:lnTo>
                    <a:pt x="2043576" y="15453"/>
                  </a:lnTo>
                  <a:lnTo>
                    <a:pt x="2089987" y="22158"/>
                  </a:lnTo>
                  <a:lnTo>
                    <a:pt x="2136009" y="30033"/>
                  </a:lnTo>
                  <a:lnTo>
                    <a:pt x="2181627" y="39060"/>
                  </a:lnTo>
                  <a:lnTo>
                    <a:pt x="2226825" y="49225"/>
                  </a:lnTo>
                  <a:lnTo>
                    <a:pt x="2271588" y="60512"/>
                  </a:lnTo>
                  <a:lnTo>
                    <a:pt x="2315900" y="72904"/>
                  </a:lnTo>
                  <a:lnTo>
                    <a:pt x="2359746" y="86388"/>
                  </a:lnTo>
                  <a:lnTo>
                    <a:pt x="2403110" y="100946"/>
                  </a:lnTo>
                  <a:lnTo>
                    <a:pt x="2445976" y="116564"/>
                  </a:lnTo>
                  <a:lnTo>
                    <a:pt x="2488329" y="133226"/>
                  </a:lnTo>
                  <a:lnTo>
                    <a:pt x="2530153" y="150916"/>
                  </a:lnTo>
                  <a:lnTo>
                    <a:pt x="2571433" y="169618"/>
                  </a:lnTo>
                  <a:lnTo>
                    <a:pt x="2612152" y="189318"/>
                  </a:lnTo>
                  <a:lnTo>
                    <a:pt x="2652296" y="209999"/>
                  </a:lnTo>
                  <a:lnTo>
                    <a:pt x="2691849" y="231645"/>
                  </a:lnTo>
                  <a:lnTo>
                    <a:pt x="2730794" y="254242"/>
                  </a:lnTo>
                  <a:lnTo>
                    <a:pt x="2769118" y="277774"/>
                  </a:lnTo>
                  <a:lnTo>
                    <a:pt x="2806803" y="302224"/>
                  </a:lnTo>
                  <a:lnTo>
                    <a:pt x="2843834" y="327578"/>
                  </a:lnTo>
                  <a:lnTo>
                    <a:pt x="2880196" y="353819"/>
                  </a:lnTo>
                  <a:lnTo>
                    <a:pt x="2915874" y="380933"/>
                  </a:lnTo>
                  <a:lnTo>
                    <a:pt x="2950850" y="408903"/>
                  </a:lnTo>
                  <a:lnTo>
                    <a:pt x="2985111" y="437714"/>
                  </a:lnTo>
                  <a:lnTo>
                    <a:pt x="3018640" y="467350"/>
                  </a:lnTo>
                  <a:lnTo>
                    <a:pt x="3051422" y="497797"/>
                  </a:lnTo>
                  <a:lnTo>
                    <a:pt x="3083440" y="529037"/>
                  </a:lnTo>
                  <a:lnTo>
                    <a:pt x="3114681" y="561056"/>
                  </a:lnTo>
                  <a:lnTo>
                    <a:pt x="3145127" y="593838"/>
                  </a:lnTo>
                  <a:lnTo>
                    <a:pt x="3174763" y="627367"/>
                  </a:lnTo>
                  <a:lnTo>
                    <a:pt x="3203574" y="661628"/>
                  </a:lnTo>
                  <a:lnTo>
                    <a:pt x="3231544" y="696605"/>
                  </a:lnTo>
                  <a:lnTo>
                    <a:pt x="3258658" y="732282"/>
                  </a:lnTo>
                  <a:lnTo>
                    <a:pt x="3284899" y="768645"/>
                  </a:lnTo>
                  <a:lnTo>
                    <a:pt x="3310253" y="805676"/>
                  </a:lnTo>
                  <a:lnTo>
                    <a:pt x="3334703" y="843362"/>
                  </a:lnTo>
                  <a:lnTo>
                    <a:pt x="3358234" y="881685"/>
                  </a:lnTo>
                  <a:lnTo>
                    <a:pt x="3380831" y="920631"/>
                  </a:lnTo>
                  <a:lnTo>
                    <a:pt x="3402478" y="960184"/>
                  </a:lnTo>
                  <a:lnTo>
                    <a:pt x="3423158" y="1000328"/>
                  </a:lnTo>
                  <a:lnTo>
                    <a:pt x="3442858" y="1041048"/>
                  </a:lnTo>
                  <a:lnTo>
                    <a:pt x="3461560" y="1082328"/>
                  </a:lnTo>
                  <a:lnTo>
                    <a:pt x="3479250" y="1124152"/>
                  </a:lnTo>
                  <a:lnTo>
                    <a:pt x="3495912" y="1166506"/>
                  </a:lnTo>
                  <a:lnTo>
                    <a:pt x="3511530" y="1209372"/>
                  </a:lnTo>
                  <a:lnTo>
                    <a:pt x="3526088" y="1252736"/>
                  </a:lnTo>
                  <a:lnTo>
                    <a:pt x="3539571" y="1296583"/>
                  </a:lnTo>
                  <a:lnTo>
                    <a:pt x="3551964" y="1340895"/>
                  </a:lnTo>
                  <a:lnTo>
                    <a:pt x="3563251" y="1385659"/>
                  </a:lnTo>
                  <a:lnTo>
                    <a:pt x="3573416" y="1430858"/>
                  </a:lnTo>
                  <a:lnTo>
                    <a:pt x="3582443" y="1476476"/>
                  </a:lnTo>
                  <a:lnTo>
                    <a:pt x="3590318" y="1522499"/>
                  </a:lnTo>
                  <a:lnTo>
                    <a:pt x="3597023" y="1568909"/>
                  </a:lnTo>
                  <a:lnTo>
                    <a:pt x="3602545" y="1615693"/>
                  </a:lnTo>
                  <a:lnTo>
                    <a:pt x="3606866" y="1662834"/>
                  </a:lnTo>
                  <a:lnTo>
                    <a:pt x="3609973" y="1710317"/>
                  </a:lnTo>
                  <a:lnTo>
                    <a:pt x="3611848" y="1758125"/>
                  </a:lnTo>
                  <a:lnTo>
                    <a:pt x="3612476" y="1806244"/>
                  </a:lnTo>
                  <a:lnTo>
                    <a:pt x="3611848" y="1854363"/>
                  </a:lnTo>
                  <a:lnTo>
                    <a:pt x="3609973" y="1902171"/>
                  </a:lnTo>
                  <a:lnTo>
                    <a:pt x="3606866" y="1949653"/>
                  </a:lnTo>
                  <a:lnTo>
                    <a:pt x="3602545" y="1996793"/>
                  </a:lnTo>
                  <a:lnTo>
                    <a:pt x="3597023" y="2043576"/>
                  </a:lnTo>
                  <a:lnTo>
                    <a:pt x="3590318" y="2089987"/>
                  </a:lnTo>
                  <a:lnTo>
                    <a:pt x="3582443" y="2136009"/>
                  </a:lnTo>
                  <a:lnTo>
                    <a:pt x="3573416" y="2181627"/>
                  </a:lnTo>
                  <a:lnTo>
                    <a:pt x="3563251" y="2226825"/>
                  </a:lnTo>
                  <a:lnTo>
                    <a:pt x="3551964" y="2271588"/>
                  </a:lnTo>
                  <a:lnTo>
                    <a:pt x="3539571" y="2315900"/>
                  </a:lnTo>
                  <a:lnTo>
                    <a:pt x="3526088" y="2359746"/>
                  </a:lnTo>
                  <a:lnTo>
                    <a:pt x="3511530" y="2403110"/>
                  </a:lnTo>
                  <a:lnTo>
                    <a:pt x="3495912" y="2445976"/>
                  </a:lnTo>
                  <a:lnTo>
                    <a:pt x="3479250" y="2488329"/>
                  </a:lnTo>
                  <a:lnTo>
                    <a:pt x="3461560" y="2530153"/>
                  </a:lnTo>
                  <a:lnTo>
                    <a:pt x="3442858" y="2571433"/>
                  </a:lnTo>
                  <a:lnTo>
                    <a:pt x="3423158" y="2612152"/>
                  </a:lnTo>
                  <a:lnTo>
                    <a:pt x="3402478" y="2652296"/>
                  </a:lnTo>
                  <a:lnTo>
                    <a:pt x="3380831" y="2691849"/>
                  </a:lnTo>
                  <a:lnTo>
                    <a:pt x="3358234" y="2730794"/>
                  </a:lnTo>
                  <a:lnTo>
                    <a:pt x="3334703" y="2769118"/>
                  </a:lnTo>
                  <a:lnTo>
                    <a:pt x="3310253" y="2806803"/>
                  </a:lnTo>
                  <a:lnTo>
                    <a:pt x="3284899" y="2843834"/>
                  </a:lnTo>
                  <a:lnTo>
                    <a:pt x="3258658" y="2880196"/>
                  </a:lnTo>
                  <a:lnTo>
                    <a:pt x="3231544" y="2915874"/>
                  </a:lnTo>
                  <a:lnTo>
                    <a:pt x="3203574" y="2950850"/>
                  </a:lnTo>
                  <a:lnTo>
                    <a:pt x="3174763" y="2985111"/>
                  </a:lnTo>
                  <a:lnTo>
                    <a:pt x="3145127" y="3018640"/>
                  </a:lnTo>
                  <a:lnTo>
                    <a:pt x="3114681" y="3051422"/>
                  </a:lnTo>
                  <a:lnTo>
                    <a:pt x="3083440" y="3083440"/>
                  </a:lnTo>
                  <a:lnTo>
                    <a:pt x="3051422" y="3114681"/>
                  </a:lnTo>
                  <a:lnTo>
                    <a:pt x="3018640" y="3145127"/>
                  </a:lnTo>
                  <a:lnTo>
                    <a:pt x="2985111" y="3174763"/>
                  </a:lnTo>
                  <a:lnTo>
                    <a:pt x="2950850" y="3203574"/>
                  </a:lnTo>
                  <a:lnTo>
                    <a:pt x="2915874" y="3231544"/>
                  </a:lnTo>
                  <a:lnTo>
                    <a:pt x="2880196" y="3258658"/>
                  </a:lnTo>
                  <a:lnTo>
                    <a:pt x="2843834" y="3284899"/>
                  </a:lnTo>
                  <a:lnTo>
                    <a:pt x="2806803" y="3310253"/>
                  </a:lnTo>
                  <a:lnTo>
                    <a:pt x="2769118" y="3334703"/>
                  </a:lnTo>
                  <a:lnTo>
                    <a:pt x="2730794" y="3358234"/>
                  </a:lnTo>
                  <a:lnTo>
                    <a:pt x="2691849" y="3380831"/>
                  </a:lnTo>
                  <a:lnTo>
                    <a:pt x="2652296" y="3402478"/>
                  </a:lnTo>
                  <a:lnTo>
                    <a:pt x="2612152" y="3423158"/>
                  </a:lnTo>
                  <a:lnTo>
                    <a:pt x="2571433" y="3442858"/>
                  </a:lnTo>
                  <a:lnTo>
                    <a:pt x="2530153" y="3461560"/>
                  </a:lnTo>
                  <a:lnTo>
                    <a:pt x="2488329" y="3479250"/>
                  </a:lnTo>
                  <a:lnTo>
                    <a:pt x="2445976" y="3495912"/>
                  </a:lnTo>
                  <a:lnTo>
                    <a:pt x="2403110" y="3511530"/>
                  </a:lnTo>
                  <a:lnTo>
                    <a:pt x="2359746" y="3526088"/>
                  </a:lnTo>
                  <a:lnTo>
                    <a:pt x="2315900" y="3539571"/>
                  </a:lnTo>
                  <a:lnTo>
                    <a:pt x="2271588" y="3551964"/>
                  </a:lnTo>
                  <a:lnTo>
                    <a:pt x="2226825" y="3563251"/>
                  </a:lnTo>
                  <a:lnTo>
                    <a:pt x="2181627" y="3573416"/>
                  </a:lnTo>
                  <a:lnTo>
                    <a:pt x="2136009" y="3582443"/>
                  </a:lnTo>
                  <a:lnTo>
                    <a:pt x="2089987" y="3590318"/>
                  </a:lnTo>
                  <a:lnTo>
                    <a:pt x="2043576" y="3597023"/>
                  </a:lnTo>
                  <a:lnTo>
                    <a:pt x="1996793" y="3602545"/>
                  </a:lnTo>
                  <a:lnTo>
                    <a:pt x="1949653" y="3606866"/>
                  </a:lnTo>
                  <a:lnTo>
                    <a:pt x="1902171" y="3609973"/>
                  </a:lnTo>
                  <a:lnTo>
                    <a:pt x="1854363" y="3611848"/>
                  </a:lnTo>
                  <a:lnTo>
                    <a:pt x="1806244" y="3612476"/>
                  </a:lnTo>
                  <a:lnTo>
                    <a:pt x="1758125" y="3611848"/>
                  </a:lnTo>
                  <a:lnTo>
                    <a:pt x="1710317" y="3609973"/>
                  </a:lnTo>
                  <a:lnTo>
                    <a:pt x="1662834" y="3606866"/>
                  </a:lnTo>
                  <a:lnTo>
                    <a:pt x="1615693" y="3602545"/>
                  </a:lnTo>
                  <a:lnTo>
                    <a:pt x="1568909" y="3597023"/>
                  </a:lnTo>
                  <a:lnTo>
                    <a:pt x="1522499" y="3590318"/>
                  </a:lnTo>
                  <a:lnTo>
                    <a:pt x="1476476" y="3582443"/>
                  </a:lnTo>
                  <a:lnTo>
                    <a:pt x="1430858" y="3573416"/>
                  </a:lnTo>
                  <a:lnTo>
                    <a:pt x="1385659" y="3563251"/>
                  </a:lnTo>
                  <a:lnTo>
                    <a:pt x="1340895" y="3551964"/>
                  </a:lnTo>
                  <a:lnTo>
                    <a:pt x="1296583" y="3539571"/>
                  </a:lnTo>
                  <a:lnTo>
                    <a:pt x="1252736" y="3526088"/>
                  </a:lnTo>
                  <a:lnTo>
                    <a:pt x="1209372" y="3511530"/>
                  </a:lnTo>
                  <a:lnTo>
                    <a:pt x="1166506" y="3495912"/>
                  </a:lnTo>
                  <a:lnTo>
                    <a:pt x="1124152" y="3479250"/>
                  </a:lnTo>
                  <a:lnTo>
                    <a:pt x="1082328" y="3461560"/>
                  </a:lnTo>
                  <a:lnTo>
                    <a:pt x="1041048" y="3442858"/>
                  </a:lnTo>
                  <a:lnTo>
                    <a:pt x="1000328" y="3423158"/>
                  </a:lnTo>
                  <a:lnTo>
                    <a:pt x="960184" y="3402478"/>
                  </a:lnTo>
                  <a:lnTo>
                    <a:pt x="920631" y="3380831"/>
                  </a:lnTo>
                  <a:lnTo>
                    <a:pt x="881685" y="3358234"/>
                  </a:lnTo>
                  <a:lnTo>
                    <a:pt x="843362" y="3334703"/>
                  </a:lnTo>
                  <a:lnTo>
                    <a:pt x="805676" y="3310253"/>
                  </a:lnTo>
                  <a:lnTo>
                    <a:pt x="768645" y="3284899"/>
                  </a:lnTo>
                  <a:lnTo>
                    <a:pt x="732282" y="3258658"/>
                  </a:lnTo>
                  <a:lnTo>
                    <a:pt x="696605" y="3231544"/>
                  </a:lnTo>
                  <a:lnTo>
                    <a:pt x="661628" y="3203574"/>
                  </a:lnTo>
                  <a:lnTo>
                    <a:pt x="627367" y="3174763"/>
                  </a:lnTo>
                  <a:lnTo>
                    <a:pt x="593838" y="3145127"/>
                  </a:lnTo>
                  <a:lnTo>
                    <a:pt x="561056" y="3114681"/>
                  </a:lnTo>
                  <a:lnTo>
                    <a:pt x="529037" y="3083440"/>
                  </a:lnTo>
                  <a:lnTo>
                    <a:pt x="497797" y="3051422"/>
                  </a:lnTo>
                  <a:lnTo>
                    <a:pt x="467350" y="3018640"/>
                  </a:lnTo>
                  <a:lnTo>
                    <a:pt x="437714" y="2985111"/>
                  </a:lnTo>
                  <a:lnTo>
                    <a:pt x="408903" y="2950850"/>
                  </a:lnTo>
                  <a:lnTo>
                    <a:pt x="380933" y="2915874"/>
                  </a:lnTo>
                  <a:lnTo>
                    <a:pt x="353819" y="2880196"/>
                  </a:lnTo>
                  <a:lnTo>
                    <a:pt x="327578" y="2843834"/>
                  </a:lnTo>
                  <a:lnTo>
                    <a:pt x="302224" y="2806803"/>
                  </a:lnTo>
                  <a:lnTo>
                    <a:pt x="277774" y="2769118"/>
                  </a:lnTo>
                  <a:lnTo>
                    <a:pt x="254242" y="2730794"/>
                  </a:lnTo>
                  <a:lnTo>
                    <a:pt x="231645" y="2691849"/>
                  </a:lnTo>
                  <a:lnTo>
                    <a:pt x="209999" y="2652296"/>
                  </a:lnTo>
                  <a:lnTo>
                    <a:pt x="189318" y="2612152"/>
                  </a:lnTo>
                  <a:lnTo>
                    <a:pt x="169618" y="2571433"/>
                  </a:lnTo>
                  <a:lnTo>
                    <a:pt x="150916" y="2530153"/>
                  </a:lnTo>
                  <a:lnTo>
                    <a:pt x="133226" y="2488329"/>
                  </a:lnTo>
                  <a:lnTo>
                    <a:pt x="116564" y="2445976"/>
                  </a:lnTo>
                  <a:lnTo>
                    <a:pt x="100946" y="2403110"/>
                  </a:lnTo>
                  <a:lnTo>
                    <a:pt x="86388" y="2359746"/>
                  </a:lnTo>
                  <a:lnTo>
                    <a:pt x="72904" y="2315900"/>
                  </a:lnTo>
                  <a:lnTo>
                    <a:pt x="60512" y="2271588"/>
                  </a:lnTo>
                  <a:lnTo>
                    <a:pt x="49225" y="2226825"/>
                  </a:lnTo>
                  <a:lnTo>
                    <a:pt x="39060" y="2181627"/>
                  </a:lnTo>
                  <a:lnTo>
                    <a:pt x="30033" y="2136009"/>
                  </a:lnTo>
                  <a:lnTo>
                    <a:pt x="22158" y="2089987"/>
                  </a:lnTo>
                  <a:lnTo>
                    <a:pt x="15453" y="2043576"/>
                  </a:lnTo>
                  <a:lnTo>
                    <a:pt x="9931" y="1996793"/>
                  </a:lnTo>
                  <a:lnTo>
                    <a:pt x="5609" y="1949653"/>
                  </a:lnTo>
                  <a:lnTo>
                    <a:pt x="2503" y="1902171"/>
                  </a:lnTo>
                  <a:lnTo>
                    <a:pt x="628" y="1854363"/>
                  </a:lnTo>
                  <a:lnTo>
                    <a:pt x="0" y="1806244"/>
                  </a:lnTo>
                  <a:lnTo>
                    <a:pt x="628" y="1758125"/>
                  </a:lnTo>
                  <a:lnTo>
                    <a:pt x="2503" y="1710317"/>
                  </a:lnTo>
                  <a:lnTo>
                    <a:pt x="5609" y="1662834"/>
                  </a:lnTo>
                  <a:lnTo>
                    <a:pt x="9931" y="1615693"/>
                  </a:lnTo>
                  <a:lnTo>
                    <a:pt x="15453" y="1568909"/>
                  </a:lnTo>
                  <a:lnTo>
                    <a:pt x="22158" y="1522499"/>
                  </a:lnTo>
                  <a:lnTo>
                    <a:pt x="30033" y="1476476"/>
                  </a:lnTo>
                  <a:lnTo>
                    <a:pt x="39060" y="1430858"/>
                  </a:lnTo>
                  <a:lnTo>
                    <a:pt x="49225" y="1385659"/>
                  </a:lnTo>
                  <a:lnTo>
                    <a:pt x="60512" y="1340895"/>
                  </a:lnTo>
                  <a:lnTo>
                    <a:pt x="72904" y="1296583"/>
                  </a:lnTo>
                  <a:lnTo>
                    <a:pt x="86388" y="1252736"/>
                  </a:lnTo>
                  <a:lnTo>
                    <a:pt x="100946" y="1209372"/>
                  </a:lnTo>
                  <a:lnTo>
                    <a:pt x="116564" y="1166506"/>
                  </a:lnTo>
                  <a:lnTo>
                    <a:pt x="133226" y="1124152"/>
                  </a:lnTo>
                  <a:lnTo>
                    <a:pt x="150916" y="1082328"/>
                  </a:lnTo>
                  <a:lnTo>
                    <a:pt x="169618" y="1041048"/>
                  </a:lnTo>
                  <a:lnTo>
                    <a:pt x="189318" y="1000328"/>
                  </a:lnTo>
                  <a:lnTo>
                    <a:pt x="209999" y="960184"/>
                  </a:lnTo>
                  <a:lnTo>
                    <a:pt x="231645" y="920631"/>
                  </a:lnTo>
                  <a:lnTo>
                    <a:pt x="254242" y="881685"/>
                  </a:lnTo>
                  <a:lnTo>
                    <a:pt x="277774" y="843362"/>
                  </a:lnTo>
                  <a:lnTo>
                    <a:pt x="302224" y="805676"/>
                  </a:lnTo>
                  <a:lnTo>
                    <a:pt x="327578" y="768645"/>
                  </a:lnTo>
                  <a:lnTo>
                    <a:pt x="353819" y="732282"/>
                  </a:lnTo>
                  <a:lnTo>
                    <a:pt x="380933" y="696605"/>
                  </a:lnTo>
                  <a:lnTo>
                    <a:pt x="408903" y="661628"/>
                  </a:lnTo>
                  <a:lnTo>
                    <a:pt x="437714" y="627367"/>
                  </a:lnTo>
                  <a:lnTo>
                    <a:pt x="467350" y="593838"/>
                  </a:lnTo>
                  <a:lnTo>
                    <a:pt x="497797" y="561056"/>
                  </a:lnTo>
                  <a:lnTo>
                    <a:pt x="529037" y="529037"/>
                  </a:lnTo>
                  <a:lnTo>
                    <a:pt x="561056" y="497797"/>
                  </a:lnTo>
                  <a:lnTo>
                    <a:pt x="593838" y="467350"/>
                  </a:lnTo>
                  <a:lnTo>
                    <a:pt x="627367" y="437714"/>
                  </a:lnTo>
                  <a:lnTo>
                    <a:pt x="661628" y="408903"/>
                  </a:lnTo>
                  <a:lnTo>
                    <a:pt x="696605" y="380933"/>
                  </a:lnTo>
                  <a:lnTo>
                    <a:pt x="732282" y="353819"/>
                  </a:lnTo>
                  <a:lnTo>
                    <a:pt x="768645" y="327578"/>
                  </a:lnTo>
                  <a:lnTo>
                    <a:pt x="805676" y="302224"/>
                  </a:lnTo>
                  <a:lnTo>
                    <a:pt x="843362" y="277774"/>
                  </a:lnTo>
                  <a:lnTo>
                    <a:pt x="881685" y="254242"/>
                  </a:lnTo>
                  <a:lnTo>
                    <a:pt x="920631" y="231645"/>
                  </a:lnTo>
                  <a:lnTo>
                    <a:pt x="960184" y="209999"/>
                  </a:lnTo>
                  <a:lnTo>
                    <a:pt x="1000328" y="189318"/>
                  </a:lnTo>
                  <a:lnTo>
                    <a:pt x="1041048" y="169618"/>
                  </a:lnTo>
                  <a:lnTo>
                    <a:pt x="1082328" y="150916"/>
                  </a:lnTo>
                  <a:lnTo>
                    <a:pt x="1124152" y="133226"/>
                  </a:lnTo>
                  <a:lnTo>
                    <a:pt x="1166506" y="116564"/>
                  </a:lnTo>
                  <a:lnTo>
                    <a:pt x="1209372" y="100946"/>
                  </a:lnTo>
                  <a:lnTo>
                    <a:pt x="1252736" y="86388"/>
                  </a:lnTo>
                  <a:lnTo>
                    <a:pt x="1296583" y="72904"/>
                  </a:lnTo>
                  <a:lnTo>
                    <a:pt x="1340895" y="60512"/>
                  </a:lnTo>
                  <a:lnTo>
                    <a:pt x="1385659" y="49225"/>
                  </a:lnTo>
                  <a:lnTo>
                    <a:pt x="1430858" y="39060"/>
                  </a:lnTo>
                  <a:lnTo>
                    <a:pt x="1476476" y="30033"/>
                  </a:lnTo>
                  <a:lnTo>
                    <a:pt x="1522499" y="22158"/>
                  </a:lnTo>
                  <a:lnTo>
                    <a:pt x="1568909" y="15453"/>
                  </a:lnTo>
                  <a:lnTo>
                    <a:pt x="1615693" y="9931"/>
                  </a:lnTo>
                  <a:lnTo>
                    <a:pt x="1662834" y="5609"/>
                  </a:lnTo>
                  <a:lnTo>
                    <a:pt x="1710317" y="2503"/>
                  </a:lnTo>
                  <a:lnTo>
                    <a:pt x="1758125" y="628"/>
                  </a:lnTo>
                  <a:lnTo>
                    <a:pt x="1806244" y="0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033727" y="1927047"/>
              <a:ext cx="3492538" cy="4711700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2663973" y="3163631"/>
              <a:ext cx="2232660" cy="2232660"/>
            </a:xfrm>
            <a:custGeom>
              <a:avLst/>
              <a:gdLst/>
              <a:ahLst/>
              <a:cxnLst/>
              <a:rect l="l" t="t" r="r" b="b"/>
              <a:pathLst>
                <a:path w="2232660" h="2232660">
                  <a:moveTo>
                    <a:pt x="1116025" y="0"/>
                  </a:moveTo>
                  <a:lnTo>
                    <a:pt x="1067613" y="1031"/>
                  </a:lnTo>
                  <a:lnTo>
                    <a:pt x="1019729" y="4096"/>
                  </a:lnTo>
                  <a:lnTo>
                    <a:pt x="972413" y="9154"/>
                  </a:lnTo>
                  <a:lnTo>
                    <a:pt x="925708" y="16162"/>
                  </a:lnTo>
                  <a:lnTo>
                    <a:pt x="879655" y="25079"/>
                  </a:lnTo>
                  <a:lnTo>
                    <a:pt x="834297" y="35862"/>
                  </a:lnTo>
                  <a:lnTo>
                    <a:pt x="789675" y="48471"/>
                  </a:lnTo>
                  <a:lnTo>
                    <a:pt x="745831" y="62862"/>
                  </a:lnTo>
                  <a:lnTo>
                    <a:pt x="702807" y="78995"/>
                  </a:lnTo>
                  <a:lnTo>
                    <a:pt x="660644" y="96827"/>
                  </a:lnTo>
                  <a:lnTo>
                    <a:pt x="619386" y="116316"/>
                  </a:lnTo>
                  <a:lnTo>
                    <a:pt x="579072" y="137421"/>
                  </a:lnTo>
                  <a:lnTo>
                    <a:pt x="539747" y="160100"/>
                  </a:lnTo>
                  <a:lnTo>
                    <a:pt x="501450" y="184310"/>
                  </a:lnTo>
                  <a:lnTo>
                    <a:pt x="464225" y="210010"/>
                  </a:lnTo>
                  <a:lnTo>
                    <a:pt x="428113" y="237158"/>
                  </a:lnTo>
                  <a:lnTo>
                    <a:pt x="393156" y="265713"/>
                  </a:lnTo>
                  <a:lnTo>
                    <a:pt x="359395" y="295631"/>
                  </a:lnTo>
                  <a:lnTo>
                    <a:pt x="326874" y="326872"/>
                  </a:lnTo>
                  <a:lnTo>
                    <a:pt x="295632" y="359394"/>
                  </a:lnTo>
                  <a:lnTo>
                    <a:pt x="265714" y="393154"/>
                  </a:lnTo>
                  <a:lnTo>
                    <a:pt x="237159" y="428111"/>
                  </a:lnTo>
                  <a:lnTo>
                    <a:pt x="210011" y="464222"/>
                  </a:lnTo>
                  <a:lnTo>
                    <a:pt x="184311" y="501447"/>
                  </a:lnTo>
                  <a:lnTo>
                    <a:pt x="160100" y="539743"/>
                  </a:lnTo>
                  <a:lnTo>
                    <a:pt x="137422" y="579068"/>
                  </a:lnTo>
                  <a:lnTo>
                    <a:pt x="116317" y="619381"/>
                  </a:lnTo>
                  <a:lnTo>
                    <a:pt x="96827" y="660639"/>
                  </a:lnTo>
                  <a:lnTo>
                    <a:pt x="78995" y="702801"/>
                  </a:lnTo>
                  <a:lnTo>
                    <a:pt x="62863" y="745824"/>
                  </a:lnTo>
                  <a:lnTo>
                    <a:pt x="48471" y="789668"/>
                  </a:lnTo>
                  <a:lnTo>
                    <a:pt x="35862" y="834289"/>
                  </a:lnTo>
                  <a:lnTo>
                    <a:pt x="25079" y="879647"/>
                  </a:lnTo>
                  <a:lnTo>
                    <a:pt x="16162" y="925699"/>
                  </a:lnTo>
                  <a:lnTo>
                    <a:pt x="9154" y="972403"/>
                  </a:lnTo>
                  <a:lnTo>
                    <a:pt x="4096" y="1019718"/>
                  </a:lnTo>
                  <a:lnTo>
                    <a:pt x="1031" y="1067602"/>
                  </a:lnTo>
                  <a:lnTo>
                    <a:pt x="0" y="1116012"/>
                  </a:lnTo>
                  <a:lnTo>
                    <a:pt x="1031" y="1164423"/>
                  </a:lnTo>
                  <a:lnTo>
                    <a:pt x="4096" y="1212308"/>
                  </a:lnTo>
                  <a:lnTo>
                    <a:pt x="9154" y="1259623"/>
                  </a:lnTo>
                  <a:lnTo>
                    <a:pt x="16162" y="1306329"/>
                  </a:lnTo>
                  <a:lnTo>
                    <a:pt x="25079" y="1352381"/>
                  </a:lnTo>
                  <a:lnTo>
                    <a:pt x="35862" y="1397740"/>
                  </a:lnTo>
                  <a:lnTo>
                    <a:pt x="48471" y="1442362"/>
                  </a:lnTo>
                  <a:lnTo>
                    <a:pt x="62863" y="1486206"/>
                  </a:lnTo>
                  <a:lnTo>
                    <a:pt x="78995" y="1529230"/>
                  </a:lnTo>
                  <a:lnTo>
                    <a:pt x="96827" y="1571392"/>
                  </a:lnTo>
                  <a:lnTo>
                    <a:pt x="116317" y="1612651"/>
                  </a:lnTo>
                  <a:lnTo>
                    <a:pt x="137422" y="1652964"/>
                  </a:lnTo>
                  <a:lnTo>
                    <a:pt x="160100" y="1692290"/>
                  </a:lnTo>
                  <a:lnTo>
                    <a:pt x="184311" y="1730586"/>
                  </a:lnTo>
                  <a:lnTo>
                    <a:pt x="210011" y="1767812"/>
                  </a:lnTo>
                  <a:lnTo>
                    <a:pt x="237159" y="1803924"/>
                  </a:lnTo>
                  <a:lnTo>
                    <a:pt x="265714" y="1838881"/>
                  </a:lnTo>
                  <a:lnTo>
                    <a:pt x="295632" y="1872641"/>
                  </a:lnTo>
                  <a:lnTo>
                    <a:pt x="326874" y="1905163"/>
                  </a:lnTo>
                  <a:lnTo>
                    <a:pt x="359395" y="1936404"/>
                  </a:lnTo>
                  <a:lnTo>
                    <a:pt x="393156" y="1966323"/>
                  </a:lnTo>
                  <a:lnTo>
                    <a:pt x="428113" y="1994877"/>
                  </a:lnTo>
                  <a:lnTo>
                    <a:pt x="464225" y="2022026"/>
                  </a:lnTo>
                  <a:lnTo>
                    <a:pt x="501450" y="2047726"/>
                  </a:lnTo>
                  <a:lnTo>
                    <a:pt x="539747" y="2071936"/>
                  </a:lnTo>
                  <a:lnTo>
                    <a:pt x="579072" y="2094615"/>
                  </a:lnTo>
                  <a:lnTo>
                    <a:pt x="619386" y="2115720"/>
                  </a:lnTo>
                  <a:lnTo>
                    <a:pt x="660644" y="2135209"/>
                  </a:lnTo>
                  <a:lnTo>
                    <a:pt x="702807" y="2153041"/>
                  </a:lnTo>
                  <a:lnTo>
                    <a:pt x="745831" y="2169174"/>
                  </a:lnTo>
                  <a:lnTo>
                    <a:pt x="789675" y="2183566"/>
                  </a:lnTo>
                  <a:lnTo>
                    <a:pt x="834297" y="2196174"/>
                  </a:lnTo>
                  <a:lnTo>
                    <a:pt x="879655" y="2206958"/>
                  </a:lnTo>
                  <a:lnTo>
                    <a:pt x="925708" y="2215875"/>
                  </a:lnTo>
                  <a:lnTo>
                    <a:pt x="972413" y="2222883"/>
                  </a:lnTo>
                  <a:lnTo>
                    <a:pt x="1019729" y="2227941"/>
                  </a:lnTo>
                  <a:lnTo>
                    <a:pt x="1067613" y="2231006"/>
                  </a:lnTo>
                  <a:lnTo>
                    <a:pt x="1116025" y="2232037"/>
                  </a:lnTo>
                  <a:lnTo>
                    <a:pt x="1164435" y="2231006"/>
                  </a:lnTo>
                  <a:lnTo>
                    <a:pt x="1212318" y="2227941"/>
                  </a:lnTo>
                  <a:lnTo>
                    <a:pt x="1259633" y="2222883"/>
                  </a:lnTo>
                  <a:lnTo>
                    <a:pt x="1306338" y="2215875"/>
                  </a:lnTo>
                  <a:lnTo>
                    <a:pt x="1352390" y="2206958"/>
                  </a:lnTo>
                  <a:lnTo>
                    <a:pt x="1397747" y="2196174"/>
                  </a:lnTo>
                  <a:lnTo>
                    <a:pt x="1442369" y="2183566"/>
                  </a:lnTo>
                  <a:lnTo>
                    <a:pt x="1486212" y="2169174"/>
                  </a:lnTo>
                  <a:lnTo>
                    <a:pt x="1529236" y="2153041"/>
                  </a:lnTo>
                  <a:lnTo>
                    <a:pt x="1571398" y="2135209"/>
                  </a:lnTo>
                  <a:lnTo>
                    <a:pt x="1612656" y="2115720"/>
                  </a:lnTo>
                  <a:lnTo>
                    <a:pt x="1652968" y="2094615"/>
                  </a:lnTo>
                  <a:lnTo>
                    <a:pt x="1692294" y="2071936"/>
                  </a:lnTo>
                  <a:lnTo>
                    <a:pt x="1730590" y="2047726"/>
                  </a:lnTo>
                  <a:lnTo>
                    <a:pt x="1767814" y="2022026"/>
                  </a:lnTo>
                  <a:lnTo>
                    <a:pt x="1803926" y="1994877"/>
                  </a:lnTo>
                  <a:lnTo>
                    <a:pt x="1838883" y="1966323"/>
                  </a:lnTo>
                  <a:lnTo>
                    <a:pt x="1872643" y="1936404"/>
                  </a:lnTo>
                  <a:lnTo>
                    <a:pt x="1905165" y="1905163"/>
                  </a:lnTo>
                  <a:lnTo>
                    <a:pt x="1936406" y="1872641"/>
                  </a:lnTo>
                  <a:lnTo>
                    <a:pt x="1966324" y="1838881"/>
                  </a:lnTo>
                  <a:lnTo>
                    <a:pt x="1994878" y="1803924"/>
                  </a:lnTo>
                  <a:lnTo>
                    <a:pt x="2022027" y="1767812"/>
                  </a:lnTo>
                  <a:lnTo>
                    <a:pt x="2047727" y="1730586"/>
                  </a:lnTo>
                  <a:lnTo>
                    <a:pt x="2071937" y="1692290"/>
                  </a:lnTo>
                  <a:lnTo>
                    <a:pt x="2094615" y="1652964"/>
                  </a:lnTo>
                  <a:lnTo>
                    <a:pt x="2115720" y="1612651"/>
                  </a:lnTo>
                  <a:lnTo>
                    <a:pt x="2135210" y="1571392"/>
                  </a:lnTo>
                  <a:lnTo>
                    <a:pt x="2153042" y="1529230"/>
                  </a:lnTo>
                  <a:lnTo>
                    <a:pt x="2169174" y="1486206"/>
                  </a:lnTo>
                  <a:lnTo>
                    <a:pt x="2183566" y="1442362"/>
                  </a:lnTo>
                  <a:lnTo>
                    <a:pt x="2196174" y="1397740"/>
                  </a:lnTo>
                  <a:lnTo>
                    <a:pt x="2206958" y="1352381"/>
                  </a:lnTo>
                  <a:lnTo>
                    <a:pt x="2215875" y="1306329"/>
                  </a:lnTo>
                  <a:lnTo>
                    <a:pt x="2222883" y="1259623"/>
                  </a:lnTo>
                  <a:lnTo>
                    <a:pt x="2227941" y="1212308"/>
                  </a:lnTo>
                  <a:lnTo>
                    <a:pt x="2231006" y="1164423"/>
                  </a:lnTo>
                  <a:lnTo>
                    <a:pt x="2232037" y="1116012"/>
                  </a:lnTo>
                  <a:lnTo>
                    <a:pt x="2231006" y="1067602"/>
                  </a:lnTo>
                  <a:lnTo>
                    <a:pt x="2227941" y="1019718"/>
                  </a:lnTo>
                  <a:lnTo>
                    <a:pt x="2222883" y="972403"/>
                  </a:lnTo>
                  <a:lnTo>
                    <a:pt x="2215875" y="925699"/>
                  </a:lnTo>
                  <a:lnTo>
                    <a:pt x="2206958" y="879647"/>
                  </a:lnTo>
                  <a:lnTo>
                    <a:pt x="2196174" y="834289"/>
                  </a:lnTo>
                  <a:lnTo>
                    <a:pt x="2183566" y="789668"/>
                  </a:lnTo>
                  <a:lnTo>
                    <a:pt x="2169174" y="745824"/>
                  </a:lnTo>
                  <a:lnTo>
                    <a:pt x="2153042" y="702801"/>
                  </a:lnTo>
                  <a:lnTo>
                    <a:pt x="2135210" y="660639"/>
                  </a:lnTo>
                  <a:lnTo>
                    <a:pt x="2115720" y="619381"/>
                  </a:lnTo>
                  <a:lnTo>
                    <a:pt x="2094615" y="579068"/>
                  </a:lnTo>
                  <a:lnTo>
                    <a:pt x="2071937" y="539743"/>
                  </a:lnTo>
                  <a:lnTo>
                    <a:pt x="2047727" y="501447"/>
                  </a:lnTo>
                  <a:lnTo>
                    <a:pt x="2022027" y="464222"/>
                  </a:lnTo>
                  <a:lnTo>
                    <a:pt x="1994878" y="428111"/>
                  </a:lnTo>
                  <a:lnTo>
                    <a:pt x="1966324" y="393154"/>
                  </a:lnTo>
                  <a:lnTo>
                    <a:pt x="1936406" y="359394"/>
                  </a:lnTo>
                  <a:lnTo>
                    <a:pt x="1905165" y="326872"/>
                  </a:lnTo>
                  <a:lnTo>
                    <a:pt x="1872643" y="295631"/>
                  </a:lnTo>
                  <a:lnTo>
                    <a:pt x="1838883" y="265713"/>
                  </a:lnTo>
                  <a:lnTo>
                    <a:pt x="1803926" y="237158"/>
                  </a:lnTo>
                  <a:lnTo>
                    <a:pt x="1767814" y="210010"/>
                  </a:lnTo>
                  <a:lnTo>
                    <a:pt x="1730590" y="184310"/>
                  </a:lnTo>
                  <a:lnTo>
                    <a:pt x="1692294" y="160100"/>
                  </a:lnTo>
                  <a:lnTo>
                    <a:pt x="1652968" y="137421"/>
                  </a:lnTo>
                  <a:lnTo>
                    <a:pt x="1612656" y="116316"/>
                  </a:lnTo>
                  <a:lnTo>
                    <a:pt x="1571398" y="96827"/>
                  </a:lnTo>
                  <a:lnTo>
                    <a:pt x="1529236" y="78995"/>
                  </a:lnTo>
                  <a:lnTo>
                    <a:pt x="1486212" y="62862"/>
                  </a:lnTo>
                  <a:lnTo>
                    <a:pt x="1442369" y="48471"/>
                  </a:lnTo>
                  <a:lnTo>
                    <a:pt x="1397747" y="35862"/>
                  </a:lnTo>
                  <a:lnTo>
                    <a:pt x="1352390" y="25079"/>
                  </a:lnTo>
                  <a:lnTo>
                    <a:pt x="1306338" y="16162"/>
                  </a:lnTo>
                  <a:lnTo>
                    <a:pt x="1259633" y="9154"/>
                  </a:lnTo>
                  <a:lnTo>
                    <a:pt x="1212318" y="4096"/>
                  </a:lnTo>
                  <a:lnTo>
                    <a:pt x="1164435" y="1031"/>
                  </a:lnTo>
                  <a:lnTo>
                    <a:pt x="1116025" y="0"/>
                  </a:lnTo>
                  <a:close/>
                </a:path>
              </a:pathLst>
            </a:custGeom>
            <a:solidFill>
              <a:srgbClr val="4A17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699749" y="3199405"/>
              <a:ext cx="2160905" cy="2160905"/>
            </a:xfrm>
            <a:custGeom>
              <a:avLst/>
              <a:gdLst/>
              <a:ahLst/>
              <a:cxnLst/>
              <a:rect l="l" t="t" r="r" b="b"/>
              <a:pathLst>
                <a:path w="2160904" h="2160904">
                  <a:moveTo>
                    <a:pt x="1080249" y="0"/>
                  </a:moveTo>
                  <a:lnTo>
                    <a:pt x="1032130" y="1052"/>
                  </a:lnTo>
                  <a:lnTo>
                    <a:pt x="984550" y="4180"/>
                  </a:lnTo>
                  <a:lnTo>
                    <a:pt x="937554" y="9340"/>
                  </a:lnTo>
                  <a:lnTo>
                    <a:pt x="891184" y="16489"/>
                  </a:lnTo>
                  <a:lnTo>
                    <a:pt x="845484" y="25581"/>
                  </a:lnTo>
                  <a:lnTo>
                    <a:pt x="800500" y="36573"/>
                  </a:lnTo>
                  <a:lnTo>
                    <a:pt x="756274" y="49422"/>
                  </a:lnTo>
                  <a:lnTo>
                    <a:pt x="712850" y="64083"/>
                  </a:lnTo>
                  <a:lnTo>
                    <a:pt x="670273" y="80512"/>
                  </a:lnTo>
                  <a:lnTo>
                    <a:pt x="628586" y="98666"/>
                  </a:lnTo>
                  <a:lnTo>
                    <a:pt x="587833" y="118500"/>
                  </a:lnTo>
                  <a:lnTo>
                    <a:pt x="548058" y="139971"/>
                  </a:lnTo>
                  <a:lnTo>
                    <a:pt x="509306" y="163035"/>
                  </a:lnTo>
                  <a:lnTo>
                    <a:pt x="471619" y="187648"/>
                  </a:lnTo>
                  <a:lnTo>
                    <a:pt x="435042" y="213766"/>
                  </a:lnTo>
                  <a:lnTo>
                    <a:pt x="399619" y="241345"/>
                  </a:lnTo>
                  <a:lnTo>
                    <a:pt x="365393" y="270341"/>
                  </a:lnTo>
                  <a:lnTo>
                    <a:pt x="332409" y="300710"/>
                  </a:lnTo>
                  <a:lnTo>
                    <a:pt x="300710" y="332409"/>
                  </a:lnTo>
                  <a:lnTo>
                    <a:pt x="270341" y="365393"/>
                  </a:lnTo>
                  <a:lnTo>
                    <a:pt x="241345" y="399619"/>
                  </a:lnTo>
                  <a:lnTo>
                    <a:pt x="213766" y="435042"/>
                  </a:lnTo>
                  <a:lnTo>
                    <a:pt x="187648" y="471619"/>
                  </a:lnTo>
                  <a:lnTo>
                    <a:pt x="163035" y="509306"/>
                  </a:lnTo>
                  <a:lnTo>
                    <a:pt x="139971" y="548058"/>
                  </a:lnTo>
                  <a:lnTo>
                    <a:pt x="118500" y="587833"/>
                  </a:lnTo>
                  <a:lnTo>
                    <a:pt x="98666" y="628586"/>
                  </a:lnTo>
                  <a:lnTo>
                    <a:pt x="80512" y="670273"/>
                  </a:lnTo>
                  <a:lnTo>
                    <a:pt x="64083" y="712850"/>
                  </a:lnTo>
                  <a:lnTo>
                    <a:pt x="49422" y="756274"/>
                  </a:lnTo>
                  <a:lnTo>
                    <a:pt x="36573" y="800500"/>
                  </a:lnTo>
                  <a:lnTo>
                    <a:pt x="25581" y="845484"/>
                  </a:lnTo>
                  <a:lnTo>
                    <a:pt x="16489" y="891184"/>
                  </a:lnTo>
                  <a:lnTo>
                    <a:pt x="9340" y="937554"/>
                  </a:lnTo>
                  <a:lnTo>
                    <a:pt x="4180" y="984550"/>
                  </a:lnTo>
                  <a:lnTo>
                    <a:pt x="1052" y="1032130"/>
                  </a:lnTo>
                  <a:lnTo>
                    <a:pt x="0" y="1080249"/>
                  </a:lnTo>
                  <a:lnTo>
                    <a:pt x="1052" y="1128367"/>
                  </a:lnTo>
                  <a:lnTo>
                    <a:pt x="4180" y="1175945"/>
                  </a:lnTo>
                  <a:lnTo>
                    <a:pt x="9340" y="1222941"/>
                  </a:lnTo>
                  <a:lnTo>
                    <a:pt x="16489" y="1269310"/>
                  </a:lnTo>
                  <a:lnTo>
                    <a:pt x="25581" y="1315009"/>
                  </a:lnTo>
                  <a:lnTo>
                    <a:pt x="36573" y="1359993"/>
                  </a:lnTo>
                  <a:lnTo>
                    <a:pt x="49422" y="1404218"/>
                  </a:lnTo>
                  <a:lnTo>
                    <a:pt x="64083" y="1447641"/>
                  </a:lnTo>
                  <a:lnTo>
                    <a:pt x="80512" y="1490218"/>
                  </a:lnTo>
                  <a:lnTo>
                    <a:pt x="98666" y="1531904"/>
                  </a:lnTo>
                  <a:lnTo>
                    <a:pt x="118500" y="1572656"/>
                  </a:lnTo>
                  <a:lnTo>
                    <a:pt x="139971" y="1612430"/>
                  </a:lnTo>
                  <a:lnTo>
                    <a:pt x="163035" y="1651183"/>
                  </a:lnTo>
                  <a:lnTo>
                    <a:pt x="187648" y="1688869"/>
                  </a:lnTo>
                  <a:lnTo>
                    <a:pt x="213766" y="1725446"/>
                  </a:lnTo>
                  <a:lnTo>
                    <a:pt x="241345" y="1760869"/>
                  </a:lnTo>
                  <a:lnTo>
                    <a:pt x="270341" y="1795094"/>
                  </a:lnTo>
                  <a:lnTo>
                    <a:pt x="300710" y="1828078"/>
                  </a:lnTo>
                  <a:lnTo>
                    <a:pt x="332409" y="1859776"/>
                  </a:lnTo>
                  <a:lnTo>
                    <a:pt x="365393" y="1890145"/>
                  </a:lnTo>
                  <a:lnTo>
                    <a:pt x="399619" y="1919141"/>
                  </a:lnTo>
                  <a:lnTo>
                    <a:pt x="435042" y="1946720"/>
                  </a:lnTo>
                  <a:lnTo>
                    <a:pt x="471619" y="1972837"/>
                  </a:lnTo>
                  <a:lnTo>
                    <a:pt x="509306" y="1997450"/>
                  </a:lnTo>
                  <a:lnTo>
                    <a:pt x="548058" y="2020514"/>
                  </a:lnTo>
                  <a:lnTo>
                    <a:pt x="587833" y="2041985"/>
                  </a:lnTo>
                  <a:lnTo>
                    <a:pt x="628586" y="2061819"/>
                  </a:lnTo>
                  <a:lnTo>
                    <a:pt x="670273" y="2079973"/>
                  </a:lnTo>
                  <a:lnTo>
                    <a:pt x="712850" y="2096402"/>
                  </a:lnTo>
                  <a:lnTo>
                    <a:pt x="756274" y="2111063"/>
                  </a:lnTo>
                  <a:lnTo>
                    <a:pt x="800500" y="2123912"/>
                  </a:lnTo>
                  <a:lnTo>
                    <a:pt x="845484" y="2134904"/>
                  </a:lnTo>
                  <a:lnTo>
                    <a:pt x="891184" y="2143996"/>
                  </a:lnTo>
                  <a:lnTo>
                    <a:pt x="937554" y="2151144"/>
                  </a:lnTo>
                  <a:lnTo>
                    <a:pt x="984550" y="2156305"/>
                  </a:lnTo>
                  <a:lnTo>
                    <a:pt x="1032130" y="2159433"/>
                  </a:lnTo>
                  <a:lnTo>
                    <a:pt x="1080249" y="2160485"/>
                  </a:lnTo>
                  <a:lnTo>
                    <a:pt x="1128367" y="2159433"/>
                  </a:lnTo>
                  <a:lnTo>
                    <a:pt x="1175945" y="2156305"/>
                  </a:lnTo>
                  <a:lnTo>
                    <a:pt x="1222941" y="2151144"/>
                  </a:lnTo>
                  <a:lnTo>
                    <a:pt x="1269310" y="2143996"/>
                  </a:lnTo>
                  <a:lnTo>
                    <a:pt x="1315009" y="2134904"/>
                  </a:lnTo>
                  <a:lnTo>
                    <a:pt x="1359993" y="2123912"/>
                  </a:lnTo>
                  <a:lnTo>
                    <a:pt x="1404218" y="2111063"/>
                  </a:lnTo>
                  <a:lnTo>
                    <a:pt x="1447641" y="2096402"/>
                  </a:lnTo>
                  <a:lnTo>
                    <a:pt x="1490218" y="2079973"/>
                  </a:lnTo>
                  <a:lnTo>
                    <a:pt x="1531904" y="2061819"/>
                  </a:lnTo>
                  <a:lnTo>
                    <a:pt x="1572656" y="2041985"/>
                  </a:lnTo>
                  <a:lnTo>
                    <a:pt x="1612430" y="2020514"/>
                  </a:lnTo>
                  <a:lnTo>
                    <a:pt x="1651183" y="1997450"/>
                  </a:lnTo>
                  <a:lnTo>
                    <a:pt x="1688869" y="1972837"/>
                  </a:lnTo>
                  <a:lnTo>
                    <a:pt x="1725446" y="1946720"/>
                  </a:lnTo>
                  <a:lnTo>
                    <a:pt x="1760869" y="1919141"/>
                  </a:lnTo>
                  <a:lnTo>
                    <a:pt x="1795094" y="1890145"/>
                  </a:lnTo>
                  <a:lnTo>
                    <a:pt x="1828078" y="1859776"/>
                  </a:lnTo>
                  <a:lnTo>
                    <a:pt x="1859776" y="1828078"/>
                  </a:lnTo>
                  <a:lnTo>
                    <a:pt x="1890145" y="1795094"/>
                  </a:lnTo>
                  <a:lnTo>
                    <a:pt x="1919141" y="1760869"/>
                  </a:lnTo>
                  <a:lnTo>
                    <a:pt x="1946720" y="1725446"/>
                  </a:lnTo>
                  <a:lnTo>
                    <a:pt x="1972837" y="1688869"/>
                  </a:lnTo>
                  <a:lnTo>
                    <a:pt x="1997450" y="1651183"/>
                  </a:lnTo>
                  <a:lnTo>
                    <a:pt x="2020514" y="1612430"/>
                  </a:lnTo>
                  <a:lnTo>
                    <a:pt x="2041985" y="1572656"/>
                  </a:lnTo>
                  <a:lnTo>
                    <a:pt x="2061819" y="1531904"/>
                  </a:lnTo>
                  <a:lnTo>
                    <a:pt x="2079973" y="1490218"/>
                  </a:lnTo>
                  <a:lnTo>
                    <a:pt x="2096402" y="1447641"/>
                  </a:lnTo>
                  <a:lnTo>
                    <a:pt x="2111063" y="1404218"/>
                  </a:lnTo>
                  <a:lnTo>
                    <a:pt x="2123912" y="1359993"/>
                  </a:lnTo>
                  <a:lnTo>
                    <a:pt x="2134904" y="1315009"/>
                  </a:lnTo>
                  <a:lnTo>
                    <a:pt x="2143996" y="1269310"/>
                  </a:lnTo>
                  <a:lnTo>
                    <a:pt x="2151144" y="1222941"/>
                  </a:lnTo>
                  <a:lnTo>
                    <a:pt x="2156305" y="1175945"/>
                  </a:lnTo>
                  <a:lnTo>
                    <a:pt x="2159433" y="1128367"/>
                  </a:lnTo>
                  <a:lnTo>
                    <a:pt x="2160485" y="1080249"/>
                  </a:lnTo>
                  <a:lnTo>
                    <a:pt x="2159433" y="1032130"/>
                  </a:lnTo>
                  <a:lnTo>
                    <a:pt x="2156305" y="984550"/>
                  </a:lnTo>
                  <a:lnTo>
                    <a:pt x="2151144" y="937554"/>
                  </a:lnTo>
                  <a:lnTo>
                    <a:pt x="2143996" y="891184"/>
                  </a:lnTo>
                  <a:lnTo>
                    <a:pt x="2134904" y="845484"/>
                  </a:lnTo>
                  <a:lnTo>
                    <a:pt x="2123912" y="800500"/>
                  </a:lnTo>
                  <a:lnTo>
                    <a:pt x="2111063" y="756274"/>
                  </a:lnTo>
                  <a:lnTo>
                    <a:pt x="2096402" y="712850"/>
                  </a:lnTo>
                  <a:lnTo>
                    <a:pt x="2079973" y="670273"/>
                  </a:lnTo>
                  <a:lnTo>
                    <a:pt x="2061819" y="628586"/>
                  </a:lnTo>
                  <a:lnTo>
                    <a:pt x="2041985" y="587833"/>
                  </a:lnTo>
                  <a:lnTo>
                    <a:pt x="2020514" y="548058"/>
                  </a:lnTo>
                  <a:lnTo>
                    <a:pt x="1997450" y="509306"/>
                  </a:lnTo>
                  <a:lnTo>
                    <a:pt x="1972837" y="471619"/>
                  </a:lnTo>
                  <a:lnTo>
                    <a:pt x="1946720" y="435042"/>
                  </a:lnTo>
                  <a:lnTo>
                    <a:pt x="1919141" y="399619"/>
                  </a:lnTo>
                  <a:lnTo>
                    <a:pt x="1890145" y="365393"/>
                  </a:lnTo>
                  <a:lnTo>
                    <a:pt x="1859776" y="332409"/>
                  </a:lnTo>
                  <a:lnTo>
                    <a:pt x="1828078" y="300710"/>
                  </a:lnTo>
                  <a:lnTo>
                    <a:pt x="1795094" y="270341"/>
                  </a:lnTo>
                  <a:lnTo>
                    <a:pt x="1760869" y="241345"/>
                  </a:lnTo>
                  <a:lnTo>
                    <a:pt x="1725446" y="213766"/>
                  </a:lnTo>
                  <a:lnTo>
                    <a:pt x="1688869" y="187648"/>
                  </a:lnTo>
                  <a:lnTo>
                    <a:pt x="1651183" y="163035"/>
                  </a:lnTo>
                  <a:lnTo>
                    <a:pt x="1612430" y="139971"/>
                  </a:lnTo>
                  <a:lnTo>
                    <a:pt x="1572656" y="118500"/>
                  </a:lnTo>
                  <a:lnTo>
                    <a:pt x="1531904" y="98666"/>
                  </a:lnTo>
                  <a:lnTo>
                    <a:pt x="1490218" y="80512"/>
                  </a:lnTo>
                  <a:lnTo>
                    <a:pt x="1447641" y="64083"/>
                  </a:lnTo>
                  <a:lnTo>
                    <a:pt x="1404218" y="49422"/>
                  </a:lnTo>
                  <a:lnTo>
                    <a:pt x="1359993" y="36573"/>
                  </a:lnTo>
                  <a:lnTo>
                    <a:pt x="1315009" y="25581"/>
                  </a:lnTo>
                  <a:lnTo>
                    <a:pt x="1269310" y="16489"/>
                  </a:lnTo>
                  <a:lnTo>
                    <a:pt x="1222941" y="9340"/>
                  </a:lnTo>
                  <a:lnTo>
                    <a:pt x="1175945" y="4180"/>
                  </a:lnTo>
                  <a:lnTo>
                    <a:pt x="1128367" y="1052"/>
                  </a:lnTo>
                  <a:lnTo>
                    <a:pt x="1080249" y="0"/>
                  </a:lnTo>
                  <a:close/>
                </a:path>
              </a:pathLst>
            </a:custGeom>
            <a:solidFill>
              <a:srgbClr val="F89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758321" y="3257970"/>
              <a:ext cx="2043430" cy="2043430"/>
            </a:xfrm>
            <a:custGeom>
              <a:avLst/>
              <a:gdLst/>
              <a:ahLst/>
              <a:cxnLst/>
              <a:rect l="l" t="t" r="r" b="b"/>
              <a:pathLst>
                <a:path w="2043429" h="2043429">
                  <a:moveTo>
                    <a:pt x="1021676" y="0"/>
                  </a:moveTo>
                  <a:lnTo>
                    <a:pt x="973581" y="1112"/>
                  </a:lnTo>
                  <a:lnTo>
                    <a:pt x="926058" y="4415"/>
                  </a:lnTo>
                  <a:lnTo>
                    <a:pt x="879156" y="9861"/>
                  </a:lnTo>
                  <a:lnTo>
                    <a:pt x="832925" y="17400"/>
                  </a:lnTo>
                  <a:lnTo>
                    <a:pt x="787414" y="26983"/>
                  </a:lnTo>
                  <a:lnTo>
                    <a:pt x="742671" y="38562"/>
                  </a:lnTo>
                  <a:lnTo>
                    <a:pt x="698746" y="52086"/>
                  </a:lnTo>
                  <a:lnTo>
                    <a:pt x="655687" y="67508"/>
                  </a:lnTo>
                  <a:lnTo>
                    <a:pt x="613545" y="84777"/>
                  </a:lnTo>
                  <a:lnTo>
                    <a:pt x="572367" y="103845"/>
                  </a:lnTo>
                  <a:lnTo>
                    <a:pt x="532203" y="124664"/>
                  </a:lnTo>
                  <a:lnTo>
                    <a:pt x="493102" y="147182"/>
                  </a:lnTo>
                  <a:lnTo>
                    <a:pt x="455113" y="171353"/>
                  </a:lnTo>
                  <a:lnTo>
                    <a:pt x="418285" y="197126"/>
                  </a:lnTo>
                  <a:lnTo>
                    <a:pt x="382668" y="224453"/>
                  </a:lnTo>
                  <a:lnTo>
                    <a:pt x="348309" y="253284"/>
                  </a:lnTo>
                  <a:lnTo>
                    <a:pt x="315259" y="283571"/>
                  </a:lnTo>
                  <a:lnTo>
                    <a:pt x="283566" y="315264"/>
                  </a:lnTo>
                  <a:lnTo>
                    <a:pt x="253280" y="348314"/>
                  </a:lnTo>
                  <a:lnTo>
                    <a:pt x="224449" y="382673"/>
                  </a:lnTo>
                  <a:lnTo>
                    <a:pt x="197123" y="418291"/>
                  </a:lnTo>
                  <a:lnTo>
                    <a:pt x="171350" y="455119"/>
                  </a:lnTo>
                  <a:lnTo>
                    <a:pt x="147179" y="493108"/>
                  </a:lnTo>
                  <a:lnTo>
                    <a:pt x="124661" y="532209"/>
                  </a:lnTo>
                  <a:lnTo>
                    <a:pt x="103843" y="572372"/>
                  </a:lnTo>
                  <a:lnTo>
                    <a:pt x="84775" y="613550"/>
                  </a:lnTo>
                  <a:lnTo>
                    <a:pt x="67506" y="655692"/>
                  </a:lnTo>
                  <a:lnTo>
                    <a:pt x="52085" y="698751"/>
                  </a:lnTo>
                  <a:lnTo>
                    <a:pt x="38561" y="742675"/>
                  </a:lnTo>
                  <a:lnTo>
                    <a:pt x="26982" y="787418"/>
                  </a:lnTo>
                  <a:lnTo>
                    <a:pt x="17399" y="832929"/>
                  </a:lnTo>
                  <a:lnTo>
                    <a:pt x="9861" y="879159"/>
                  </a:lnTo>
                  <a:lnTo>
                    <a:pt x="4415" y="926060"/>
                  </a:lnTo>
                  <a:lnTo>
                    <a:pt x="1112" y="973582"/>
                  </a:lnTo>
                  <a:lnTo>
                    <a:pt x="0" y="1021676"/>
                  </a:lnTo>
                  <a:lnTo>
                    <a:pt x="1112" y="1069772"/>
                  </a:lnTo>
                  <a:lnTo>
                    <a:pt x="4415" y="1117295"/>
                  </a:lnTo>
                  <a:lnTo>
                    <a:pt x="9861" y="1164196"/>
                  </a:lnTo>
                  <a:lnTo>
                    <a:pt x="17399" y="1210427"/>
                  </a:lnTo>
                  <a:lnTo>
                    <a:pt x="26982" y="1255939"/>
                  </a:lnTo>
                  <a:lnTo>
                    <a:pt x="38561" y="1300682"/>
                  </a:lnTo>
                  <a:lnTo>
                    <a:pt x="52085" y="1344607"/>
                  </a:lnTo>
                  <a:lnTo>
                    <a:pt x="67506" y="1387665"/>
                  </a:lnTo>
                  <a:lnTo>
                    <a:pt x="84775" y="1429808"/>
                  </a:lnTo>
                  <a:lnTo>
                    <a:pt x="103843" y="1470986"/>
                  </a:lnTo>
                  <a:lnTo>
                    <a:pt x="124661" y="1511150"/>
                  </a:lnTo>
                  <a:lnTo>
                    <a:pt x="147179" y="1550251"/>
                  </a:lnTo>
                  <a:lnTo>
                    <a:pt x="171350" y="1588240"/>
                  </a:lnTo>
                  <a:lnTo>
                    <a:pt x="197123" y="1625067"/>
                  </a:lnTo>
                  <a:lnTo>
                    <a:pt x="224449" y="1660685"/>
                  </a:lnTo>
                  <a:lnTo>
                    <a:pt x="253280" y="1695043"/>
                  </a:lnTo>
                  <a:lnTo>
                    <a:pt x="283566" y="1728094"/>
                  </a:lnTo>
                  <a:lnTo>
                    <a:pt x="315259" y="1759786"/>
                  </a:lnTo>
                  <a:lnTo>
                    <a:pt x="348309" y="1790073"/>
                  </a:lnTo>
                  <a:lnTo>
                    <a:pt x="382668" y="1818904"/>
                  </a:lnTo>
                  <a:lnTo>
                    <a:pt x="418285" y="1846230"/>
                  </a:lnTo>
                  <a:lnTo>
                    <a:pt x="455113" y="1872003"/>
                  </a:lnTo>
                  <a:lnTo>
                    <a:pt x="493102" y="1896173"/>
                  </a:lnTo>
                  <a:lnTo>
                    <a:pt x="532203" y="1918692"/>
                  </a:lnTo>
                  <a:lnTo>
                    <a:pt x="572367" y="1939510"/>
                  </a:lnTo>
                  <a:lnTo>
                    <a:pt x="613545" y="1958578"/>
                  </a:lnTo>
                  <a:lnTo>
                    <a:pt x="655687" y="1975847"/>
                  </a:lnTo>
                  <a:lnTo>
                    <a:pt x="698746" y="1991268"/>
                  </a:lnTo>
                  <a:lnTo>
                    <a:pt x="742671" y="2004792"/>
                  </a:lnTo>
                  <a:lnTo>
                    <a:pt x="787414" y="2016370"/>
                  </a:lnTo>
                  <a:lnTo>
                    <a:pt x="832925" y="2025953"/>
                  </a:lnTo>
                  <a:lnTo>
                    <a:pt x="879156" y="2033492"/>
                  </a:lnTo>
                  <a:lnTo>
                    <a:pt x="926058" y="2038938"/>
                  </a:lnTo>
                  <a:lnTo>
                    <a:pt x="973581" y="2042241"/>
                  </a:lnTo>
                  <a:lnTo>
                    <a:pt x="1021676" y="2043353"/>
                  </a:lnTo>
                  <a:lnTo>
                    <a:pt x="1069771" y="2042241"/>
                  </a:lnTo>
                  <a:lnTo>
                    <a:pt x="1117293" y="2038938"/>
                  </a:lnTo>
                  <a:lnTo>
                    <a:pt x="1164194" y="2033492"/>
                  </a:lnTo>
                  <a:lnTo>
                    <a:pt x="1210424" y="2025953"/>
                  </a:lnTo>
                  <a:lnTo>
                    <a:pt x="1255935" y="2016370"/>
                  </a:lnTo>
                  <a:lnTo>
                    <a:pt x="1300677" y="2004792"/>
                  </a:lnTo>
                  <a:lnTo>
                    <a:pt x="1344602" y="1991268"/>
                  </a:lnTo>
                  <a:lnTo>
                    <a:pt x="1387660" y="1975847"/>
                  </a:lnTo>
                  <a:lnTo>
                    <a:pt x="1429803" y="1958578"/>
                  </a:lnTo>
                  <a:lnTo>
                    <a:pt x="1470980" y="1939510"/>
                  </a:lnTo>
                  <a:lnTo>
                    <a:pt x="1511144" y="1918692"/>
                  </a:lnTo>
                  <a:lnTo>
                    <a:pt x="1550245" y="1896173"/>
                  </a:lnTo>
                  <a:lnTo>
                    <a:pt x="1588234" y="1872003"/>
                  </a:lnTo>
                  <a:lnTo>
                    <a:pt x="1625062" y="1846230"/>
                  </a:lnTo>
                  <a:lnTo>
                    <a:pt x="1660680" y="1818904"/>
                  </a:lnTo>
                  <a:lnTo>
                    <a:pt x="1695038" y="1790073"/>
                  </a:lnTo>
                  <a:lnTo>
                    <a:pt x="1728089" y="1759786"/>
                  </a:lnTo>
                  <a:lnTo>
                    <a:pt x="1759782" y="1728094"/>
                  </a:lnTo>
                  <a:lnTo>
                    <a:pt x="1790068" y="1695043"/>
                  </a:lnTo>
                  <a:lnTo>
                    <a:pt x="1818900" y="1660685"/>
                  </a:lnTo>
                  <a:lnTo>
                    <a:pt x="1846227" y="1625067"/>
                  </a:lnTo>
                  <a:lnTo>
                    <a:pt x="1872000" y="1588240"/>
                  </a:lnTo>
                  <a:lnTo>
                    <a:pt x="1896170" y="1550251"/>
                  </a:lnTo>
                  <a:lnTo>
                    <a:pt x="1918689" y="1511150"/>
                  </a:lnTo>
                  <a:lnTo>
                    <a:pt x="1939507" y="1470986"/>
                  </a:lnTo>
                  <a:lnTo>
                    <a:pt x="1958576" y="1429808"/>
                  </a:lnTo>
                  <a:lnTo>
                    <a:pt x="1975845" y="1387665"/>
                  </a:lnTo>
                  <a:lnTo>
                    <a:pt x="1991267" y="1344607"/>
                  </a:lnTo>
                  <a:lnTo>
                    <a:pt x="2004791" y="1300682"/>
                  </a:lnTo>
                  <a:lnTo>
                    <a:pt x="2016370" y="1255939"/>
                  </a:lnTo>
                  <a:lnTo>
                    <a:pt x="2025953" y="1210427"/>
                  </a:lnTo>
                  <a:lnTo>
                    <a:pt x="2033492" y="1164196"/>
                  </a:lnTo>
                  <a:lnTo>
                    <a:pt x="2038938" y="1117295"/>
                  </a:lnTo>
                  <a:lnTo>
                    <a:pt x="2042241" y="1069772"/>
                  </a:lnTo>
                  <a:lnTo>
                    <a:pt x="2043353" y="1021676"/>
                  </a:lnTo>
                  <a:lnTo>
                    <a:pt x="2042241" y="973582"/>
                  </a:lnTo>
                  <a:lnTo>
                    <a:pt x="2038938" y="926060"/>
                  </a:lnTo>
                  <a:lnTo>
                    <a:pt x="2033492" y="879159"/>
                  </a:lnTo>
                  <a:lnTo>
                    <a:pt x="2025953" y="832929"/>
                  </a:lnTo>
                  <a:lnTo>
                    <a:pt x="2016370" y="787418"/>
                  </a:lnTo>
                  <a:lnTo>
                    <a:pt x="2004791" y="742675"/>
                  </a:lnTo>
                  <a:lnTo>
                    <a:pt x="1991267" y="698751"/>
                  </a:lnTo>
                  <a:lnTo>
                    <a:pt x="1975845" y="655692"/>
                  </a:lnTo>
                  <a:lnTo>
                    <a:pt x="1958576" y="613550"/>
                  </a:lnTo>
                  <a:lnTo>
                    <a:pt x="1939507" y="572372"/>
                  </a:lnTo>
                  <a:lnTo>
                    <a:pt x="1918689" y="532209"/>
                  </a:lnTo>
                  <a:lnTo>
                    <a:pt x="1896170" y="493108"/>
                  </a:lnTo>
                  <a:lnTo>
                    <a:pt x="1872000" y="455119"/>
                  </a:lnTo>
                  <a:lnTo>
                    <a:pt x="1846227" y="418291"/>
                  </a:lnTo>
                  <a:lnTo>
                    <a:pt x="1818900" y="382673"/>
                  </a:lnTo>
                  <a:lnTo>
                    <a:pt x="1790068" y="348314"/>
                  </a:lnTo>
                  <a:lnTo>
                    <a:pt x="1759782" y="315264"/>
                  </a:lnTo>
                  <a:lnTo>
                    <a:pt x="1728089" y="283571"/>
                  </a:lnTo>
                  <a:lnTo>
                    <a:pt x="1695038" y="253284"/>
                  </a:lnTo>
                  <a:lnTo>
                    <a:pt x="1660680" y="224453"/>
                  </a:lnTo>
                  <a:lnTo>
                    <a:pt x="1625062" y="197126"/>
                  </a:lnTo>
                  <a:lnTo>
                    <a:pt x="1588234" y="171353"/>
                  </a:lnTo>
                  <a:lnTo>
                    <a:pt x="1550245" y="147182"/>
                  </a:lnTo>
                  <a:lnTo>
                    <a:pt x="1511144" y="124664"/>
                  </a:lnTo>
                  <a:lnTo>
                    <a:pt x="1470980" y="103845"/>
                  </a:lnTo>
                  <a:lnTo>
                    <a:pt x="1429803" y="84777"/>
                  </a:lnTo>
                  <a:lnTo>
                    <a:pt x="1387660" y="67508"/>
                  </a:lnTo>
                  <a:lnTo>
                    <a:pt x="1344602" y="52086"/>
                  </a:lnTo>
                  <a:lnTo>
                    <a:pt x="1300677" y="38562"/>
                  </a:lnTo>
                  <a:lnTo>
                    <a:pt x="1255935" y="26983"/>
                  </a:lnTo>
                  <a:lnTo>
                    <a:pt x="1210424" y="17400"/>
                  </a:lnTo>
                  <a:lnTo>
                    <a:pt x="1164194" y="9861"/>
                  </a:lnTo>
                  <a:lnTo>
                    <a:pt x="1117293" y="4415"/>
                  </a:lnTo>
                  <a:lnTo>
                    <a:pt x="1069771" y="1112"/>
                  </a:lnTo>
                  <a:lnTo>
                    <a:pt x="1021676" y="0"/>
                  </a:lnTo>
                  <a:close/>
                </a:path>
              </a:pathLst>
            </a:custGeom>
            <a:solidFill>
              <a:srgbClr val="4A17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809544" y="3309200"/>
              <a:ext cx="1940915" cy="194090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237750" y="2675030"/>
              <a:ext cx="3087453" cy="314770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202902" y="3711575"/>
              <a:ext cx="879985" cy="109559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897405" y="3711575"/>
              <a:ext cx="473083" cy="61340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683101" y="3861026"/>
              <a:ext cx="200291" cy="266329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3074909" y="6042039"/>
              <a:ext cx="1401445" cy="537210"/>
            </a:xfrm>
            <a:custGeom>
              <a:avLst/>
              <a:gdLst/>
              <a:ahLst/>
              <a:cxnLst/>
              <a:rect l="l" t="t" r="r" b="b"/>
              <a:pathLst>
                <a:path w="1401445" h="537209">
                  <a:moveTo>
                    <a:pt x="710155" y="450850"/>
                  </a:moveTo>
                  <a:lnTo>
                    <a:pt x="691194" y="450850"/>
                  </a:lnTo>
                  <a:lnTo>
                    <a:pt x="684975" y="477520"/>
                  </a:lnTo>
                  <a:lnTo>
                    <a:pt x="682973" y="505460"/>
                  </a:lnTo>
                  <a:lnTo>
                    <a:pt x="687449" y="528320"/>
                  </a:lnTo>
                  <a:lnTo>
                    <a:pt x="700668" y="537210"/>
                  </a:lnTo>
                  <a:lnTo>
                    <a:pt x="713895" y="528320"/>
                  </a:lnTo>
                  <a:lnTo>
                    <a:pt x="716135" y="516890"/>
                  </a:lnTo>
                  <a:lnTo>
                    <a:pt x="698027" y="516890"/>
                  </a:lnTo>
                  <a:lnTo>
                    <a:pt x="695881" y="506730"/>
                  </a:lnTo>
                  <a:lnTo>
                    <a:pt x="695881" y="482600"/>
                  </a:lnTo>
                  <a:lnTo>
                    <a:pt x="698027" y="472440"/>
                  </a:lnTo>
                  <a:lnTo>
                    <a:pt x="715189" y="472440"/>
                  </a:lnTo>
                  <a:lnTo>
                    <a:pt x="710155" y="450850"/>
                  </a:lnTo>
                  <a:close/>
                </a:path>
                <a:path w="1401445" h="537209">
                  <a:moveTo>
                    <a:pt x="715189" y="472440"/>
                  </a:moveTo>
                  <a:lnTo>
                    <a:pt x="703323" y="472440"/>
                  </a:lnTo>
                  <a:lnTo>
                    <a:pt x="705469" y="482600"/>
                  </a:lnTo>
                  <a:lnTo>
                    <a:pt x="705469" y="506730"/>
                  </a:lnTo>
                  <a:lnTo>
                    <a:pt x="703323" y="516890"/>
                  </a:lnTo>
                  <a:lnTo>
                    <a:pt x="716135" y="516890"/>
                  </a:lnTo>
                  <a:lnTo>
                    <a:pt x="718375" y="505460"/>
                  </a:lnTo>
                  <a:lnTo>
                    <a:pt x="716374" y="477520"/>
                  </a:lnTo>
                  <a:lnTo>
                    <a:pt x="715189" y="472440"/>
                  </a:lnTo>
                  <a:close/>
                </a:path>
                <a:path w="1401445" h="537209">
                  <a:moveTo>
                    <a:pt x="606422" y="422910"/>
                  </a:moveTo>
                  <a:lnTo>
                    <a:pt x="604695" y="427990"/>
                  </a:lnTo>
                  <a:lnTo>
                    <a:pt x="603780" y="434340"/>
                  </a:lnTo>
                  <a:lnTo>
                    <a:pt x="604582" y="441960"/>
                  </a:lnTo>
                  <a:lnTo>
                    <a:pt x="606757" y="449580"/>
                  </a:lnTo>
                  <a:lnTo>
                    <a:pt x="609965" y="453390"/>
                  </a:lnTo>
                  <a:lnTo>
                    <a:pt x="628076" y="459740"/>
                  </a:lnTo>
                  <a:lnTo>
                    <a:pt x="650380" y="461010"/>
                  </a:lnTo>
                  <a:lnTo>
                    <a:pt x="672784" y="457200"/>
                  </a:lnTo>
                  <a:lnTo>
                    <a:pt x="691194" y="450850"/>
                  </a:lnTo>
                  <a:lnTo>
                    <a:pt x="793518" y="450850"/>
                  </a:lnTo>
                  <a:lnTo>
                    <a:pt x="794585" y="449580"/>
                  </a:lnTo>
                  <a:lnTo>
                    <a:pt x="796758" y="441960"/>
                  </a:lnTo>
                  <a:lnTo>
                    <a:pt x="797562" y="434340"/>
                  </a:lnTo>
                  <a:lnTo>
                    <a:pt x="796655" y="427990"/>
                  </a:lnTo>
                  <a:lnTo>
                    <a:pt x="795791" y="425450"/>
                  </a:lnTo>
                  <a:lnTo>
                    <a:pt x="635549" y="425450"/>
                  </a:lnTo>
                  <a:lnTo>
                    <a:pt x="618372" y="424180"/>
                  </a:lnTo>
                  <a:lnTo>
                    <a:pt x="613623" y="424180"/>
                  </a:lnTo>
                  <a:lnTo>
                    <a:pt x="606422" y="422910"/>
                  </a:lnTo>
                  <a:close/>
                </a:path>
                <a:path w="1401445" h="537209">
                  <a:moveTo>
                    <a:pt x="793518" y="450850"/>
                  </a:moveTo>
                  <a:lnTo>
                    <a:pt x="710155" y="450850"/>
                  </a:lnTo>
                  <a:lnTo>
                    <a:pt x="728559" y="457200"/>
                  </a:lnTo>
                  <a:lnTo>
                    <a:pt x="750960" y="461010"/>
                  </a:lnTo>
                  <a:lnTo>
                    <a:pt x="773267" y="459740"/>
                  </a:lnTo>
                  <a:lnTo>
                    <a:pt x="791385" y="453390"/>
                  </a:lnTo>
                  <a:lnTo>
                    <a:pt x="793518" y="450850"/>
                  </a:lnTo>
                  <a:close/>
                </a:path>
                <a:path w="1401445" h="537209">
                  <a:moveTo>
                    <a:pt x="636990" y="123190"/>
                  </a:moveTo>
                  <a:lnTo>
                    <a:pt x="544126" y="123190"/>
                  </a:lnTo>
                  <a:lnTo>
                    <a:pt x="594573" y="128270"/>
                  </a:lnTo>
                  <a:lnTo>
                    <a:pt x="617344" y="138430"/>
                  </a:lnTo>
                  <a:lnTo>
                    <a:pt x="637886" y="153670"/>
                  </a:lnTo>
                  <a:lnTo>
                    <a:pt x="655266" y="171450"/>
                  </a:lnTo>
                  <a:lnTo>
                    <a:pt x="668550" y="189230"/>
                  </a:lnTo>
                  <a:lnTo>
                    <a:pt x="688365" y="231140"/>
                  </a:lnTo>
                  <a:lnTo>
                    <a:pt x="686078" y="261620"/>
                  </a:lnTo>
                  <a:lnTo>
                    <a:pt x="675535" y="297180"/>
                  </a:lnTo>
                  <a:lnTo>
                    <a:pt x="670582" y="351790"/>
                  </a:lnTo>
                  <a:lnTo>
                    <a:pt x="672706" y="368300"/>
                  </a:lnTo>
                  <a:lnTo>
                    <a:pt x="676683" y="382270"/>
                  </a:lnTo>
                  <a:lnTo>
                    <a:pt x="680925" y="394970"/>
                  </a:lnTo>
                  <a:lnTo>
                    <a:pt x="683841" y="407670"/>
                  </a:lnTo>
                  <a:lnTo>
                    <a:pt x="665707" y="417830"/>
                  </a:lnTo>
                  <a:lnTo>
                    <a:pt x="650469" y="424180"/>
                  </a:lnTo>
                  <a:lnTo>
                    <a:pt x="635549" y="425450"/>
                  </a:lnTo>
                  <a:lnTo>
                    <a:pt x="765793" y="425450"/>
                  </a:lnTo>
                  <a:lnTo>
                    <a:pt x="750872" y="424180"/>
                  </a:lnTo>
                  <a:lnTo>
                    <a:pt x="735636" y="417830"/>
                  </a:lnTo>
                  <a:lnTo>
                    <a:pt x="717509" y="407670"/>
                  </a:lnTo>
                  <a:lnTo>
                    <a:pt x="720425" y="394970"/>
                  </a:lnTo>
                  <a:lnTo>
                    <a:pt x="724665" y="382270"/>
                  </a:lnTo>
                  <a:lnTo>
                    <a:pt x="728639" y="368300"/>
                  </a:lnTo>
                  <a:lnTo>
                    <a:pt x="730755" y="351790"/>
                  </a:lnTo>
                  <a:lnTo>
                    <a:pt x="725808" y="297180"/>
                  </a:lnTo>
                  <a:lnTo>
                    <a:pt x="715266" y="261620"/>
                  </a:lnTo>
                  <a:lnTo>
                    <a:pt x="712979" y="231140"/>
                  </a:lnTo>
                  <a:lnTo>
                    <a:pt x="731598" y="191770"/>
                  </a:lnTo>
                  <a:lnTo>
                    <a:pt x="700668" y="191770"/>
                  </a:lnTo>
                  <a:lnTo>
                    <a:pt x="692169" y="181610"/>
                  </a:lnTo>
                  <a:lnTo>
                    <a:pt x="683211" y="170180"/>
                  </a:lnTo>
                  <a:lnTo>
                    <a:pt x="673803" y="157480"/>
                  </a:lnTo>
                  <a:lnTo>
                    <a:pt x="663953" y="146050"/>
                  </a:lnTo>
                  <a:lnTo>
                    <a:pt x="636990" y="123190"/>
                  </a:lnTo>
                  <a:close/>
                </a:path>
                <a:path w="1401445" h="537209">
                  <a:moveTo>
                    <a:pt x="794928" y="422910"/>
                  </a:moveTo>
                  <a:lnTo>
                    <a:pt x="787714" y="424180"/>
                  </a:lnTo>
                  <a:lnTo>
                    <a:pt x="782977" y="424180"/>
                  </a:lnTo>
                  <a:lnTo>
                    <a:pt x="765793" y="425450"/>
                  </a:lnTo>
                  <a:lnTo>
                    <a:pt x="795791" y="425450"/>
                  </a:lnTo>
                  <a:lnTo>
                    <a:pt x="794928" y="422910"/>
                  </a:lnTo>
                  <a:close/>
                </a:path>
                <a:path w="1401445" h="537209">
                  <a:moveTo>
                    <a:pt x="431315" y="189230"/>
                  </a:moveTo>
                  <a:lnTo>
                    <a:pt x="360004" y="189230"/>
                  </a:lnTo>
                  <a:lnTo>
                    <a:pt x="358056" y="198120"/>
                  </a:lnTo>
                  <a:lnTo>
                    <a:pt x="356392" y="210820"/>
                  </a:lnTo>
                  <a:lnTo>
                    <a:pt x="355768" y="224790"/>
                  </a:lnTo>
                  <a:lnTo>
                    <a:pt x="355686" y="231140"/>
                  </a:lnTo>
                  <a:lnTo>
                    <a:pt x="356257" y="247650"/>
                  </a:lnTo>
                  <a:lnTo>
                    <a:pt x="367027" y="289560"/>
                  </a:lnTo>
                  <a:lnTo>
                    <a:pt x="400161" y="337820"/>
                  </a:lnTo>
                  <a:lnTo>
                    <a:pt x="462716" y="374650"/>
                  </a:lnTo>
                  <a:lnTo>
                    <a:pt x="503247" y="379730"/>
                  </a:lnTo>
                  <a:lnTo>
                    <a:pt x="546846" y="372110"/>
                  </a:lnTo>
                  <a:lnTo>
                    <a:pt x="586615" y="350520"/>
                  </a:lnTo>
                  <a:lnTo>
                    <a:pt x="612045" y="321310"/>
                  </a:lnTo>
                  <a:lnTo>
                    <a:pt x="618099" y="306070"/>
                  </a:lnTo>
                  <a:lnTo>
                    <a:pt x="493034" y="306070"/>
                  </a:lnTo>
                  <a:lnTo>
                    <a:pt x="464347" y="297180"/>
                  </a:lnTo>
                  <a:lnTo>
                    <a:pt x="439681" y="278130"/>
                  </a:lnTo>
                  <a:lnTo>
                    <a:pt x="425589" y="252730"/>
                  </a:lnTo>
                  <a:lnTo>
                    <a:pt x="421731" y="224790"/>
                  </a:lnTo>
                  <a:lnTo>
                    <a:pt x="427770" y="195580"/>
                  </a:lnTo>
                  <a:lnTo>
                    <a:pt x="431315" y="189230"/>
                  </a:lnTo>
                  <a:close/>
                </a:path>
                <a:path w="1401445" h="537209">
                  <a:moveTo>
                    <a:pt x="852531" y="177800"/>
                  </a:moveTo>
                  <a:lnTo>
                    <a:pt x="823917" y="184150"/>
                  </a:lnTo>
                  <a:lnTo>
                    <a:pt x="800502" y="201930"/>
                  </a:lnTo>
                  <a:lnTo>
                    <a:pt x="783808" y="226060"/>
                  </a:lnTo>
                  <a:lnTo>
                    <a:pt x="775359" y="256540"/>
                  </a:lnTo>
                  <a:lnTo>
                    <a:pt x="776679" y="289560"/>
                  </a:lnTo>
                  <a:lnTo>
                    <a:pt x="789292" y="321310"/>
                  </a:lnTo>
                  <a:lnTo>
                    <a:pt x="814722" y="350520"/>
                  </a:lnTo>
                  <a:lnTo>
                    <a:pt x="854491" y="372110"/>
                  </a:lnTo>
                  <a:lnTo>
                    <a:pt x="898097" y="379730"/>
                  </a:lnTo>
                  <a:lnTo>
                    <a:pt x="938632" y="374650"/>
                  </a:lnTo>
                  <a:lnTo>
                    <a:pt x="973770" y="358140"/>
                  </a:lnTo>
                  <a:lnTo>
                    <a:pt x="1001189" y="337820"/>
                  </a:lnTo>
                  <a:lnTo>
                    <a:pt x="1021198" y="312420"/>
                  </a:lnTo>
                  <a:lnTo>
                    <a:pt x="1024842" y="306070"/>
                  </a:lnTo>
                  <a:lnTo>
                    <a:pt x="881485" y="306070"/>
                  </a:lnTo>
                  <a:lnTo>
                    <a:pt x="859534" y="294640"/>
                  </a:lnTo>
                  <a:lnTo>
                    <a:pt x="845448" y="274320"/>
                  </a:lnTo>
                  <a:lnTo>
                    <a:pt x="842040" y="242570"/>
                  </a:lnTo>
                  <a:lnTo>
                    <a:pt x="854565" y="219710"/>
                  </a:lnTo>
                  <a:lnTo>
                    <a:pt x="872375" y="203200"/>
                  </a:lnTo>
                  <a:lnTo>
                    <a:pt x="884818" y="185420"/>
                  </a:lnTo>
                  <a:lnTo>
                    <a:pt x="852531" y="177800"/>
                  </a:lnTo>
                  <a:close/>
                </a:path>
                <a:path w="1401445" h="537209">
                  <a:moveTo>
                    <a:pt x="548806" y="177800"/>
                  </a:moveTo>
                  <a:lnTo>
                    <a:pt x="516518" y="185420"/>
                  </a:lnTo>
                  <a:lnTo>
                    <a:pt x="528964" y="203200"/>
                  </a:lnTo>
                  <a:lnTo>
                    <a:pt x="546778" y="219710"/>
                  </a:lnTo>
                  <a:lnTo>
                    <a:pt x="559308" y="242570"/>
                  </a:lnTo>
                  <a:lnTo>
                    <a:pt x="555901" y="274320"/>
                  </a:lnTo>
                  <a:lnTo>
                    <a:pt x="541808" y="294640"/>
                  </a:lnTo>
                  <a:lnTo>
                    <a:pt x="519854" y="306070"/>
                  </a:lnTo>
                  <a:lnTo>
                    <a:pt x="618099" y="306070"/>
                  </a:lnTo>
                  <a:lnTo>
                    <a:pt x="624658" y="289560"/>
                  </a:lnTo>
                  <a:lnTo>
                    <a:pt x="625978" y="256540"/>
                  </a:lnTo>
                  <a:lnTo>
                    <a:pt x="617529" y="226060"/>
                  </a:lnTo>
                  <a:lnTo>
                    <a:pt x="600835" y="201930"/>
                  </a:lnTo>
                  <a:lnTo>
                    <a:pt x="577420" y="184150"/>
                  </a:lnTo>
                  <a:lnTo>
                    <a:pt x="548806" y="177800"/>
                  </a:lnTo>
                  <a:close/>
                </a:path>
                <a:path w="1401445" h="537209">
                  <a:moveTo>
                    <a:pt x="985110" y="123190"/>
                  </a:moveTo>
                  <a:lnTo>
                    <a:pt x="857224" y="123190"/>
                  </a:lnTo>
                  <a:lnTo>
                    <a:pt x="899466" y="129540"/>
                  </a:lnTo>
                  <a:lnTo>
                    <a:pt x="933164" y="144780"/>
                  </a:lnTo>
                  <a:lnTo>
                    <a:pt x="957981" y="167640"/>
                  </a:lnTo>
                  <a:lnTo>
                    <a:pt x="973577" y="195580"/>
                  </a:lnTo>
                  <a:lnTo>
                    <a:pt x="979615" y="224790"/>
                  </a:lnTo>
                  <a:lnTo>
                    <a:pt x="975755" y="252730"/>
                  </a:lnTo>
                  <a:lnTo>
                    <a:pt x="961660" y="278130"/>
                  </a:lnTo>
                  <a:lnTo>
                    <a:pt x="936990" y="297180"/>
                  </a:lnTo>
                  <a:lnTo>
                    <a:pt x="908303" y="306070"/>
                  </a:lnTo>
                  <a:lnTo>
                    <a:pt x="1024842" y="306070"/>
                  </a:lnTo>
                  <a:lnTo>
                    <a:pt x="1034317" y="289560"/>
                  </a:lnTo>
                  <a:lnTo>
                    <a:pt x="1041844" y="267970"/>
                  </a:lnTo>
                  <a:lnTo>
                    <a:pt x="1045080" y="247650"/>
                  </a:lnTo>
                  <a:lnTo>
                    <a:pt x="1045653" y="231140"/>
                  </a:lnTo>
                  <a:lnTo>
                    <a:pt x="1045571" y="224790"/>
                  </a:lnTo>
                  <a:lnTo>
                    <a:pt x="1044950" y="210820"/>
                  </a:lnTo>
                  <a:lnTo>
                    <a:pt x="1043287" y="198120"/>
                  </a:lnTo>
                  <a:lnTo>
                    <a:pt x="1041333" y="189230"/>
                  </a:lnTo>
                  <a:lnTo>
                    <a:pt x="1080666" y="189230"/>
                  </a:lnTo>
                  <a:lnTo>
                    <a:pt x="1065898" y="182880"/>
                  </a:lnTo>
                  <a:lnTo>
                    <a:pt x="1033688" y="165100"/>
                  </a:lnTo>
                  <a:lnTo>
                    <a:pt x="1024923" y="157480"/>
                  </a:lnTo>
                  <a:lnTo>
                    <a:pt x="989238" y="125730"/>
                  </a:lnTo>
                  <a:lnTo>
                    <a:pt x="985110" y="123190"/>
                  </a:lnTo>
                  <a:close/>
                </a:path>
                <a:path w="1401445" h="537209">
                  <a:moveTo>
                    <a:pt x="73522" y="0"/>
                  </a:moveTo>
                  <a:lnTo>
                    <a:pt x="40352" y="6350"/>
                  </a:lnTo>
                  <a:lnTo>
                    <a:pt x="9547" y="46990"/>
                  </a:lnTo>
                  <a:lnTo>
                    <a:pt x="0" y="88900"/>
                  </a:lnTo>
                  <a:lnTo>
                    <a:pt x="7949" y="128270"/>
                  </a:lnTo>
                  <a:lnTo>
                    <a:pt x="30287" y="163830"/>
                  </a:lnTo>
                  <a:lnTo>
                    <a:pt x="63906" y="194310"/>
                  </a:lnTo>
                  <a:lnTo>
                    <a:pt x="105699" y="218440"/>
                  </a:lnTo>
                  <a:lnTo>
                    <a:pt x="152224" y="234950"/>
                  </a:lnTo>
                  <a:lnTo>
                    <a:pt x="195579" y="241300"/>
                  </a:lnTo>
                  <a:lnTo>
                    <a:pt x="236899" y="237490"/>
                  </a:lnTo>
                  <a:lnTo>
                    <a:pt x="277320" y="227330"/>
                  </a:lnTo>
                  <a:lnTo>
                    <a:pt x="305467" y="215900"/>
                  </a:lnTo>
                  <a:lnTo>
                    <a:pt x="222348" y="215900"/>
                  </a:lnTo>
                  <a:lnTo>
                    <a:pt x="210331" y="212090"/>
                  </a:lnTo>
                  <a:lnTo>
                    <a:pt x="208338" y="210820"/>
                  </a:lnTo>
                  <a:lnTo>
                    <a:pt x="162544" y="210820"/>
                  </a:lnTo>
                  <a:lnTo>
                    <a:pt x="126857" y="201930"/>
                  </a:lnTo>
                  <a:lnTo>
                    <a:pt x="66770" y="167640"/>
                  </a:lnTo>
                  <a:lnTo>
                    <a:pt x="33320" y="110490"/>
                  </a:lnTo>
                  <a:lnTo>
                    <a:pt x="32258" y="80010"/>
                  </a:lnTo>
                  <a:lnTo>
                    <a:pt x="40059" y="52070"/>
                  </a:lnTo>
                  <a:lnTo>
                    <a:pt x="55877" y="34290"/>
                  </a:lnTo>
                  <a:lnTo>
                    <a:pt x="66261" y="31750"/>
                  </a:lnTo>
                  <a:lnTo>
                    <a:pt x="112474" y="31750"/>
                  </a:lnTo>
                  <a:lnTo>
                    <a:pt x="102512" y="16510"/>
                  </a:lnTo>
                  <a:lnTo>
                    <a:pt x="73522" y="0"/>
                  </a:lnTo>
                  <a:close/>
                </a:path>
                <a:path w="1401445" h="537209">
                  <a:moveTo>
                    <a:pt x="1080666" y="189230"/>
                  </a:moveTo>
                  <a:lnTo>
                    <a:pt x="1041333" y="189230"/>
                  </a:lnTo>
                  <a:lnTo>
                    <a:pt x="1083361" y="210820"/>
                  </a:lnTo>
                  <a:lnTo>
                    <a:pt x="1124017" y="227330"/>
                  </a:lnTo>
                  <a:lnTo>
                    <a:pt x="1164439" y="237490"/>
                  </a:lnTo>
                  <a:lnTo>
                    <a:pt x="1205762" y="241300"/>
                  </a:lnTo>
                  <a:lnTo>
                    <a:pt x="1249120" y="234950"/>
                  </a:lnTo>
                  <a:lnTo>
                    <a:pt x="1295651" y="218440"/>
                  </a:lnTo>
                  <a:lnTo>
                    <a:pt x="1300049" y="215900"/>
                  </a:lnTo>
                  <a:lnTo>
                    <a:pt x="1179001" y="215900"/>
                  </a:lnTo>
                  <a:lnTo>
                    <a:pt x="1148149" y="213360"/>
                  </a:lnTo>
                  <a:lnTo>
                    <a:pt x="1107249" y="200660"/>
                  </a:lnTo>
                  <a:lnTo>
                    <a:pt x="1080666" y="189230"/>
                  </a:lnTo>
                  <a:close/>
                </a:path>
                <a:path w="1401445" h="537209">
                  <a:moveTo>
                    <a:pt x="542822" y="85090"/>
                  </a:moveTo>
                  <a:lnTo>
                    <a:pt x="497624" y="86360"/>
                  </a:lnTo>
                  <a:lnTo>
                    <a:pt x="453378" y="100330"/>
                  </a:lnTo>
                  <a:lnTo>
                    <a:pt x="412099" y="125730"/>
                  </a:lnTo>
                  <a:lnTo>
                    <a:pt x="376416" y="157480"/>
                  </a:lnTo>
                  <a:lnTo>
                    <a:pt x="367649" y="165100"/>
                  </a:lnTo>
                  <a:lnTo>
                    <a:pt x="335446" y="182880"/>
                  </a:lnTo>
                  <a:lnTo>
                    <a:pt x="294099" y="200660"/>
                  </a:lnTo>
                  <a:lnTo>
                    <a:pt x="253201" y="213360"/>
                  </a:lnTo>
                  <a:lnTo>
                    <a:pt x="222348" y="215900"/>
                  </a:lnTo>
                  <a:lnTo>
                    <a:pt x="305467" y="215900"/>
                  </a:lnTo>
                  <a:lnTo>
                    <a:pt x="317976" y="210820"/>
                  </a:lnTo>
                  <a:lnTo>
                    <a:pt x="360004" y="189230"/>
                  </a:lnTo>
                  <a:lnTo>
                    <a:pt x="431315" y="189230"/>
                  </a:lnTo>
                  <a:lnTo>
                    <a:pt x="443368" y="167640"/>
                  </a:lnTo>
                  <a:lnTo>
                    <a:pt x="468185" y="144780"/>
                  </a:lnTo>
                  <a:lnTo>
                    <a:pt x="501884" y="129540"/>
                  </a:lnTo>
                  <a:lnTo>
                    <a:pt x="544126" y="123190"/>
                  </a:lnTo>
                  <a:lnTo>
                    <a:pt x="636990" y="123190"/>
                  </a:lnTo>
                  <a:lnTo>
                    <a:pt x="628003" y="115570"/>
                  </a:lnTo>
                  <a:lnTo>
                    <a:pt x="586954" y="95250"/>
                  </a:lnTo>
                  <a:lnTo>
                    <a:pt x="542822" y="85090"/>
                  </a:lnTo>
                  <a:close/>
                </a:path>
                <a:path w="1401445" h="537209">
                  <a:moveTo>
                    <a:pt x="1196507" y="116840"/>
                  </a:moveTo>
                  <a:lnTo>
                    <a:pt x="1178696" y="129540"/>
                  </a:lnTo>
                  <a:lnTo>
                    <a:pt x="1177272" y="140970"/>
                  </a:lnTo>
                  <a:lnTo>
                    <a:pt x="1182448" y="153670"/>
                  </a:lnTo>
                  <a:lnTo>
                    <a:pt x="1190221" y="168910"/>
                  </a:lnTo>
                  <a:lnTo>
                    <a:pt x="1196591" y="187960"/>
                  </a:lnTo>
                  <a:lnTo>
                    <a:pt x="1198373" y="200660"/>
                  </a:lnTo>
                  <a:lnTo>
                    <a:pt x="1196992" y="208280"/>
                  </a:lnTo>
                  <a:lnTo>
                    <a:pt x="1191013" y="212090"/>
                  </a:lnTo>
                  <a:lnTo>
                    <a:pt x="1179001" y="215900"/>
                  </a:lnTo>
                  <a:lnTo>
                    <a:pt x="1300049" y="215900"/>
                  </a:lnTo>
                  <a:lnTo>
                    <a:pt x="1308847" y="210820"/>
                  </a:lnTo>
                  <a:lnTo>
                    <a:pt x="1238806" y="210820"/>
                  </a:lnTo>
                  <a:lnTo>
                    <a:pt x="1240926" y="148590"/>
                  </a:lnTo>
                  <a:lnTo>
                    <a:pt x="1222038" y="119380"/>
                  </a:lnTo>
                  <a:lnTo>
                    <a:pt x="1196507" y="116840"/>
                  </a:lnTo>
                  <a:close/>
                </a:path>
                <a:path w="1401445" h="537209">
                  <a:moveTo>
                    <a:pt x="204837" y="116840"/>
                  </a:moveTo>
                  <a:lnTo>
                    <a:pt x="179306" y="119380"/>
                  </a:lnTo>
                  <a:lnTo>
                    <a:pt x="160422" y="148590"/>
                  </a:lnTo>
                  <a:lnTo>
                    <a:pt x="162544" y="210820"/>
                  </a:lnTo>
                  <a:lnTo>
                    <a:pt x="208338" y="210820"/>
                  </a:lnTo>
                  <a:lnTo>
                    <a:pt x="204352" y="208280"/>
                  </a:lnTo>
                  <a:lnTo>
                    <a:pt x="202975" y="200660"/>
                  </a:lnTo>
                  <a:lnTo>
                    <a:pt x="204759" y="187960"/>
                  </a:lnTo>
                  <a:lnTo>
                    <a:pt x="211127" y="168910"/>
                  </a:lnTo>
                  <a:lnTo>
                    <a:pt x="218897" y="153670"/>
                  </a:lnTo>
                  <a:lnTo>
                    <a:pt x="224072" y="140970"/>
                  </a:lnTo>
                  <a:lnTo>
                    <a:pt x="222653" y="129540"/>
                  </a:lnTo>
                  <a:lnTo>
                    <a:pt x="204837" y="116840"/>
                  </a:lnTo>
                  <a:close/>
                </a:path>
                <a:path w="1401445" h="537209">
                  <a:moveTo>
                    <a:pt x="1380238" y="31750"/>
                  </a:moveTo>
                  <a:lnTo>
                    <a:pt x="1335086" y="31750"/>
                  </a:lnTo>
                  <a:lnTo>
                    <a:pt x="1345473" y="34290"/>
                  </a:lnTo>
                  <a:lnTo>
                    <a:pt x="1361291" y="52070"/>
                  </a:lnTo>
                  <a:lnTo>
                    <a:pt x="1369092" y="80010"/>
                  </a:lnTo>
                  <a:lnTo>
                    <a:pt x="1368029" y="110490"/>
                  </a:lnTo>
                  <a:lnTo>
                    <a:pt x="1357258" y="138430"/>
                  </a:lnTo>
                  <a:lnTo>
                    <a:pt x="1334580" y="167640"/>
                  </a:lnTo>
                  <a:lnTo>
                    <a:pt x="1306705" y="187960"/>
                  </a:lnTo>
                  <a:lnTo>
                    <a:pt x="1274493" y="201930"/>
                  </a:lnTo>
                  <a:lnTo>
                    <a:pt x="1238806" y="210820"/>
                  </a:lnTo>
                  <a:lnTo>
                    <a:pt x="1308847" y="210820"/>
                  </a:lnTo>
                  <a:lnTo>
                    <a:pt x="1337439" y="194310"/>
                  </a:lnTo>
                  <a:lnTo>
                    <a:pt x="1371057" y="163830"/>
                  </a:lnTo>
                  <a:lnTo>
                    <a:pt x="1393395" y="128270"/>
                  </a:lnTo>
                  <a:lnTo>
                    <a:pt x="1401342" y="88900"/>
                  </a:lnTo>
                  <a:lnTo>
                    <a:pt x="1391790" y="46990"/>
                  </a:lnTo>
                  <a:lnTo>
                    <a:pt x="1380238" y="31750"/>
                  </a:lnTo>
                  <a:close/>
                </a:path>
                <a:path w="1401445" h="537209">
                  <a:moveTo>
                    <a:pt x="858517" y="85090"/>
                  </a:moveTo>
                  <a:lnTo>
                    <a:pt x="814387" y="95250"/>
                  </a:lnTo>
                  <a:lnTo>
                    <a:pt x="773341" y="115570"/>
                  </a:lnTo>
                  <a:lnTo>
                    <a:pt x="737397" y="146050"/>
                  </a:lnTo>
                  <a:lnTo>
                    <a:pt x="718137" y="170180"/>
                  </a:lnTo>
                  <a:lnTo>
                    <a:pt x="709175" y="181610"/>
                  </a:lnTo>
                  <a:lnTo>
                    <a:pt x="700668" y="191770"/>
                  </a:lnTo>
                  <a:lnTo>
                    <a:pt x="731598" y="191770"/>
                  </a:lnTo>
                  <a:lnTo>
                    <a:pt x="732799" y="189230"/>
                  </a:lnTo>
                  <a:lnTo>
                    <a:pt x="746082" y="171450"/>
                  </a:lnTo>
                  <a:lnTo>
                    <a:pt x="763459" y="153670"/>
                  </a:lnTo>
                  <a:lnTo>
                    <a:pt x="784000" y="138430"/>
                  </a:lnTo>
                  <a:lnTo>
                    <a:pt x="806777" y="128270"/>
                  </a:lnTo>
                  <a:lnTo>
                    <a:pt x="857224" y="123190"/>
                  </a:lnTo>
                  <a:lnTo>
                    <a:pt x="985110" y="123190"/>
                  </a:lnTo>
                  <a:lnTo>
                    <a:pt x="947959" y="100330"/>
                  </a:lnTo>
                  <a:lnTo>
                    <a:pt x="903713" y="86360"/>
                  </a:lnTo>
                  <a:lnTo>
                    <a:pt x="858517" y="85090"/>
                  </a:lnTo>
                  <a:close/>
                </a:path>
                <a:path w="1401445" h="537209">
                  <a:moveTo>
                    <a:pt x="112474" y="31750"/>
                  </a:moveTo>
                  <a:lnTo>
                    <a:pt x="66261" y="31750"/>
                  </a:lnTo>
                  <a:lnTo>
                    <a:pt x="77459" y="34290"/>
                  </a:lnTo>
                  <a:lnTo>
                    <a:pt x="86311" y="38100"/>
                  </a:lnTo>
                  <a:lnTo>
                    <a:pt x="89659" y="41910"/>
                  </a:lnTo>
                  <a:lnTo>
                    <a:pt x="88325" y="43180"/>
                  </a:lnTo>
                  <a:lnTo>
                    <a:pt x="78292" y="46990"/>
                  </a:lnTo>
                  <a:lnTo>
                    <a:pt x="64205" y="68580"/>
                  </a:lnTo>
                  <a:lnTo>
                    <a:pt x="58903" y="97790"/>
                  </a:lnTo>
                  <a:lnTo>
                    <a:pt x="58843" y="121920"/>
                  </a:lnTo>
                  <a:lnTo>
                    <a:pt x="60487" y="124460"/>
                  </a:lnTo>
                  <a:lnTo>
                    <a:pt x="62888" y="120650"/>
                  </a:lnTo>
                  <a:lnTo>
                    <a:pt x="68662" y="115570"/>
                  </a:lnTo>
                  <a:lnTo>
                    <a:pt x="76842" y="110490"/>
                  </a:lnTo>
                  <a:lnTo>
                    <a:pt x="86458" y="104140"/>
                  </a:lnTo>
                  <a:lnTo>
                    <a:pt x="98195" y="96520"/>
                  </a:lnTo>
                  <a:lnTo>
                    <a:pt x="109021" y="90170"/>
                  </a:lnTo>
                  <a:lnTo>
                    <a:pt x="117393" y="82550"/>
                  </a:lnTo>
                  <a:lnTo>
                    <a:pt x="121764" y="77470"/>
                  </a:lnTo>
                  <a:lnTo>
                    <a:pt x="120775" y="44450"/>
                  </a:lnTo>
                  <a:lnTo>
                    <a:pt x="112474" y="31750"/>
                  </a:lnTo>
                  <a:close/>
                </a:path>
                <a:path w="1401445" h="537209">
                  <a:moveTo>
                    <a:pt x="1327815" y="0"/>
                  </a:moveTo>
                  <a:lnTo>
                    <a:pt x="1298827" y="16510"/>
                  </a:lnTo>
                  <a:lnTo>
                    <a:pt x="1280568" y="44450"/>
                  </a:lnTo>
                  <a:lnTo>
                    <a:pt x="1279585" y="77470"/>
                  </a:lnTo>
                  <a:lnTo>
                    <a:pt x="1283952" y="82550"/>
                  </a:lnTo>
                  <a:lnTo>
                    <a:pt x="1292323" y="90170"/>
                  </a:lnTo>
                  <a:lnTo>
                    <a:pt x="1303152" y="96520"/>
                  </a:lnTo>
                  <a:lnTo>
                    <a:pt x="1314891" y="104140"/>
                  </a:lnTo>
                  <a:lnTo>
                    <a:pt x="1324502" y="110490"/>
                  </a:lnTo>
                  <a:lnTo>
                    <a:pt x="1332682" y="115570"/>
                  </a:lnTo>
                  <a:lnTo>
                    <a:pt x="1338460" y="120650"/>
                  </a:lnTo>
                  <a:lnTo>
                    <a:pt x="1340863" y="124460"/>
                  </a:lnTo>
                  <a:lnTo>
                    <a:pt x="1342504" y="121920"/>
                  </a:lnTo>
                  <a:lnTo>
                    <a:pt x="1342442" y="97790"/>
                  </a:lnTo>
                  <a:lnTo>
                    <a:pt x="1337139" y="68580"/>
                  </a:lnTo>
                  <a:lnTo>
                    <a:pt x="1323057" y="46990"/>
                  </a:lnTo>
                  <a:lnTo>
                    <a:pt x="1313024" y="43180"/>
                  </a:lnTo>
                  <a:lnTo>
                    <a:pt x="1311704" y="41910"/>
                  </a:lnTo>
                  <a:lnTo>
                    <a:pt x="1315028" y="38100"/>
                  </a:lnTo>
                  <a:lnTo>
                    <a:pt x="1323884" y="34290"/>
                  </a:lnTo>
                  <a:lnTo>
                    <a:pt x="1335086" y="31750"/>
                  </a:lnTo>
                  <a:lnTo>
                    <a:pt x="1380238" y="31750"/>
                  </a:lnTo>
                  <a:lnTo>
                    <a:pt x="1360985" y="6350"/>
                  </a:lnTo>
                  <a:lnTo>
                    <a:pt x="1327815" y="0"/>
                  </a:lnTo>
                  <a:close/>
                </a:path>
              </a:pathLst>
            </a:custGeom>
            <a:solidFill>
              <a:srgbClr val="4A17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766510" y="6322422"/>
              <a:ext cx="18415" cy="96520"/>
            </a:xfrm>
            <a:custGeom>
              <a:avLst/>
              <a:gdLst/>
              <a:ahLst/>
              <a:cxnLst/>
              <a:rect l="l" t="t" r="r" b="b"/>
              <a:pathLst>
                <a:path w="18414" h="96520">
                  <a:moveTo>
                    <a:pt x="9067" y="0"/>
                  </a:moveTo>
                  <a:lnTo>
                    <a:pt x="5534" y="3789"/>
                  </a:lnTo>
                  <a:lnTo>
                    <a:pt x="2652" y="14127"/>
                  </a:lnTo>
                  <a:lnTo>
                    <a:pt x="711" y="29462"/>
                  </a:lnTo>
                  <a:lnTo>
                    <a:pt x="0" y="48247"/>
                  </a:lnTo>
                  <a:lnTo>
                    <a:pt x="711" y="67028"/>
                  </a:lnTo>
                  <a:lnTo>
                    <a:pt x="2652" y="82369"/>
                  </a:lnTo>
                  <a:lnTo>
                    <a:pt x="5534" y="92713"/>
                  </a:lnTo>
                  <a:lnTo>
                    <a:pt x="9067" y="96507"/>
                  </a:lnTo>
                  <a:lnTo>
                    <a:pt x="12600" y="92713"/>
                  </a:lnTo>
                  <a:lnTo>
                    <a:pt x="15482" y="82369"/>
                  </a:lnTo>
                  <a:lnTo>
                    <a:pt x="17424" y="67028"/>
                  </a:lnTo>
                  <a:lnTo>
                    <a:pt x="18135" y="48247"/>
                  </a:lnTo>
                  <a:lnTo>
                    <a:pt x="17424" y="29462"/>
                  </a:lnTo>
                  <a:lnTo>
                    <a:pt x="15482" y="14127"/>
                  </a:lnTo>
                  <a:lnTo>
                    <a:pt x="12600" y="3789"/>
                  </a:lnTo>
                  <a:lnTo>
                    <a:pt x="9067" y="0"/>
                  </a:lnTo>
                  <a:close/>
                </a:path>
              </a:pathLst>
            </a:custGeom>
            <a:solidFill>
              <a:srgbClr val="E089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074909" y="1980938"/>
              <a:ext cx="1401445" cy="538480"/>
            </a:xfrm>
            <a:custGeom>
              <a:avLst/>
              <a:gdLst/>
              <a:ahLst/>
              <a:cxnLst/>
              <a:rect l="l" t="t" r="r" b="b"/>
              <a:pathLst>
                <a:path w="1401445" h="538480">
                  <a:moveTo>
                    <a:pt x="700668" y="0"/>
                  </a:moveTo>
                  <a:lnTo>
                    <a:pt x="687449" y="9051"/>
                  </a:lnTo>
                  <a:lnTo>
                    <a:pt x="682973" y="31953"/>
                  </a:lnTo>
                  <a:lnTo>
                    <a:pt x="684975" y="60779"/>
                  </a:lnTo>
                  <a:lnTo>
                    <a:pt x="691194" y="87604"/>
                  </a:lnTo>
                  <a:lnTo>
                    <a:pt x="672784" y="80922"/>
                  </a:lnTo>
                  <a:lnTo>
                    <a:pt x="650380" y="77046"/>
                  </a:lnTo>
                  <a:lnTo>
                    <a:pt x="628076" y="77630"/>
                  </a:lnTo>
                  <a:lnTo>
                    <a:pt x="609965" y="84328"/>
                  </a:lnTo>
                  <a:lnTo>
                    <a:pt x="606757" y="88812"/>
                  </a:lnTo>
                  <a:lnTo>
                    <a:pt x="604582" y="95899"/>
                  </a:lnTo>
                  <a:lnTo>
                    <a:pt x="603780" y="103635"/>
                  </a:lnTo>
                  <a:lnTo>
                    <a:pt x="604695" y="110070"/>
                  </a:lnTo>
                  <a:lnTo>
                    <a:pt x="606422" y="114769"/>
                  </a:lnTo>
                  <a:lnTo>
                    <a:pt x="613623" y="113626"/>
                  </a:lnTo>
                  <a:lnTo>
                    <a:pt x="618372" y="113220"/>
                  </a:lnTo>
                  <a:lnTo>
                    <a:pt x="635549" y="112389"/>
                  </a:lnTo>
                  <a:lnTo>
                    <a:pt x="650469" y="114090"/>
                  </a:lnTo>
                  <a:lnTo>
                    <a:pt x="665707" y="119610"/>
                  </a:lnTo>
                  <a:lnTo>
                    <a:pt x="683841" y="130238"/>
                  </a:lnTo>
                  <a:lnTo>
                    <a:pt x="680925" y="142640"/>
                  </a:lnTo>
                  <a:lnTo>
                    <a:pt x="676683" y="155374"/>
                  </a:lnTo>
                  <a:lnTo>
                    <a:pt x="672706" y="169629"/>
                  </a:lnTo>
                  <a:lnTo>
                    <a:pt x="670582" y="186588"/>
                  </a:lnTo>
                  <a:lnTo>
                    <a:pt x="675535" y="241280"/>
                  </a:lnTo>
                  <a:lnTo>
                    <a:pt x="686078" y="275926"/>
                  </a:lnTo>
                  <a:lnTo>
                    <a:pt x="688365" y="306324"/>
                  </a:lnTo>
                  <a:lnTo>
                    <a:pt x="668550" y="348272"/>
                  </a:lnTo>
                  <a:lnTo>
                    <a:pt x="637886" y="384317"/>
                  </a:lnTo>
                  <a:lnTo>
                    <a:pt x="594573" y="409524"/>
                  </a:lnTo>
                  <a:lnTo>
                    <a:pt x="544126" y="415233"/>
                  </a:lnTo>
                  <a:lnTo>
                    <a:pt x="501884" y="408814"/>
                  </a:lnTo>
                  <a:lnTo>
                    <a:pt x="468185" y="392839"/>
                  </a:lnTo>
                  <a:lnTo>
                    <a:pt x="443368" y="369881"/>
                  </a:lnTo>
                  <a:lnTo>
                    <a:pt x="427770" y="342515"/>
                  </a:lnTo>
                  <a:lnTo>
                    <a:pt x="421731" y="313314"/>
                  </a:lnTo>
                  <a:lnTo>
                    <a:pt x="425589" y="284852"/>
                  </a:lnTo>
                  <a:lnTo>
                    <a:pt x="439681" y="259701"/>
                  </a:lnTo>
                  <a:lnTo>
                    <a:pt x="464347" y="240436"/>
                  </a:lnTo>
                  <a:lnTo>
                    <a:pt x="493034" y="231163"/>
                  </a:lnTo>
                  <a:lnTo>
                    <a:pt x="519854" y="232335"/>
                  </a:lnTo>
                  <a:lnTo>
                    <a:pt x="555901" y="263258"/>
                  </a:lnTo>
                  <a:lnTo>
                    <a:pt x="546778" y="317750"/>
                  </a:lnTo>
                  <a:lnTo>
                    <a:pt x="528964" y="334670"/>
                  </a:lnTo>
                  <a:lnTo>
                    <a:pt x="516518" y="351993"/>
                  </a:lnTo>
                  <a:lnTo>
                    <a:pt x="548806" y="359728"/>
                  </a:lnTo>
                  <a:lnTo>
                    <a:pt x="577420" y="353578"/>
                  </a:lnTo>
                  <a:lnTo>
                    <a:pt x="600835" y="336450"/>
                  </a:lnTo>
                  <a:lnTo>
                    <a:pt x="617529" y="311249"/>
                  </a:lnTo>
                  <a:lnTo>
                    <a:pt x="625978" y="280883"/>
                  </a:lnTo>
                  <a:lnTo>
                    <a:pt x="624658" y="248257"/>
                  </a:lnTo>
                  <a:lnTo>
                    <a:pt x="612045" y="216278"/>
                  </a:lnTo>
                  <a:lnTo>
                    <a:pt x="586615" y="187853"/>
                  </a:lnTo>
                  <a:lnTo>
                    <a:pt x="546846" y="165887"/>
                  </a:lnTo>
                  <a:lnTo>
                    <a:pt x="503247" y="157651"/>
                  </a:lnTo>
                  <a:lnTo>
                    <a:pt x="462716" y="163426"/>
                  </a:lnTo>
                  <a:lnTo>
                    <a:pt x="427579" y="179074"/>
                  </a:lnTo>
                  <a:lnTo>
                    <a:pt x="380146" y="225148"/>
                  </a:lnTo>
                  <a:lnTo>
                    <a:pt x="359499" y="270431"/>
                  </a:lnTo>
                  <a:lnTo>
                    <a:pt x="355598" y="309568"/>
                  </a:lnTo>
                  <a:lnTo>
                    <a:pt x="356392" y="326539"/>
                  </a:lnTo>
                  <a:lnTo>
                    <a:pt x="358056" y="339943"/>
                  </a:lnTo>
                  <a:lnTo>
                    <a:pt x="360004" y="348322"/>
                  </a:lnTo>
                  <a:lnTo>
                    <a:pt x="317976" y="326863"/>
                  </a:lnTo>
                  <a:lnTo>
                    <a:pt x="277320" y="310237"/>
                  </a:lnTo>
                  <a:lnTo>
                    <a:pt x="236899" y="299799"/>
                  </a:lnTo>
                  <a:lnTo>
                    <a:pt x="195579" y="296902"/>
                  </a:lnTo>
                  <a:lnTo>
                    <a:pt x="152224" y="302902"/>
                  </a:lnTo>
                  <a:lnTo>
                    <a:pt x="105699" y="319151"/>
                  </a:lnTo>
                  <a:lnTo>
                    <a:pt x="63906" y="343219"/>
                  </a:lnTo>
                  <a:lnTo>
                    <a:pt x="30287" y="373997"/>
                  </a:lnTo>
                  <a:lnTo>
                    <a:pt x="7949" y="409921"/>
                  </a:lnTo>
                  <a:lnTo>
                    <a:pt x="0" y="449429"/>
                  </a:lnTo>
                  <a:lnTo>
                    <a:pt x="9547" y="490956"/>
                  </a:lnTo>
                  <a:lnTo>
                    <a:pt x="40352" y="530864"/>
                  </a:lnTo>
                  <a:lnTo>
                    <a:pt x="73522" y="537884"/>
                  </a:lnTo>
                  <a:lnTo>
                    <a:pt x="102512" y="521949"/>
                  </a:lnTo>
                  <a:lnTo>
                    <a:pt x="121764" y="460959"/>
                  </a:lnTo>
                  <a:lnTo>
                    <a:pt x="76842" y="427649"/>
                  </a:lnTo>
                  <a:lnTo>
                    <a:pt x="68662" y="422117"/>
                  </a:lnTo>
                  <a:lnTo>
                    <a:pt x="62888" y="417217"/>
                  </a:lnTo>
                  <a:lnTo>
                    <a:pt x="60487" y="413156"/>
                  </a:lnTo>
                  <a:lnTo>
                    <a:pt x="58843" y="416373"/>
                  </a:lnTo>
                  <a:lnTo>
                    <a:pt x="58903" y="440223"/>
                  </a:lnTo>
                  <a:lnTo>
                    <a:pt x="64205" y="469831"/>
                  </a:lnTo>
                  <a:lnTo>
                    <a:pt x="78292" y="490321"/>
                  </a:lnTo>
                  <a:lnTo>
                    <a:pt x="89633" y="495414"/>
                  </a:lnTo>
                  <a:lnTo>
                    <a:pt x="86311" y="499944"/>
                  </a:lnTo>
                  <a:lnTo>
                    <a:pt x="77459" y="504037"/>
                  </a:lnTo>
                  <a:lnTo>
                    <a:pt x="66261" y="505854"/>
                  </a:lnTo>
                  <a:lnTo>
                    <a:pt x="55877" y="503377"/>
                  </a:lnTo>
                  <a:lnTo>
                    <a:pt x="40059" y="485417"/>
                  </a:lnTo>
                  <a:lnTo>
                    <a:pt x="32258" y="458390"/>
                  </a:lnTo>
                  <a:lnTo>
                    <a:pt x="33320" y="427739"/>
                  </a:lnTo>
                  <a:lnTo>
                    <a:pt x="66770" y="370571"/>
                  </a:lnTo>
                  <a:lnTo>
                    <a:pt x="126857" y="335461"/>
                  </a:lnTo>
                  <a:lnTo>
                    <a:pt x="162544" y="326478"/>
                  </a:lnTo>
                  <a:lnTo>
                    <a:pt x="160422" y="389085"/>
                  </a:lnTo>
                  <a:lnTo>
                    <a:pt x="179306" y="417872"/>
                  </a:lnTo>
                  <a:lnTo>
                    <a:pt x="204837" y="421378"/>
                  </a:lnTo>
                  <a:lnTo>
                    <a:pt x="222653" y="408139"/>
                  </a:lnTo>
                  <a:lnTo>
                    <a:pt x="224072" y="396306"/>
                  </a:lnTo>
                  <a:lnTo>
                    <a:pt x="218897" y="384062"/>
                  </a:lnTo>
                  <a:lnTo>
                    <a:pt x="211127" y="369201"/>
                  </a:lnTo>
                  <a:lnTo>
                    <a:pt x="204759" y="349516"/>
                  </a:lnTo>
                  <a:lnTo>
                    <a:pt x="202975" y="337208"/>
                  </a:lnTo>
                  <a:lnTo>
                    <a:pt x="204352" y="329653"/>
                  </a:lnTo>
                  <a:lnTo>
                    <a:pt x="210331" y="325156"/>
                  </a:lnTo>
                  <a:lnTo>
                    <a:pt x="222348" y="322021"/>
                  </a:lnTo>
                  <a:lnTo>
                    <a:pt x="253201" y="324274"/>
                  </a:lnTo>
                  <a:lnTo>
                    <a:pt x="294099" y="336683"/>
                  </a:lnTo>
                  <a:lnTo>
                    <a:pt x="335446" y="354521"/>
                  </a:lnTo>
                  <a:lnTo>
                    <a:pt x="376416" y="379823"/>
                  </a:lnTo>
                  <a:lnTo>
                    <a:pt x="393459" y="395656"/>
                  </a:lnTo>
                  <a:lnTo>
                    <a:pt x="412099" y="411683"/>
                  </a:lnTo>
                  <a:lnTo>
                    <a:pt x="453378" y="437754"/>
                  </a:lnTo>
                  <a:lnTo>
                    <a:pt x="497624" y="451277"/>
                  </a:lnTo>
                  <a:lnTo>
                    <a:pt x="542822" y="452848"/>
                  </a:lnTo>
                  <a:lnTo>
                    <a:pt x="586954" y="443065"/>
                  </a:lnTo>
                  <a:lnTo>
                    <a:pt x="628003" y="422523"/>
                  </a:lnTo>
                  <a:lnTo>
                    <a:pt x="663953" y="391820"/>
                  </a:lnTo>
                  <a:lnTo>
                    <a:pt x="673803" y="380084"/>
                  </a:lnTo>
                  <a:lnTo>
                    <a:pt x="692169" y="355874"/>
                  </a:lnTo>
                  <a:lnTo>
                    <a:pt x="700668" y="346075"/>
                  </a:lnTo>
                  <a:lnTo>
                    <a:pt x="709175" y="355874"/>
                  </a:lnTo>
                  <a:lnTo>
                    <a:pt x="727547" y="380084"/>
                  </a:lnTo>
                  <a:lnTo>
                    <a:pt x="737397" y="391820"/>
                  </a:lnTo>
                  <a:lnTo>
                    <a:pt x="773341" y="422523"/>
                  </a:lnTo>
                  <a:lnTo>
                    <a:pt x="814387" y="443065"/>
                  </a:lnTo>
                  <a:lnTo>
                    <a:pt x="858517" y="452848"/>
                  </a:lnTo>
                  <a:lnTo>
                    <a:pt x="903713" y="451277"/>
                  </a:lnTo>
                  <a:lnTo>
                    <a:pt x="947959" y="437754"/>
                  </a:lnTo>
                  <a:lnTo>
                    <a:pt x="989238" y="411683"/>
                  </a:lnTo>
                  <a:lnTo>
                    <a:pt x="1007883" y="395656"/>
                  </a:lnTo>
                  <a:lnTo>
                    <a:pt x="1024923" y="379823"/>
                  </a:lnTo>
                  <a:lnTo>
                    <a:pt x="1033688" y="373062"/>
                  </a:lnTo>
                  <a:lnTo>
                    <a:pt x="1065898" y="354521"/>
                  </a:lnTo>
                  <a:lnTo>
                    <a:pt x="1107249" y="336683"/>
                  </a:lnTo>
                  <a:lnTo>
                    <a:pt x="1148149" y="324274"/>
                  </a:lnTo>
                  <a:lnTo>
                    <a:pt x="1179001" y="322021"/>
                  </a:lnTo>
                  <a:lnTo>
                    <a:pt x="1191013" y="325156"/>
                  </a:lnTo>
                  <a:lnTo>
                    <a:pt x="1196992" y="329653"/>
                  </a:lnTo>
                  <a:lnTo>
                    <a:pt x="1198373" y="337208"/>
                  </a:lnTo>
                  <a:lnTo>
                    <a:pt x="1196591" y="349516"/>
                  </a:lnTo>
                  <a:lnTo>
                    <a:pt x="1190221" y="369201"/>
                  </a:lnTo>
                  <a:lnTo>
                    <a:pt x="1182448" y="384062"/>
                  </a:lnTo>
                  <a:lnTo>
                    <a:pt x="1177272" y="396306"/>
                  </a:lnTo>
                  <a:lnTo>
                    <a:pt x="1178696" y="408139"/>
                  </a:lnTo>
                  <a:lnTo>
                    <a:pt x="1196507" y="421378"/>
                  </a:lnTo>
                  <a:lnTo>
                    <a:pt x="1222038" y="417872"/>
                  </a:lnTo>
                  <a:lnTo>
                    <a:pt x="1240926" y="389085"/>
                  </a:lnTo>
                  <a:lnTo>
                    <a:pt x="1238806" y="326478"/>
                  </a:lnTo>
                  <a:lnTo>
                    <a:pt x="1274493" y="335461"/>
                  </a:lnTo>
                  <a:lnTo>
                    <a:pt x="1334580" y="370571"/>
                  </a:lnTo>
                  <a:lnTo>
                    <a:pt x="1368029" y="427739"/>
                  </a:lnTo>
                  <a:lnTo>
                    <a:pt x="1369092" y="458390"/>
                  </a:lnTo>
                  <a:lnTo>
                    <a:pt x="1361291" y="485417"/>
                  </a:lnTo>
                  <a:lnTo>
                    <a:pt x="1345473" y="503377"/>
                  </a:lnTo>
                  <a:lnTo>
                    <a:pt x="1335086" y="505854"/>
                  </a:lnTo>
                  <a:lnTo>
                    <a:pt x="1323884" y="504037"/>
                  </a:lnTo>
                  <a:lnTo>
                    <a:pt x="1315028" y="499944"/>
                  </a:lnTo>
                  <a:lnTo>
                    <a:pt x="1311704" y="495414"/>
                  </a:lnTo>
                  <a:lnTo>
                    <a:pt x="1323057" y="490321"/>
                  </a:lnTo>
                  <a:lnTo>
                    <a:pt x="1337139" y="469831"/>
                  </a:lnTo>
                  <a:lnTo>
                    <a:pt x="1342442" y="440223"/>
                  </a:lnTo>
                  <a:lnTo>
                    <a:pt x="1342504" y="416373"/>
                  </a:lnTo>
                  <a:lnTo>
                    <a:pt x="1340863" y="413156"/>
                  </a:lnTo>
                  <a:lnTo>
                    <a:pt x="1338460" y="417217"/>
                  </a:lnTo>
                  <a:lnTo>
                    <a:pt x="1332682" y="422117"/>
                  </a:lnTo>
                  <a:lnTo>
                    <a:pt x="1324502" y="427649"/>
                  </a:lnTo>
                  <a:lnTo>
                    <a:pt x="1303152" y="440813"/>
                  </a:lnTo>
                  <a:lnTo>
                    <a:pt x="1292323" y="447995"/>
                  </a:lnTo>
                  <a:lnTo>
                    <a:pt x="1280568" y="492995"/>
                  </a:lnTo>
                  <a:lnTo>
                    <a:pt x="1327815" y="537884"/>
                  </a:lnTo>
                  <a:lnTo>
                    <a:pt x="1360985" y="530864"/>
                  </a:lnTo>
                  <a:lnTo>
                    <a:pt x="1391790" y="490956"/>
                  </a:lnTo>
                  <a:lnTo>
                    <a:pt x="1401342" y="449429"/>
                  </a:lnTo>
                  <a:lnTo>
                    <a:pt x="1393395" y="409921"/>
                  </a:lnTo>
                  <a:lnTo>
                    <a:pt x="1371057" y="373997"/>
                  </a:lnTo>
                  <a:lnTo>
                    <a:pt x="1337439" y="343219"/>
                  </a:lnTo>
                  <a:lnTo>
                    <a:pt x="1295651" y="319151"/>
                  </a:lnTo>
                  <a:lnTo>
                    <a:pt x="1249120" y="302902"/>
                  </a:lnTo>
                  <a:lnTo>
                    <a:pt x="1205762" y="296902"/>
                  </a:lnTo>
                  <a:lnTo>
                    <a:pt x="1164439" y="299799"/>
                  </a:lnTo>
                  <a:lnTo>
                    <a:pt x="1124017" y="310237"/>
                  </a:lnTo>
                  <a:lnTo>
                    <a:pt x="1083361" y="326863"/>
                  </a:lnTo>
                  <a:lnTo>
                    <a:pt x="1041333" y="348322"/>
                  </a:lnTo>
                  <a:lnTo>
                    <a:pt x="1043287" y="339943"/>
                  </a:lnTo>
                  <a:lnTo>
                    <a:pt x="1044950" y="326539"/>
                  </a:lnTo>
                  <a:lnTo>
                    <a:pt x="1045741" y="309568"/>
                  </a:lnTo>
                  <a:lnTo>
                    <a:pt x="1045080" y="290487"/>
                  </a:lnTo>
                  <a:lnTo>
                    <a:pt x="1034317" y="248562"/>
                  </a:lnTo>
                  <a:lnTo>
                    <a:pt x="1001189" y="200456"/>
                  </a:lnTo>
                  <a:lnTo>
                    <a:pt x="938632" y="163426"/>
                  </a:lnTo>
                  <a:lnTo>
                    <a:pt x="898097" y="157651"/>
                  </a:lnTo>
                  <a:lnTo>
                    <a:pt x="854491" y="165887"/>
                  </a:lnTo>
                  <a:lnTo>
                    <a:pt x="814722" y="187853"/>
                  </a:lnTo>
                  <a:lnTo>
                    <a:pt x="789292" y="216278"/>
                  </a:lnTo>
                  <a:lnTo>
                    <a:pt x="776679" y="248257"/>
                  </a:lnTo>
                  <a:lnTo>
                    <a:pt x="775359" y="280883"/>
                  </a:lnTo>
                  <a:lnTo>
                    <a:pt x="783808" y="311249"/>
                  </a:lnTo>
                  <a:lnTo>
                    <a:pt x="800502" y="336450"/>
                  </a:lnTo>
                  <a:lnTo>
                    <a:pt x="823917" y="353578"/>
                  </a:lnTo>
                  <a:lnTo>
                    <a:pt x="852531" y="359728"/>
                  </a:lnTo>
                  <a:lnTo>
                    <a:pt x="884818" y="351993"/>
                  </a:lnTo>
                  <a:lnTo>
                    <a:pt x="872375" y="334670"/>
                  </a:lnTo>
                  <a:lnTo>
                    <a:pt x="854565" y="317750"/>
                  </a:lnTo>
                  <a:lnTo>
                    <a:pt x="842040" y="295768"/>
                  </a:lnTo>
                  <a:lnTo>
                    <a:pt x="845448" y="263258"/>
                  </a:lnTo>
                  <a:lnTo>
                    <a:pt x="859534" y="243263"/>
                  </a:lnTo>
                  <a:lnTo>
                    <a:pt x="881485" y="232335"/>
                  </a:lnTo>
                  <a:lnTo>
                    <a:pt x="908303" y="231163"/>
                  </a:lnTo>
                  <a:lnTo>
                    <a:pt x="936990" y="240436"/>
                  </a:lnTo>
                  <a:lnTo>
                    <a:pt x="961660" y="259701"/>
                  </a:lnTo>
                  <a:lnTo>
                    <a:pt x="975755" y="284852"/>
                  </a:lnTo>
                  <a:lnTo>
                    <a:pt x="979615" y="313314"/>
                  </a:lnTo>
                  <a:lnTo>
                    <a:pt x="973577" y="342515"/>
                  </a:lnTo>
                  <a:lnTo>
                    <a:pt x="957981" y="369881"/>
                  </a:lnTo>
                  <a:lnTo>
                    <a:pt x="933164" y="392839"/>
                  </a:lnTo>
                  <a:lnTo>
                    <a:pt x="899466" y="408814"/>
                  </a:lnTo>
                  <a:lnTo>
                    <a:pt x="857224" y="415233"/>
                  </a:lnTo>
                  <a:lnTo>
                    <a:pt x="806777" y="409524"/>
                  </a:lnTo>
                  <a:lnTo>
                    <a:pt x="763459" y="384317"/>
                  </a:lnTo>
                  <a:lnTo>
                    <a:pt x="732799" y="348272"/>
                  </a:lnTo>
                  <a:lnTo>
                    <a:pt x="712979" y="306324"/>
                  </a:lnTo>
                  <a:lnTo>
                    <a:pt x="715266" y="275926"/>
                  </a:lnTo>
                  <a:lnTo>
                    <a:pt x="725808" y="241280"/>
                  </a:lnTo>
                  <a:lnTo>
                    <a:pt x="730755" y="186588"/>
                  </a:lnTo>
                  <a:lnTo>
                    <a:pt x="728639" y="169629"/>
                  </a:lnTo>
                  <a:lnTo>
                    <a:pt x="724665" y="155374"/>
                  </a:lnTo>
                  <a:lnTo>
                    <a:pt x="720425" y="142640"/>
                  </a:lnTo>
                  <a:lnTo>
                    <a:pt x="717509" y="130238"/>
                  </a:lnTo>
                  <a:lnTo>
                    <a:pt x="735636" y="119610"/>
                  </a:lnTo>
                  <a:lnTo>
                    <a:pt x="750872" y="114090"/>
                  </a:lnTo>
                  <a:lnTo>
                    <a:pt x="765793" y="112389"/>
                  </a:lnTo>
                  <a:lnTo>
                    <a:pt x="782977" y="113220"/>
                  </a:lnTo>
                  <a:lnTo>
                    <a:pt x="787714" y="113626"/>
                  </a:lnTo>
                  <a:lnTo>
                    <a:pt x="794928" y="114769"/>
                  </a:lnTo>
                  <a:lnTo>
                    <a:pt x="796655" y="110070"/>
                  </a:lnTo>
                  <a:lnTo>
                    <a:pt x="797562" y="103635"/>
                  </a:lnTo>
                  <a:lnTo>
                    <a:pt x="796758" y="95899"/>
                  </a:lnTo>
                  <a:lnTo>
                    <a:pt x="794585" y="88812"/>
                  </a:lnTo>
                  <a:lnTo>
                    <a:pt x="791385" y="84328"/>
                  </a:lnTo>
                  <a:lnTo>
                    <a:pt x="773267" y="77630"/>
                  </a:lnTo>
                  <a:lnTo>
                    <a:pt x="750960" y="77046"/>
                  </a:lnTo>
                  <a:lnTo>
                    <a:pt x="728559" y="80922"/>
                  </a:lnTo>
                  <a:lnTo>
                    <a:pt x="710155" y="87604"/>
                  </a:lnTo>
                  <a:lnTo>
                    <a:pt x="716374" y="60779"/>
                  </a:lnTo>
                  <a:lnTo>
                    <a:pt x="718375" y="31953"/>
                  </a:lnTo>
                  <a:lnTo>
                    <a:pt x="713895" y="9051"/>
                  </a:lnTo>
                  <a:lnTo>
                    <a:pt x="700668" y="0"/>
                  </a:lnTo>
                  <a:close/>
                </a:path>
              </a:pathLst>
            </a:custGeom>
            <a:solidFill>
              <a:srgbClr val="4A17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766510" y="2140128"/>
              <a:ext cx="18415" cy="96520"/>
            </a:xfrm>
            <a:custGeom>
              <a:avLst/>
              <a:gdLst/>
              <a:ahLst/>
              <a:cxnLst/>
              <a:rect l="l" t="t" r="r" b="b"/>
              <a:pathLst>
                <a:path w="18414" h="96519">
                  <a:moveTo>
                    <a:pt x="9067" y="0"/>
                  </a:moveTo>
                  <a:lnTo>
                    <a:pt x="5534" y="3791"/>
                  </a:lnTo>
                  <a:lnTo>
                    <a:pt x="2652" y="14131"/>
                  </a:lnTo>
                  <a:lnTo>
                    <a:pt x="711" y="29467"/>
                  </a:lnTo>
                  <a:lnTo>
                    <a:pt x="0" y="48247"/>
                  </a:lnTo>
                  <a:lnTo>
                    <a:pt x="711" y="67033"/>
                  </a:lnTo>
                  <a:lnTo>
                    <a:pt x="2652" y="82373"/>
                  </a:lnTo>
                  <a:lnTo>
                    <a:pt x="5534" y="92715"/>
                  </a:lnTo>
                  <a:lnTo>
                    <a:pt x="9067" y="96507"/>
                  </a:lnTo>
                  <a:lnTo>
                    <a:pt x="12600" y="92715"/>
                  </a:lnTo>
                  <a:lnTo>
                    <a:pt x="15482" y="82373"/>
                  </a:lnTo>
                  <a:lnTo>
                    <a:pt x="17424" y="67033"/>
                  </a:lnTo>
                  <a:lnTo>
                    <a:pt x="18135" y="48247"/>
                  </a:lnTo>
                  <a:lnTo>
                    <a:pt x="17424" y="29467"/>
                  </a:lnTo>
                  <a:lnTo>
                    <a:pt x="15482" y="14131"/>
                  </a:lnTo>
                  <a:lnTo>
                    <a:pt x="12600" y="3791"/>
                  </a:lnTo>
                  <a:lnTo>
                    <a:pt x="9067" y="0"/>
                  </a:lnTo>
                  <a:close/>
                </a:path>
              </a:pathLst>
            </a:custGeom>
            <a:solidFill>
              <a:srgbClr val="E089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>
                <a:moveTo>
                  <a:pt x="7559979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79" y="10692003"/>
                </a:lnTo>
                <a:lnTo>
                  <a:pt x="7559979" y="0"/>
                </a:lnTo>
                <a:close/>
              </a:path>
            </a:pathLst>
          </a:custGeom>
          <a:solidFill>
            <a:srgbClr val="020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82277" y="139090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40" y="0"/>
                </a:moveTo>
                <a:lnTo>
                  <a:pt x="0" y="48691"/>
                </a:lnTo>
                <a:lnTo>
                  <a:pt x="48183" y="89801"/>
                </a:lnTo>
                <a:lnTo>
                  <a:pt x="56134" y="26225"/>
                </a:lnTo>
                <a:lnTo>
                  <a:pt x="4544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13040" y="147903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337" y="0"/>
                </a:moveTo>
                <a:lnTo>
                  <a:pt x="12141" y="0"/>
                </a:lnTo>
                <a:lnTo>
                  <a:pt x="0" y="56159"/>
                </a:lnTo>
                <a:lnTo>
                  <a:pt x="28219" y="123545"/>
                </a:lnTo>
                <a:lnTo>
                  <a:pt x="56337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23487" y="316437"/>
            <a:ext cx="53975" cy="71120"/>
          </a:xfrm>
          <a:custGeom>
            <a:avLst/>
            <a:gdLst/>
            <a:ahLst/>
            <a:cxnLst/>
            <a:rect l="l" t="t" r="r" b="b"/>
            <a:pathLst>
              <a:path w="53975" h="71120">
                <a:moveTo>
                  <a:pt x="21424" y="0"/>
                </a:moveTo>
                <a:lnTo>
                  <a:pt x="0" y="52349"/>
                </a:lnTo>
                <a:lnTo>
                  <a:pt x="2679" y="71056"/>
                </a:lnTo>
                <a:lnTo>
                  <a:pt x="53530" y="11163"/>
                </a:lnTo>
                <a:lnTo>
                  <a:pt x="2142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22492" y="346277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5021"/>
                </a:lnTo>
                <a:lnTo>
                  <a:pt x="10706" y="52527"/>
                </a:lnTo>
                <a:lnTo>
                  <a:pt x="66865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9939" y="140449"/>
            <a:ext cx="77647" cy="74853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7056342" y="72841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554" y="0"/>
                </a:moveTo>
                <a:lnTo>
                  <a:pt x="0" y="48768"/>
                </a:lnTo>
                <a:lnTo>
                  <a:pt x="48145" y="89839"/>
                </a:lnTo>
                <a:lnTo>
                  <a:pt x="56210" y="26250"/>
                </a:lnTo>
                <a:lnTo>
                  <a:pt x="4555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56281" y="1370153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69">
                <a:moveTo>
                  <a:pt x="45466" y="0"/>
                </a:moveTo>
                <a:lnTo>
                  <a:pt x="0" y="48679"/>
                </a:lnTo>
                <a:lnTo>
                  <a:pt x="48107" y="89903"/>
                </a:lnTo>
                <a:lnTo>
                  <a:pt x="56121" y="26161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43588" y="1264161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5">
                <a:moveTo>
                  <a:pt x="0" y="0"/>
                </a:moveTo>
                <a:lnTo>
                  <a:pt x="0" y="44932"/>
                </a:lnTo>
                <a:lnTo>
                  <a:pt x="10668" y="52400"/>
                </a:lnTo>
                <a:lnTo>
                  <a:pt x="66890" y="3771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36931" y="517083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159" y="0"/>
                </a:moveTo>
                <a:lnTo>
                  <a:pt x="12090" y="0"/>
                </a:lnTo>
                <a:lnTo>
                  <a:pt x="0" y="56248"/>
                </a:lnTo>
                <a:lnTo>
                  <a:pt x="28041" y="123571"/>
                </a:lnTo>
                <a:lnTo>
                  <a:pt x="56159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47300" y="685504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4">
                <a:moveTo>
                  <a:pt x="21437" y="0"/>
                </a:moveTo>
                <a:lnTo>
                  <a:pt x="0" y="52489"/>
                </a:lnTo>
                <a:lnTo>
                  <a:pt x="2679" y="71145"/>
                </a:lnTo>
                <a:lnTo>
                  <a:pt x="53505" y="11214"/>
                </a:lnTo>
                <a:lnTo>
                  <a:pt x="21437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46316" y="715495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881"/>
                </a:lnTo>
                <a:lnTo>
                  <a:pt x="10667" y="52425"/>
                </a:lnTo>
                <a:lnTo>
                  <a:pt x="66878" y="3733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93803" y="509560"/>
            <a:ext cx="77546" cy="74853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29608" y="2760531"/>
            <a:ext cx="77546" cy="7493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79949" y="979314"/>
            <a:ext cx="77597" cy="74790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6561933" y="3128293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5">
                <a:moveTo>
                  <a:pt x="21437" y="0"/>
                </a:moveTo>
                <a:lnTo>
                  <a:pt x="0" y="52476"/>
                </a:lnTo>
                <a:lnTo>
                  <a:pt x="2705" y="71183"/>
                </a:lnTo>
                <a:lnTo>
                  <a:pt x="53543" y="11277"/>
                </a:lnTo>
                <a:lnTo>
                  <a:pt x="21437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82277" y="170681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69">
                <a:moveTo>
                  <a:pt x="45440" y="0"/>
                </a:moveTo>
                <a:lnTo>
                  <a:pt x="0" y="48653"/>
                </a:lnTo>
                <a:lnTo>
                  <a:pt x="48183" y="89763"/>
                </a:lnTo>
                <a:lnTo>
                  <a:pt x="56134" y="26187"/>
                </a:lnTo>
                <a:lnTo>
                  <a:pt x="4544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95669" y="2775549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095" y="0"/>
                </a:moveTo>
                <a:lnTo>
                  <a:pt x="12001" y="0"/>
                </a:lnTo>
                <a:lnTo>
                  <a:pt x="0" y="56159"/>
                </a:lnTo>
                <a:lnTo>
                  <a:pt x="28003" y="123545"/>
                </a:lnTo>
                <a:lnTo>
                  <a:pt x="56095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56281" y="293784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69">
                <a:moveTo>
                  <a:pt x="45466" y="0"/>
                </a:moveTo>
                <a:lnTo>
                  <a:pt x="0" y="48679"/>
                </a:lnTo>
                <a:lnTo>
                  <a:pt x="48107" y="89852"/>
                </a:lnTo>
                <a:lnTo>
                  <a:pt x="56121" y="26238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43588" y="283187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5">
                <a:moveTo>
                  <a:pt x="0" y="0"/>
                </a:moveTo>
                <a:lnTo>
                  <a:pt x="0" y="44907"/>
                </a:lnTo>
                <a:lnTo>
                  <a:pt x="10668" y="52362"/>
                </a:lnTo>
                <a:lnTo>
                  <a:pt x="66890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437392" y="266876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69">
                <a:moveTo>
                  <a:pt x="45466" y="0"/>
                </a:moveTo>
                <a:lnTo>
                  <a:pt x="0" y="48679"/>
                </a:lnTo>
                <a:lnTo>
                  <a:pt x="48209" y="89776"/>
                </a:lnTo>
                <a:lnTo>
                  <a:pt x="56184" y="26212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79949" y="2547057"/>
            <a:ext cx="77597" cy="74726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30316" y="2451666"/>
            <a:ext cx="77482" cy="74879"/>
          </a:xfrm>
          <a:prstGeom prst="rect">
            <a:avLst/>
          </a:prstGeom>
        </p:spPr>
      </p:pic>
      <p:sp>
        <p:nvSpPr>
          <p:cNvPr id="25" name="object 25"/>
          <p:cNvSpPr/>
          <p:nvPr/>
        </p:nvSpPr>
        <p:spPr>
          <a:xfrm>
            <a:off x="6851530" y="3016877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69">
                <a:moveTo>
                  <a:pt x="45427" y="0"/>
                </a:moveTo>
                <a:lnTo>
                  <a:pt x="0" y="48831"/>
                </a:lnTo>
                <a:lnTo>
                  <a:pt x="48145" y="89941"/>
                </a:lnTo>
                <a:lnTo>
                  <a:pt x="56146" y="26314"/>
                </a:lnTo>
                <a:lnTo>
                  <a:pt x="45427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02275" y="460543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919"/>
                </a:lnTo>
                <a:lnTo>
                  <a:pt x="10782" y="52476"/>
                </a:lnTo>
                <a:lnTo>
                  <a:pt x="66916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82277" y="3274471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40" y="0"/>
                </a:moveTo>
                <a:lnTo>
                  <a:pt x="0" y="48691"/>
                </a:lnTo>
                <a:lnTo>
                  <a:pt x="48183" y="89890"/>
                </a:lnTo>
                <a:lnTo>
                  <a:pt x="56134" y="26301"/>
                </a:lnTo>
                <a:lnTo>
                  <a:pt x="4544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07102" y="2889756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210" y="0"/>
                </a:moveTo>
                <a:lnTo>
                  <a:pt x="12039" y="0"/>
                </a:lnTo>
                <a:lnTo>
                  <a:pt x="0" y="56210"/>
                </a:lnTo>
                <a:lnTo>
                  <a:pt x="28130" y="123545"/>
                </a:lnTo>
                <a:lnTo>
                  <a:pt x="5621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990299" y="4495506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133" y="0"/>
                </a:moveTo>
                <a:lnTo>
                  <a:pt x="11988" y="0"/>
                </a:lnTo>
                <a:lnTo>
                  <a:pt x="0" y="56311"/>
                </a:lnTo>
                <a:lnTo>
                  <a:pt x="28066" y="123621"/>
                </a:lnTo>
                <a:lnTo>
                  <a:pt x="56133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456281" y="4505589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66" y="0"/>
                </a:moveTo>
                <a:lnTo>
                  <a:pt x="0" y="48691"/>
                </a:lnTo>
                <a:lnTo>
                  <a:pt x="48107" y="89801"/>
                </a:lnTo>
                <a:lnTo>
                  <a:pt x="56121" y="26149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43588" y="4399625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919"/>
                </a:lnTo>
                <a:lnTo>
                  <a:pt x="10668" y="52336"/>
                </a:lnTo>
                <a:lnTo>
                  <a:pt x="66890" y="3657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437392" y="4236428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66" y="0"/>
                </a:moveTo>
                <a:lnTo>
                  <a:pt x="0" y="48704"/>
                </a:lnTo>
                <a:lnTo>
                  <a:pt x="48209" y="89890"/>
                </a:lnTo>
                <a:lnTo>
                  <a:pt x="56184" y="26250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186167" y="4490223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210" y="0"/>
                </a:moveTo>
                <a:lnTo>
                  <a:pt x="12026" y="0"/>
                </a:lnTo>
                <a:lnTo>
                  <a:pt x="0" y="56273"/>
                </a:lnTo>
                <a:lnTo>
                  <a:pt x="28143" y="123634"/>
                </a:lnTo>
                <a:lnTo>
                  <a:pt x="5621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482277" y="482743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40" y="0"/>
                </a:moveTo>
                <a:lnTo>
                  <a:pt x="0" y="48704"/>
                </a:lnTo>
                <a:lnTo>
                  <a:pt x="48183" y="89852"/>
                </a:lnTo>
                <a:lnTo>
                  <a:pt x="56134" y="26238"/>
                </a:lnTo>
                <a:lnTo>
                  <a:pt x="4544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913040" y="4836341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337" y="0"/>
                </a:moveTo>
                <a:lnTo>
                  <a:pt x="12141" y="0"/>
                </a:lnTo>
                <a:lnTo>
                  <a:pt x="0" y="56095"/>
                </a:lnTo>
                <a:lnTo>
                  <a:pt x="28219" y="123545"/>
                </a:lnTo>
                <a:lnTo>
                  <a:pt x="56337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823487" y="5004732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4">
                <a:moveTo>
                  <a:pt x="21424" y="0"/>
                </a:moveTo>
                <a:lnTo>
                  <a:pt x="0" y="52425"/>
                </a:lnTo>
                <a:lnTo>
                  <a:pt x="2679" y="71196"/>
                </a:lnTo>
                <a:lnTo>
                  <a:pt x="53530" y="11239"/>
                </a:lnTo>
                <a:lnTo>
                  <a:pt x="2142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922492" y="5034760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919"/>
                </a:lnTo>
                <a:lnTo>
                  <a:pt x="10706" y="52425"/>
                </a:lnTo>
                <a:lnTo>
                  <a:pt x="66865" y="3733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object 3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69939" y="4828804"/>
            <a:ext cx="77647" cy="74879"/>
          </a:xfrm>
          <a:prstGeom prst="rect">
            <a:avLst/>
          </a:prstGeom>
        </p:spPr>
      </p:pic>
      <p:sp>
        <p:nvSpPr>
          <p:cNvPr id="39" name="object 39"/>
          <p:cNvSpPr/>
          <p:nvPr/>
        </p:nvSpPr>
        <p:spPr>
          <a:xfrm>
            <a:off x="7456281" y="605857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66" y="0"/>
                </a:moveTo>
                <a:lnTo>
                  <a:pt x="0" y="48640"/>
                </a:lnTo>
                <a:lnTo>
                  <a:pt x="48107" y="89725"/>
                </a:lnTo>
                <a:lnTo>
                  <a:pt x="56121" y="26200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343588" y="5952556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869"/>
                </a:lnTo>
                <a:lnTo>
                  <a:pt x="10668" y="52412"/>
                </a:lnTo>
                <a:lnTo>
                  <a:pt x="66890" y="3810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836931" y="5205448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159" y="0"/>
                </a:moveTo>
                <a:lnTo>
                  <a:pt x="12090" y="0"/>
                </a:lnTo>
                <a:lnTo>
                  <a:pt x="0" y="56184"/>
                </a:lnTo>
                <a:lnTo>
                  <a:pt x="28041" y="123571"/>
                </a:lnTo>
                <a:lnTo>
                  <a:pt x="56159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747300" y="5373912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4">
                <a:moveTo>
                  <a:pt x="21437" y="0"/>
                </a:moveTo>
                <a:lnTo>
                  <a:pt x="0" y="52489"/>
                </a:lnTo>
                <a:lnTo>
                  <a:pt x="2679" y="71221"/>
                </a:lnTo>
                <a:lnTo>
                  <a:pt x="53505" y="11214"/>
                </a:lnTo>
                <a:lnTo>
                  <a:pt x="21437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846316" y="540386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881"/>
                </a:lnTo>
                <a:lnTo>
                  <a:pt x="10667" y="52400"/>
                </a:lnTo>
                <a:lnTo>
                  <a:pt x="66878" y="3810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" name="object 4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693803" y="5197964"/>
            <a:ext cx="77546" cy="74841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29608" y="7448895"/>
            <a:ext cx="77546" cy="74866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779949" y="5667683"/>
            <a:ext cx="77597" cy="74853"/>
          </a:xfrm>
          <a:prstGeom prst="rect">
            <a:avLst/>
          </a:prstGeom>
        </p:spPr>
      </p:pic>
      <p:sp>
        <p:nvSpPr>
          <p:cNvPr id="47" name="object 47"/>
          <p:cNvSpPr/>
          <p:nvPr/>
        </p:nvSpPr>
        <p:spPr>
          <a:xfrm>
            <a:off x="6760181" y="4495890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932"/>
                </a:lnTo>
                <a:lnTo>
                  <a:pt x="10718" y="52374"/>
                </a:lnTo>
                <a:lnTo>
                  <a:pt x="66928" y="3771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84222" y="454857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516" y="0"/>
                </a:moveTo>
                <a:lnTo>
                  <a:pt x="0" y="48679"/>
                </a:lnTo>
                <a:lnTo>
                  <a:pt x="48196" y="89877"/>
                </a:lnTo>
                <a:lnTo>
                  <a:pt x="56184" y="26289"/>
                </a:lnTo>
                <a:lnTo>
                  <a:pt x="4551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482277" y="6395173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40" y="0"/>
                </a:moveTo>
                <a:lnTo>
                  <a:pt x="0" y="48704"/>
                </a:lnTo>
                <a:lnTo>
                  <a:pt x="48183" y="89865"/>
                </a:lnTo>
                <a:lnTo>
                  <a:pt x="56134" y="26225"/>
                </a:lnTo>
                <a:lnTo>
                  <a:pt x="4544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456281" y="762621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66" y="0"/>
                </a:moveTo>
                <a:lnTo>
                  <a:pt x="0" y="48717"/>
                </a:lnTo>
                <a:lnTo>
                  <a:pt x="48107" y="89827"/>
                </a:lnTo>
                <a:lnTo>
                  <a:pt x="56121" y="26200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343588" y="7520278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907"/>
                </a:lnTo>
                <a:lnTo>
                  <a:pt x="10668" y="52387"/>
                </a:lnTo>
                <a:lnTo>
                  <a:pt x="66890" y="3670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437392" y="735713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66" y="0"/>
                </a:moveTo>
                <a:lnTo>
                  <a:pt x="0" y="48666"/>
                </a:lnTo>
                <a:lnTo>
                  <a:pt x="48209" y="89903"/>
                </a:lnTo>
                <a:lnTo>
                  <a:pt x="56184" y="26200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851530" y="7705382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27" y="0"/>
                </a:moveTo>
                <a:lnTo>
                  <a:pt x="0" y="48704"/>
                </a:lnTo>
                <a:lnTo>
                  <a:pt x="48145" y="89801"/>
                </a:lnTo>
                <a:lnTo>
                  <a:pt x="56146" y="26136"/>
                </a:lnTo>
                <a:lnTo>
                  <a:pt x="45427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630806" y="8923949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083" y="0"/>
                </a:moveTo>
                <a:lnTo>
                  <a:pt x="11925" y="0"/>
                </a:lnTo>
                <a:lnTo>
                  <a:pt x="0" y="56261"/>
                </a:lnTo>
                <a:lnTo>
                  <a:pt x="28067" y="123507"/>
                </a:lnTo>
                <a:lnTo>
                  <a:pt x="56083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482277" y="7962891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40" y="0"/>
                </a:moveTo>
                <a:lnTo>
                  <a:pt x="0" y="48742"/>
                </a:lnTo>
                <a:lnTo>
                  <a:pt x="48183" y="89776"/>
                </a:lnTo>
                <a:lnTo>
                  <a:pt x="56134" y="26250"/>
                </a:lnTo>
                <a:lnTo>
                  <a:pt x="4544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456281" y="9193860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66" y="0"/>
                </a:moveTo>
                <a:lnTo>
                  <a:pt x="0" y="48729"/>
                </a:lnTo>
                <a:lnTo>
                  <a:pt x="48107" y="89890"/>
                </a:lnTo>
                <a:lnTo>
                  <a:pt x="56121" y="26250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343588" y="908789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958"/>
                </a:lnTo>
                <a:lnTo>
                  <a:pt x="10668" y="52463"/>
                </a:lnTo>
                <a:lnTo>
                  <a:pt x="66890" y="3797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437392" y="8924803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66" y="0"/>
                </a:moveTo>
                <a:lnTo>
                  <a:pt x="0" y="48793"/>
                </a:lnTo>
                <a:lnTo>
                  <a:pt x="48209" y="89852"/>
                </a:lnTo>
                <a:lnTo>
                  <a:pt x="56184" y="26250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9" name="object 5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779949" y="8803019"/>
            <a:ext cx="77597" cy="74917"/>
          </a:xfrm>
          <a:prstGeom prst="rect">
            <a:avLst/>
          </a:prstGeom>
        </p:spPr>
      </p:pic>
      <p:sp>
        <p:nvSpPr>
          <p:cNvPr id="60" name="object 60"/>
          <p:cNvSpPr/>
          <p:nvPr/>
        </p:nvSpPr>
        <p:spPr>
          <a:xfrm>
            <a:off x="6910166" y="10523270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210" y="0"/>
                </a:moveTo>
                <a:lnTo>
                  <a:pt x="12052" y="0"/>
                </a:lnTo>
                <a:lnTo>
                  <a:pt x="0" y="56159"/>
                </a:lnTo>
                <a:lnTo>
                  <a:pt x="28143" y="123558"/>
                </a:lnTo>
                <a:lnTo>
                  <a:pt x="5621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494331" y="951081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554" y="0"/>
                </a:moveTo>
                <a:lnTo>
                  <a:pt x="0" y="48691"/>
                </a:lnTo>
                <a:lnTo>
                  <a:pt x="48145" y="89877"/>
                </a:lnTo>
                <a:lnTo>
                  <a:pt x="56235" y="26200"/>
                </a:lnTo>
                <a:lnTo>
                  <a:pt x="4555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355693" y="10635869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881"/>
                </a:lnTo>
                <a:lnTo>
                  <a:pt x="10680" y="52362"/>
                </a:lnTo>
                <a:lnTo>
                  <a:pt x="66890" y="3721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449447" y="1047270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529" y="0"/>
                </a:moveTo>
                <a:lnTo>
                  <a:pt x="0" y="48628"/>
                </a:lnTo>
                <a:lnTo>
                  <a:pt x="48209" y="89928"/>
                </a:lnTo>
                <a:lnTo>
                  <a:pt x="56286" y="26225"/>
                </a:lnTo>
                <a:lnTo>
                  <a:pt x="45529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4" name="object 6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792101" y="10350959"/>
            <a:ext cx="77660" cy="74803"/>
          </a:xfrm>
          <a:prstGeom prst="rect">
            <a:avLst/>
          </a:prstGeom>
        </p:spPr>
      </p:pic>
      <p:sp>
        <p:nvSpPr>
          <p:cNvPr id="65" name="object 65"/>
          <p:cNvSpPr/>
          <p:nvPr/>
        </p:nvSpPr>
        <p:spPr>
          <a:xfrm>
            <a:off x="6518925" y="293784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69">
                <a:moveTo>
                  <a:pt x="45554" y="0"/>
                </a:moveTo>
                <a:lnTo>
                  <a:pt x="0" y="48679"/>
                </a:lnTo>
                <a:lnTo>
                  <a:pt x="48145" y="89852"/>
                </a:lnTo>
                <a:lnTo>
                  <a:pt x="56184" y="26238"/>
                </a:lnTo>
                <a:lnTo>
                  <a:pt x="4555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406206" y="283187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5">
                <a:moveTo>
                  <a:pt x="0" y="0"/>
                </a:moveTo>
                <a:lnTo>
                  <a:pt x="0" y="44907"/>
                </a:lnTo>
                <a:lnTo>
                  <a:pt x="10706" y="52362"/>
                </a:lnTo>
                <a:lnTo>
                  <a:pt x="66916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500060" y="266876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69">
                <a:moveTo>
                  <a:pt x="45466" y="0"/>
                </a:moveTo>
                <a:lnTo>
                  <a:pt x="0" y="48679"/>
                </a:lnTo>
                <a:lnTo>
                  <a:pt x="48158" y="89776"/>
                </a:lnTo>
                <a:lnTo>
                  <a:pt x="56184" y="26212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364968" y="460543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919"/>
                </a:lnTo>
                <a:lnTo>
                  <a:pt x="10731" y="52476"/>
                </a:lnTo>
                <a:lnTo>
                  <a:pt x="66941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544919" y="3274471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40" y="0"/>
                </a:moveTo>
                <a:lnTo>
                  <a:pt x="0" y="48691"/>
                </a:lnTo>
                <a:lnTo>
                  <a:pt x="48260" y="89890"/>
                </a:lnTo>
                <a:lnTo>
                  <a:pt x="56184" y="26301"/>
                </a:lnTo>
                <a:lnTo>
                  <a:pt x="4544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500060" y="4236428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66" y="0"/>
                </a:moveTo>
                <a:lnTo>
                  <a:pt x="0" y="48704"/>
                </a:lnTo>
                <a:lnTo>
                  <a:pt x="48158" y="89890"/>
                </a:lnTo>
                <a:lnTo>
                  <a:pt x="56184" y="26250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248836" y="4490223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210" y="0"/>
                </a:moveTo>
                <a:lnTo>
                  <a:pt x="12064" y="0"/>
                </a:lnTo>
                <a:lnTo>
                  <a:pt x="0" y="56273"/>
                </a:lnTo>
                <a:lnTo>
                  <a:pt x="28168" y="123634"/>
                </a:lnTo>
                <a:lnTo>
                  <a:pt x="5621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990444" y="147903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222" y="0"/>
                </a:moveTo>
                <a:lnTo>
                  <a:pt x="12039" y="0"/>
                </a:lnTo>
                <a:lnTo>
                  <a:pt x="0" y="56159"/>
                </a:lnTo>
                <a:lnTo>
                  <a:pt x="28155" y="123545"/>
                </a:lnTo>
                <a:lnTo>
                  <a:pt x="56222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900826" y="316437"/>
            <a:ext cx="53975" cy="71120"/>
          </a:xfrm>
          <a:custGeom>
            <a:avLst/>
            <a:gdLst/>
            <a:ahLst/>
            <a:cxnLst/>
            <a:rect l="l" t="t" r="r" b="b"/>
            <a:pathLst>
              <a:path w="53975" h="71120">
                <a:moveTo>
                  <a:pt x="21424" y="0"/>
                </a:moveTo>
                <a:lnTo>
                  <a:pt x="0" y="52349"/>
                </a:lnTo>
                <a:lnTo>
                  <a:pt x="2679" y="71056"/>
                </a:lnTo>
                <a:lnTo>
                  <a:pt x="53505" y="11163"/>
                </a:lnTo>
                <a:lnTo>
                  <a:pt x="2142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999856" y="346277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5021"/>
                </a:lnTo>
                <a:lnTo>
                  <a:pt x="10591" y="52527"/>
                </a:lnTo>
                <a:lnTo>
                  <a:pt x="66865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5" name="object 7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847264" y="140449"/>
            <a:ext cx="77711" cy="74853"/>
          </a:xfrm>
          <a:prstGeom prst="rect">
            <a:avLst/>
          </a:prstGeom>
        </p:spPr>
      </p:pic>
      <p:sp>
        <p:nvSpPr>
          <p:cNvPr id="76" name="object 76"/>
          <p:cNvSpPr/>
          <p:nvPr/>
        </p:nvSpPr>
        <p:spPr>
          <a:xfrm>
            <a:off x="5133607" y="72841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567" y="0"/>
                </a:moveTo>
                <a:lnTo>
                  <a:pt x="0" y="48768"/>
                </a:lnTo>
                <a:lnTo>
                  <a:pt x="48323" y="89839"/>
                </a:lnTo>
                <a:lnTo>
                  <a:pt x="56299" y="26250"/>
                </a:lnTo>
                <a:lnTo>
                  <a:pt x="45567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533521" y="1370153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69">
                <a:moveTo>
                  <a:pt x="45504" y="0"/>
                </a:moveTo>
                <a:lnTo>
                  <a:pt x="0" y="48679"/>
                </a:lnTo>
                <a:lnTo>
                  <a:pt x="48183" y="89903"/>
                </a:lnTo>
                <a:lnTo>
                  <a:pt x="56222" y="26161"/>
                </a:lnTo>
                <a:lnTo>
                  <a:pt x="4550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420889" y="1264161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5">
                <a:moveTo>
                  <a:pt x="0" y="0"/>
                </a:moveTo>
                <a:lnTo>
                  <a:pt x="0" y="44932"/>
                </a:lnTo>
                <a:lnTo>
                  <a:pt x="10706" y="52400"/>
                </a:lnTo>
                <a:lnTo>
                  <a:pt x="66941" y="3771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914230" y="517083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273" y="0"/>
                </a:moveTo>
                <a:lnTo>
                  <a:pt x="12090" y="0"/>
                </a:lnTo>
                <a:lnTo>
                  <a:pt x="0" y="56248"/>
                </a:lnTo>
                <a:lnTo>
                  <a:pt x="28130" y="123571"/>
                </a:lnTo>
                <a:lnTo>
                  <a:pt x="56273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824663" y="685504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4">
                <a:moveTo>
                  <a:pt x="21348" y="0"/>
                </a:moveTo>
                <a:lnTo>
                  <a:pt x="0" y="52489"/>
                </a:lnTo>
                <a:lnTo>
                  <a:pt x="2628" y="71145"/>
                </a:lnTo>
                <a:lnTo>
                  <a:pt x="53530" y="11214"/>
                </a:lnTo>
                <a:lnTo>
                  <a:pt x="21348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923618" y="715495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881"/>
                </a:lnTo>
                <a:lnTo>
                  <a:pt x="10731" y="52425"/>
                </a:lnTo>
                <a:lnTo>
                  <a:pt x="66916" y="3733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2" name="object 8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771166" y="509560"/>
            <a:ext cx="77597" cy="74853"/>
          </a:xfrm>
          <a:prstGeom prst="rect">
            <a:avLst/>
          </a:prstGeom>
        </p:spPr>
      </p:pic>
      <p:pic>
        <p:nvPicPr>
          <p:cNvPr id="83" name="object 8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906910" y="2760531"/>
            <a:ext cx="77597" cy="74930"/>
          </a:xfrm>
          <a:prstGeom prst="rect">
            <a:avLst/>
          </a:prstGeom>
        </p:spPr>
      </p:pic>
      <p:pic>
        <p:nvPicPr>
          <p:cNvPr id="84" name="object 8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57338" y="979314"/>
            <a:ext cx="77546" cy="74790"/>
          </a:xfrm>
          <a:prstGeom prst="rect">
            <a:avLst/>
          </a:prstGeom>
        </p:spPr>
      </p:pic>
      <p:sp>
        <p:nvSpPr>
          <p:cNvPr id="85" name="object 85"/>
          <p:cNvSpPr/>
          <p:nvPr/>
        </p:nvSpPr>
        <p:spPr>
          <a:xfrm>
            <a:off x="4639271" y="3128293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5">
                <a:moveTo>
                  <a:pt x="21462" y="0"/>
                </a:moveTo>
                <a:lnTo>
                  <a:pt x="0" y="52476"/>
                </a:lnTo>
                <a:lnTo>
                  <a:pt x="2730" y="71183"/>
                </a:lnTo>
                <a:lnTo>
                  <a:pt x="53581" y="11277"/>
                </a:lnTo>
                <a:lnTo>
                  <a:pt x="21462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672995" y="2775549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184" y="0"/>
                </a:moveTo>
                <a:lnTo>
                  <a:pt x="12039" y="0"/>
                </a:lnTo>
                <a:lnTo>
                  <a:pt x="0" y="56159"/>
                </a:lnTo>
                <a:lnTo>
                  <a:pt x="28066" y="123545"/>
                </a:lnTo>
                <a:lnTo>
                  <a:pt x="5618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7" name="object 8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57338" y="2547057"/>
            <a:ext cx="77546" cy="74726"/>
          </a:xfrm>
          <a:prstGeom prst="rect">
            <a:avLst/>
          </a:prstGeom>
        </p:spPr>
      </p:pic>
      <p:pic>
        <p:nvPicPr>
          <p:cNvPr id="88" name="object 8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707654" y="2451666"/>
            <a:ext cx="77571" cy="74879"/>
          </a:xfrm>
          <a:prstGeom prst="rect">
            <a:avLst/>
          </a:prstGeom>
        </p:spPr>
      </p:pic>
      <p:sp>
        <p:nvSpPr>
          <p:cNvPr id="89" name="object 89"/>
          <p:cNvSpPr/>
          <p:nvPr/>
        </p:nvSpPr>
        <p:spPr>
          <a:xfrm>
            <a:off x="4928832" y="3016877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69">
                <a:moveTo>
                  <a:pt x="45491" y="0"/>
                </a:moveTo>
                <a:lnTo>
                  <a:pt x="0" y="48831"/>
                </a:lnTo>
                <a:lnTo>
                  <a:pt x="48209" y="89941"/>
                </a:lnTo>
                <a:lnTo>
                  <a:pt x="56184" y="26314"/>
                </a:lnTo>
                <a:lnTo>
                  <a:pt x="45491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379639" y="460543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919"/>
                </a:lnTo>
                <a:lnTo>
                  <a:pt x="10693" y="52476"/>
                </a:lnTo>
                <a:lnTo>
                  <a:pt x="66903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784466" y="2889756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184" y="0"/>
                </a:moveTo>
                <a:lnTo>
                  <a:pt x="12001" y="0"/>
                </a:lnTo>
                <a:lnTo>
                  <a:pt x="0" y="56210"/>
                </a:lnTo>
                <a:lnTo>
                  <a:pt x="28092" y="123545"/>
                </a:lnTo>
                <a:lnTo>
                  <a:pt x="5618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067587" y="4495506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146" y="0"/>
                </a:moveTo>
                <a:lnTo>
                  <a:pt x="12039" y="0"/>
                </a:lnTo>
                <a:lnTo>
                  <a:pt x="0" y="56311"/>
                </a:lnTo>
                <a:lnTo>
                  <a:pt x="28054" y="123621"/>
                </a:lnTo>
                <a:lnTo>
                  <a:pt x="5614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533521" y="4505589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504" y="0"/>
                </a:moveTo>
                <a:lnTo>
                  <a:pt x="0" y="48691"/>
                </a:lnTo>
                <a:lnTo>
                  <a:pt x="48183" y="89801"/>
                </a:lnTo>
                <a:lnTo>
                  <a:pt x="56222" y="26149"/>
                </a:lnTo>
                <a:lnTo>
                  <a:pt x="4550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420889" y="4399625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919"/>
                </a:lnTo>
                <a:lnTo>
                  <a:pt x="10706" y="52336"/>
                </a:lnTo>
                <a:lnTo>
                  <a:pt x="66941" y="3657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514669" y="4236428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605" y="0"/>
                </a:moveTo>
                <a:lnTo>
                  <a:pt x="0" y="48704"/>
                </a:lnTo>
                <a:lnTo>
                  <a:pt x="48234" y="89890"/>
                </a:lnTo>
                <a:lnTo>
                  <a:pt x="56248" y="26250"/>
                </a:lnTo>
                <a:lnTo>
                  <a:pt x="45605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263547" y="4490223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083" y="0"/>
                </a:moveTo>
                <a:lnTo>
                  <a:pt x="11988" y="0"/>
                </a:lnTo>
                <a:lnTo>
                  <a:pt x="0" y="56273"/>
                </a:lnTo>
                <a:lnTo>
                  <a:pt x="28092" y="123634"/>
                </a:lnTo>
                <a:lnTo>
                  <a:pt x="56083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559554" y="482743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554" y="0"/>
                </a:moveTo>
                <a:lnTo>
                  <a:pt x="0" y="48704"/>
                </a:lnTo>
                <a:lnTo>
                  <a:pt x="48145" y="89852"/>
                </a:lnTo>
                <a:lnTo>
                  <a:pt x="56210" y="26238"/>
                </a:lnTo>
                <a:lnTo>
                  <a:pt x="4555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990444" y="4836341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222" y="0"/>
                </a:moveTo>
                <a:lnTo>
                  <a:pt x="12039" y="0"/>
                </a:lnTo>
                <a:lnTo>
                  <a:pt x="0" y="56095"/>
                </a:lnTo>
                <a:lnTo>
                  <a:pt x="28155" y="123545"/>
                </a:lnTo>
                <a:lnTo>
                  <a:pt x="56222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900826" y="5004732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4">
                <a:moveTo>
                  <a:pt x="21424" y="0"/>
                </a:moveTo>
                <a:lnTo>
                  <a:pt x="0" y="52425"/>
                </a:lnTo>
                <a:lnTo>
                  <a:pt x="2679" y="71196"/>
                </a:lnTo>
                <a:lnTo>
                  <a:pt x="53505" y="11239"/>
                </a:lnTo>
                <a:lnTo>
                  <a:pt x="2142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999856" y="5034760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919"/>
                </a:lnTo>
                <a:lnTo>
                  <a:pt x="10591" y="52425"/>
                </a:lnTo>
                <a:lnTo>
                  <a:pt x="66865" y="3733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1" name="object 10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847264" y="4828804"/>
            <a:ext cx="77711" cy="74879"/>
          </a:xfrm>
          <a:prstGeom prst="rect">
            <a:avLst/>
          </a:prstGeom>
        </p:spPr>
      </p:pic>
      <p:sp>
        <p:nvSpPr>
          <p:cNvPr id="102" name="object 102"/>
          <p:cNvSpPr/>
          <p:nvPr/>
        </p:nvSpPr>
        <p:spPr>
          <a:xfrm>
            <a:off x="4914230" y="5205448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273" y="0"/>
                </a:moveTo>
                <a:lnTo>
                  <a:pt x="12090" y="0"/>
                </a:lnTo>
                <a:lnTo>
                  <a:pt x="0" y="56184"/>
                </a:lnTo>
                <a:lnTo>
                  <a:pt x="28130" y="123571"/>
                </a:lnTo>
                <a:lnTo>
                  <a:pt x="56273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824663" y="5373912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4">
                <a:moveTo>
                  <a:pt x="21348" y="0"/>
                </a:moveTo>
                <a:lnTo>
                  <a:pt x="0" y="52489"/>
                </a:lnTo>
                <a:lnTo>
                  <a:pt x="2628" y="71221"/>
                </a:lnTo>
                <a:lnTo>
                  <a:pt x="53530" y="11214"/>
                </a:lnTo>
                <a:lnTo>
                  <a:pt x="21348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923618" y="540386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881"/>
                </a:lnTo>
                <a:lnTo>
                  <a:pt x="10731" y="52400"/>
                </a:lnTo>
                <a:lnTo>
                  <a:pt x="66916" y="3810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5" name="object 10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771166" y="5197964"/>
            <a:ext cx="77597" cy="74841"/>
          </a:xfrm>
          <a:prstGeom prst="rect">
            <a:avLst/>
          </a:prstGeom>
        </p:spPr>
      </p:pic>
      <p:pic>
        <p:nvPicPr>
          <p:cNvPr id="106" name="object 10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906910" y="7448895"/>
            <a:ext cx="77597" cy="74866"/>
          </a:xfrm>
          <a:prstGeom prst="rect">
            <a:avLst/>
          </a:prstGeom>
        </p:spPr>
      </p:pic>
      <p:pic>
        <p:nvPicPr>
          <p:cNvPr id="107" name="object 10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857338" y="5667683"/>
            <a:ext cx="77546" cy="74853"/>
          </a:xfrm>
          <a:prstGeom prst="rect">
            <a:avLst/>
          </a:prstGeom>
        </p:spPr>
      </p:pic>
      <p:sp>
        <p:nvSpPr>
          <p:cNvPr id="108" name="object 108"/>
          <p:cNvSpPr/>
          <p:nvPr/>
        </p:nvSpPr>
        <p:spPr>
          <a:xfrm>
            <a:off x="4837560" y="4495890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932"/>
                </a:lnTo>
                <a:lnTo>
                  <a:pt x="10731" y="52374"/>
                </a:lnTo>
                <a:lnTo>
                  <a:pt x="66827" y="3771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961574" y="454857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529" y="0"/>
                </a:moveTo>
                <a:lnTo>
                  <a:pt x="0" y="48679"/>
                </a:lnTo>
                <a:lnTo>
                  <a:pt x="48209" y="89877"/>
                </a:lnTo>
                <a:lnTo>
                  <a:pt x="56159" y="26289"/>
                </a:lnTo>
                <a:lnTo>
                  <a:pt x="45529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533521" y="762621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504" y="0"/>
                </a:moveTo>
                <a:lnTo>
                  <a:pt x="0" y="48717"/>
                </a:lnTo>
                <a:lnTo>
                  <a:pt x="48183" y="89827"/>
                </a:lnTo>
                <a:lnTo>
                  <a:pt x="56222" y="26200"/>
                </a:lnTo>
                <a:lnTo>
                  <a:pt x="4550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420889" y="7520278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907"/>
                </a:lnTo>
                <a:lnTo>
                  <a:pt x="10706" y="52387"/>
                </a:lnTo>
                <a:lnTo>
                  <a:pt x="66941" y="3670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928832" y="7705382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491" y="0"/>
                </a:moveTo>
                <a:lnTo>
                  <a:pt x="0" y="48704"/>
                </a:lnTo>
                <a:lnTo>
                  <a:pt x="48209" y="89801"/>
                </a:lnTo>
                <a:lnTo>
                  <a:pt x="56184" y="26136"/>
                </a:lnTo>
                <a:lnTo>
                  <a:pt x="45491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708056" y="8923949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184" y="0"/>
                </a:moveTo>
                <a:lnTo>
                  <a:pt x="12001" y="0"/>
                </a:lnTo>
                <a:lnTo>
                  <a:pt x="0" y="56261"/>
                </a:lnTo>
                <a:lnTo>
                  <a:pt x="28092" y="123507"/>
                </a:lnTo>
                <a:lnTo>
                  <a:pt x="5618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559554" y="7962891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554" y="0"/>
                </a:moveTo>
                <a:lnTo>
                  <a:pt x="0" y="48742"/>
                </a:lnTo>
                <a:lnTo>
                  <a:pt x="48145" y="89776"/>
                </a:lnTo>
                <a:lnTo>
                  <a:pt x="56210" y="26250"/>
                </a:lnTo>
                <a:lnTo>
                  <a:pt x="4555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514669" y="8924803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605" y="0"/>
                </a:moveTo>
                <a:lnTo>
                  <a:pt x="0" y="48793"/>
                </a:lnTo>
                <a:lnTo>
                  <a:pt x="48234" y="89852"/>
                </a:lnTo>
                <a:lnTo>
                  <a:pt x="56248" y="26250"/>
                </a:lnTo>
                <a:lnTo>
                  <a:pt x="45605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6" name="object 1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857338" y="8803019"/>
            <a:ext cx="77546" cy="74917"/>
          </a:xfrm>
          <a:prstGeom prst="rect">
            <a:avLst/>
          </a:prstGeom>
        </p:spPr>
      </p:pic>
      <p:sp>
        <p:nvSpPr>
          <p:cNvPr id="117" name="object 117"/>
          <p:cNvSpPr/>
          <p:nvPr/>
        </p:nvSpPr>
        <p:spPr>
          <a:xfrm>
            <a:off x="4987492" y="10523270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210" y="0"/>
                </a:moveTo>
                <a:lnTo>
                  <a:pt x="12026" y="0"/>
                </a:lnTo>
                <a:lnTo>
                  <a:pt x="0" y="56159"/>
                </a:lnTo>
                <a:lnTo>
                  <a:pt x="28117" y="123558"/>
                </a:lnTo>
                <a:lnTo>
                  <a:pt x="5621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571695" y="951081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516" y="0"/>
                </a:moveTo>
                <a:lnTo>
                  <a:pt x="0" y="48691"/>
                </a:lnTo>
                <a:lnTo>
                  <a:pt x="48196" y="89877"/>
                </a:lnTo>
                <a:lnTo>
                  <a:pt x="56172" y="26200"/>
                </a:lnTo>
                <a:lnTo>
                  <a:pt x="4551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432993" y="10635869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881"/>
                </a:lnTo>
                <a:lnTo>
                  <a:pt x="10769" y="52362"/>
                </a:lnTo>
                <a:lnTo>
                  <a:pt x="66941" y="3721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526860" y="1047270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389" y="0"/>
                </a:moveTo>
                <a:lnTo>
                  <a:pt x="0" y="48628"/>
                </a:lnTo>
                <a:lnTo>
                  <a:pt x="48145" y="89928"/>
                </a:lnTo>
                <a:lnTo>
                  <a:pt x="56134" y="26225"/>
                </a:lnTo>
                <a:lnTo>
                  <a:pt x="45389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1" name="object 12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869415" y="10350959"/>
            <a:ext cx="77660" cy="74803"/>
          </a:xfrm>
          <a:prstGeom prst="rect">
            <a:avLst/>
          </a:prstGeom>
        </p:spPr>
      </p:pic>
      <p:sp>
        <p:nvSpPr>
          <p:cNvPr id="122" name="object 122"/>
          <p:cNvSpPr/>
          <p:nvPr/>
        </p:nvSpPr>
        <p:spPr>
          <a:xfrm>
            <a:off x="4596226" y="293784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69">
                <a:moveTo>
                  <a:pt x="45529" y="0"/>
                </a:moveTo>
                <a:lnTo>
                  <a:pt x="0" y="48679"/>
                </a:lnTo>
                <a:lnTo>
                  <a:pt x="48183" y="89852"/>
                </a:lnTo>
                <a:lnTo>
                  <a:pt x="56184" y="26238"/>
                </a:lnTo>
                <a:lnTo>
                  <a:pt x="45529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483621" y="283187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5">
                <a:moveTo>
                  <a:pt x="0" y="0"/>
                </a:moveTo>
                <a:lnTo>
                  <a:pt x="0" y="44907"/>
                </a:lnTo>
                <a:lnTo>
                  <a:pt x="10706" y="52362"/>
                </a:lnTo>
                <a:lnTo>
                  <a:pt x="66865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577449" y="266876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69">
                <a:moveTo>
                  <a:pt x="45389" y="0"/>
                </a:moveTo>
                <a:lnTo>
                  <a:pt x="0" y="48679"/>
                </a:lnTo>
                <a:lnTo>
                  <a:pt x="48120" y="89776"/>
                </a:lnTo>
                <a:lnTo>
                  <a:pt x="56095" y="26212"/>
                </a:lnTo>
                <a:lnTo>
                  <a:pt x="45389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442305" y="460543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919"/>
                </a:lnTo>
                <a:lnTo>
                  <a:pt x="10680" y="52476"/>
                </a:lnTo>
                <a:lnTo>
                  <a:pt x="66967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622234" y="3274471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580" y="0"/>
                </a:moveTo>
                <a:lnTo>
                  <a:pt x="0" y="48691"/>
                </a:lnTo>
                <a:lnTo>
                  <a:pt x="48221" y="89890"/>
                </a:lnTo>
                <a:lnTo>
                  <a:pt x="56235" y="26301"/>
                </a:lnTo>
                <a:lnTo>
                  <a:pt x="4558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577449" y="4236428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389" y="0"/>
                </a:moveTo>
                <a:lnTo>
                  <a:pt x="0" y="48704"/>
                </a:lnTo>
                <a:lnTo>
                  <a:pt x="48120" y="89890"/>
                </a:lnTo>
                <a:lnTo>
                  <a:pt x="56095" y="26250"/>
                </a:lnTo>
                <a:lnTo>
                  <a:pt x="45389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8" name="object 128"/>
          <p:cNvGrpSpPr/>
          <p:nvPr/>
        </p:nvGrpSpPr>
        <p:grpSpPr>
          <a:xfrm>
            <a:off x="0" y="0"/>
            <a:ext cx="7560309" cy="10692130"/>
            <a:chOff x="0" y="0"/>
            <a:chExt cx="7560309" cy="10692130"/>
          </a:xfrm>
        </p:grpSpPr>
        <p:sp>
          <p:nvSpPr>
            <p:cNvPr id="129" name="object 129"/>
            <p:cNvSpPr/>
            <p:nvPr/>
          </p:nvSpPr>
          <p:spPr>
            <a:xfrm>
              <a:off x="4326187" y="4490223"/>
              <a:ext cx="56515" cy="123825"/>
            </a:xfrm>
            <a:custGeom>
              <a:avLst/>
              <a:gdLst/>
              <a:ahLst/>
              <a:cxnLst/>
              <a:rect l="l" t="t" r="r" b="b"/>
              <a:pathLst>
                <a:path w="56514" h="123825">
                  <a:moveTo>
                    <a:pt x="56210" y="0"/>
                  </a:moveTo>
                  <a:lnTo>
                    <a:pt x="12014" y="0"/>
                  </a:lnTo>
                  <a:lnTo>
                    <a:pt x="0" y="56273"/>
                  </a:lnTo>
                  <a:lnTo>
                    <a:pt x="28130" y="123634"/>
                  </a:lnTo>
                  <a:lnTo>
                    <a:pt x="56210" y="0"/>
                  </a:lnTo>
                  <a:close/>
                </a:path>
              </a:pathLst>
            </a:custGeom>
            <a:solidFill>
              <a:srgbClr val="726658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1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3126" y="0"/>
              <a:ext cx="7536007" cy="10688230"/>
            </a:xfrm>
            <a:prstGeom prst="rect">
              <a:avLst/>
            </a:prstGeom>
          </p:spPr>
        </p:pic>
        <p:sp>
          <p:nvSpPr>
            <p:cNvPr id="131" name="object 131"/>
            <p:cNvSpPr/>
            <p:nvPr/>
          </p:nvSpPr>
          <p:spPr>
            <a:xfrm>
              <a:off x="1844814" y="4996967"/>
              <a:ext cx="133985" cy="5617210"/>
            </a:xfrm>
            <a:custGeom>
              <a:avLst/>
              <a:gdLst/>
              <a:ahLst/>
              <a:cxnLst/>
              <a:rect l="l" t="t" r="r" b="b"/>
              <a:pathLst>
                <a:path w="133985" h="5617209">
                  <a:moveTo>
                    <a:pt x="56159" y="4274693"/>
                  </a:moveTo>
                  <a:lnTo>
                    <a:pt x="11988" y="4274693"/>
                  </a:lnTo>
                  <a:lnTo>
                    <a:pt x="0" y="4330827"/>
                  </a:lnTo>
                  <a:lnTo>
                    <a:pt x="28041" y="4398315"/>
                  </a:lnTo>
                  <a:lnTo>
                    <a:pt x="56159" y="4274693"/>
                  </a:lnTo>
                  <a:close/>
                </a:path>
                <a:path w="133985" h="5617209">
                  <a:moveTo>
                    <a:pt x="80746" y="5568543"/>
                  </a:moveTo>
                  <a:lnTo>
                    <a:pt x="13804" y="5564797"/>
                  </a:lnTo>
                  <a:lnTo>
                    <a:pt x="13804" y="5609869"/>
                  </a:lnTo>
                  <a:lnTo>
                    <a:pt x="24523" y="5617197"/>
                  </a:lnTo>
                  <a:lnTo>
                    <a:pt x="80746" y="5568543"/>
                  </a:lnTo>
                  <a:close/>
                </a:path>
                <a:path w="133985" h="5617209">
                  <a:moveTo>
                    <a:pt x="133578" y="0"/>
                  </a:moveTo>
                  <a:lnTo>
                    <a:pt x="89395" y="0"/>
                  </a:lnTo>
                  <a:lnTo>
                    <a:pt x="77304" y="56134"/>
                  </a:lnTo>
                  <a:lnTo>
                    <a:pt x="105448" y="123532"/>
                  </a:lnTo>
                  <a:lnTo>
                    <a:pt x="133578" y="0"/>
                  </a:lnTo>
                  <a:close/>
                </a:path>
              </a:pathLst>
            </a:custGeom>
            <a:solidFill>
              <a:srgbClr val="726658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79051" y="4989507"/>
              <a:ext cx="77558" cy="74815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856131" y="4500715"/>
              <a:ext cx="77609" cy="74866"/>
            </a:xfrm>
            <a:prstGeom prst="rect">
              <a:avLst/>
            </a:prstGeom>
          </p:spPr>
        </p:pic>
        <p:sp>
          <p:nvSpPr>
            <p:cNvPr id="134" name="object 134"/>
            <p:cNvSpPr/>
            <p:nvPr/>
          </p:nvSpPr>
          <p:spPr>
            <a:xfrm>
              <a:off x="2005507" y="8999702"/>
              <a:ext cx="166370" cy="251460"/>
            </a:xfrm>
            <a:custGeom>
              <a:avLst/>
              <a:gdLst/>
              <a:ahLst/>
              <a:cxnLst/>
              <a:rect l="l" t="t" r="r" b="b"/>
              <a:pathLst>
                <a:path w="166369" h="251459">
                  <a:moveTo>
                    <a:pt x="53568" y="179806"/>
                  </a:moveTo>
                  <a:lnTo>
                    <a:pt x="21374" y="168592"/>
                  </a:lnTo>
                  <a:lnTo>
                    <a:pt x="0" y="221107"/>
                  </a:lnTo>
                  <a:lnTo>
                    <a:pt x="2705" y="239750"/>
                  </a:lnTo>
                  <a:lnTo>
                    <a:pt x="53568" y="179806"/>
                  </a:lnTo>
                  <a:close/>
                </a:path>
                <a:path w="166369" h="251459">
                  <a:moveTo>
                    <a:pt x="145834" y="0"/>
                  </a:moveTo>
                  <a:lnTo>
                    <a:pt x="101650" y="0"/>
                  </a:lnTo>
                  <a:lnTo>
                    <a:pt x="89598" y="56273"/>
                  </a:lnTo>
                  <a:lnTo>
                    <a:pt x="117767" y="123558"/>
                  </a:lnTo>
                  <a:lnTo>
                    <a:pt x="145834" y="0"/>
                  </a:lnTo>
                  <a:close/>
                </a:path>
                <a:path w="166369" h="251459">
                  <a:moveTo>
                    <a:pt x="165823" y="202272"/>
                  </a:moveTo>
                  <a:lnTo>
                    <a:pt x="99034" y="198577"/>
                  </a:lnTo>
                  <a:lnTo>
                    <a:pt x="99034" y="243459"/>
                  </a:lnTo>
                  <a:lnTo>
                    <a:pt x="109740" y="250926"/>
                  </a:lnTo>
                  <a:lnTo>
                    <a:pt x="165823" y="202272"/>
                  </a:lnTo>
                  <a:close/>
                </a:path>
              </a:pathLst>
            </a:custGeom>
            <a:solidFill>
              <a:srgbClr val="726658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5" name="object 1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951963" y="8992317"/>
              <a:ext cx="77673" cy="74879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017896" y="10588932"/>
              <a:ext cx="77558" cy="74841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833030" y="3126009"/>
              <a:ext cx="75831" cy="75996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883056" y="7811268"/>
              <a:ext cx="77622" cy="74815"/>
            </a:xfrm>
            <a:prstGeom prst="rect">
              <a:avLst/>
            </a:prstGeom>
          </p:spPr>
        </p:pic>
        <p:sp>
          <p:nvSpPr>
            <p:cNvPr id="139" name="object 139"/>
            <p:cNvSpPr/>
            <p:nvPr/>
          </p:nvSpPr>
          <p:spPr>
            <a:xfrm>
              <a:off x="1800364" y="12"/>
              <a:ext cx="1378585" cy="3634104"/>
            </a:xfrm>
            <a:custGeom>
              <a:avLst/>
              <a:gdLst/>
              <a:ahLst/>
              <a:cxnLst/>
              <a:rect l="l" t="t" r="r" b="b"/>
              <a:pathLst>
                <a:path w="1378585" h="3634104">
                  <a:moveTo>
                    <a:pt x="56070" y="2386203"/>
                  </a:moveTo>
                  <a:lnTo>
                    <a:pt x="12014" y="2386203"/>
                  </a:lnTo>
                  <a:lnTo>
                    <a:pt x="0" y="2442438"/>
                  </a:lnTo>
                  <a:lnTo>
                    <a:pt x="28067" y="2509774"/>
                  </a:lnTo>
                  <a:lnTo>
                    <a:pt x="56070" y="2386203"/>
                  </a:lnTo>
                  <a:close/>
                </a:path>
                <a:path w="1378585" h="3634104">
                  <a:moveTo>
                    <a:pt x="76238" y="3584841"/>
                  </a:moveTo>
                  <a:lnTo>
                    <a:pt x="9296" y="3581120"/>
                  </a:lnTo>
                  <a:lnTo>
                    <a:pt x="9296" y="3626066"/>
                  </a:lnTo>
                  <a:lnTo>
                    <a:pt x="19951" y="3633597"/>
                  </a:lnTo>
                  <a:lnTo>
                    <a:pt x="76238" y="3584841"/>
                  </a:lnTo>
                  <a:close/>
                </a:path>
                <a:path w="1378585" h="3634104">
                  <a:moveTo>
                    <a:pt x="124790" y="0"/>
                  </a:moveTo>
                  <a:lnTo>
                    <a:pt x="59194" y="0"/>
                  </a:lnTo>
                  <a:lnTo>
                    <a:pt x="59194" y="40043"/>
                  </a:lnTo>
                  <a:lnTo>
                    <a:pt x="69875" y="47536"/>
                  </a:lnTo>
                  <a:lnTo>
                    <a:pt x="124790" y="0"/>
                  </a:lnTo>
                  <a:close/>
                </a:path>
                <a:path w="1378585" h="3634104">
                  <a:moveTo>
                    <a:pt x="204635" y="3495002"/>
                  </a:moveTo>
                  <a:lnTo>
                    <a:pt x="193890" y="3468840"/>
                  </a:lnTo>
                  <a:lnTo>
                    <a:pt x="148463" y="3517481"/>
                  </a:lnTo>
                  <a:lnTo>
                    <a:pt x="196608" y="3558730"/>
                  </a:lnTo>
                  <a:lnTo>
                    <a:pt x="204635" y="3495002"/>
                  </a:lnTo>
                  <a:close/>
                </a:path>
                <a:path w="1378585" h="3634104">
                  <a:moveTo>
                    <a:pt x="1266024" y="327596"/>
                  </a:moveTo>
                  <a:lnTo>
                    <a:pt x="1233855" y="316433"/>
                  </a:lnTo>
                  <a:lnTo>
                    <a:pt x="1212430" y="368782"/>
                  </a:lnTo>
                  <a:lnTo>
                    <a:pt x="1215224" y="387489"/>
                  </a:lnTo>
                  <a:lnTo>
                    <a:pt x="1266024" y="327596"/>
                  </a:lnTo>
                  <a:close/>
                </a:path>
                <a:path w="1378585" h="3634104">
                  <a:moveTo>
                    <a:pt x="1358328" y="147891"/>
                  </a:moveTo>
                  <a:lnTo>
                    <a:pt x="1314183" y="147891"/>
                  </a:lnTo>
                  <a:lnTo>
                    <a:pt x="1302143" y="204050"/>
                  </a:lnTo>
                  <a:lnTo>
                    <a:pt x="1330185" y="271437"/>
                  </a:lnTo>
                  <a:lnTo>
                    <a:pt x="1358328" y="147891"/>
                  </a:lnTo>
                  <a:close/>
                </a:path>
                <a:path w="1378585" h="3634104">
                  <a:moveTo>
                    <a:pt x="1378381" y="350012"/>
                  </a:moveTo>
                  <a:lnTo>
                    <a:pt x="1311440" y="346265"/>
                  </a:lnTo>
                  <a:lnTo>
                    <a:pt x="1311440" y="391287"/>
                  </a:lnTo>
                  <a:lnTo>
                    <a:pt x="1322197" y="398792"/>
                  </a:lnTo>
                  <a:lnTo>
                    <a:pt x="1378381" y="350012"/>
                  </a:lnTo>
                  <a:close/>
                </a:path>
              </a:pathLst>
            </a:custGeom>
            <a:solidFill>
              <a:srgbClr val="726658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" name="object 14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959357" y="140449"/>
              <a:ext cx="77597" cy="74853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1090193" y="72846"/>
              <a:ext cx="2211705" cy="326390"/>
            </a:xfrm>
            <a:custGeom>
              <a:avLst/>
              <a:gdLst/>
              <a:ahLst/>
              <a:cxnLst/>
              <a:rect l="l" t="t" r="r" b="b"/>
              <a:pathLst>
                <a:path w="2211704" h="326390">
                  <a:moveTo>
                    <a:pt x="53479" y="254762"/>
                  </a:moveTo>
                  <a:lnTo>
                    <a:pt x="21399" y="243598"/>
                  </a:lnTo>
                  <a:lnTo>
                    <a:pt x="0" y="295948"/>
                  </a:lnTo>
                  <a:lnTo>
                    <a:pt x="2679" y="314655"/>
                  </a:lnTo>
                  <a:lnTo>
                    <a:pt x="53479" y="254762"/>
                  </a:lnTo>
                  <a:close/>
                </a:path>
                <a:path w="2211704" h="326390">
                  <a:moveTo>
                    <a:pt x="145796" y="75057"/>
                  </a:moveTo>
                  <a:lnTo>
                    <a:pt x="101625" y="75057"/>
                  </a:lnTo>
                  <a:lnTo>
                    <a:pt x="89623" y="131216"/>
                  </a:lnTo>
                  <a:lnTo>
                    <a:pt x="117716" y="198602"/>
                  </a:lnTo>
                  <a:lnTo>
                    <a:pt x="145796" y="75057"/>
                  </a:lnTo>
                  <a:close/>
                </a:path>
                <a:path w="2211704" h="326390">
                  <a:moveTo>
                    <a:pt x="165862" y="277177"/>
                  </a:moveTo>
                  <a:lnTo>
                    <a:pt x="98971" y="273431"/>
                  </a:lnTo>
                  <a:lnTo>
                    <a:pt x="98971" y="318452"/>
                  </a:lnTo>
                  <a:lnTo>
                    <a:pt x="109728" y="325958"/>
                  </a:lnTo>
                  <a:lnTo>
                    <a:pt x="165862" y="277177"/>
                  </a:lnTo>
                  <a:close/>
                </a:path>
                <a:path w="2211704" h="326390">
                  <a:moveTo>
                    <a:pt x="2211667" y="26250"/>
                  </a:moveTo>
                  <a:lnTo>
                    <a:pt x="2201062" y="0"/>
                  </a:lnTo>
                  <a:lnTo>
                    <a:pt x="2155583" y="48768"/>
                  </a:lnTo>
                  <a:lnTo>
                    <a:pt x="2203678" y="89839"/>
                  </a:lnTo>
                  <a:lnTo>
                    <a:pt x="2211667" y="26250"/>
                  </a:lnTo>
                  <a:close/>
                </a:path>
              </a:pathLst>
            </a:custGeom>
            <a:solidFill>
              <a:srgbClr val="726658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" name="object 14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36672" y="140449"/>
              <a:ext cx="77546" cy="74853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152882" y="72846"/>
              <a:ext cx="1226820" cy="326390"/>
            </a:xfrm>
            <a:custGeom>
              <a:avLst/>
              <a:gdLst/>
              <a:ahLst/>
              <a:cxnLst/>
              <a:rect l="l" t="t" r="r" b="b"/>
              <a:pathLst>
                <a:path w="1226820" h="326390">
                  <a:moveTo>
                    <a:pt x="53505" y="254762"/>
                  </a:moveTo>
                  <a:lnTo>
                    <a:pt x="21412" y="243598"/>
                  </a:lnTo>
                  <a:lnTo>
                    <a:pt x="0" y="295948"/>
                  </a:lnTo>
                  <a:lnTo>
                    <a:pt x="2654" y="314655"/>
                  </a:lnTo>
                  <a:lnTo>
                    <a:pt x="53505" y="254762"/>
                  </a:lnTo>
                  <a:close/>
                </a:path>
                <a:path w="1226820" h="326390">
                  <a:moveTo>
                    <a:pt x="145783" y="75057"/>
                  </a:moveTo>
                  <a:lnTo>
                    <a:pt x="101625" y="75057"/>
                  </a:lnTo>
                  <a:lnTo>
                    <a:pt x="89573" y="131216"/>
                  </a:lnTo>
                  <a:lnTo>
                    <a:pt x="117716" y="198602"/>
                  </a:lnTo>
                  <a:lnTo>
                    <a:pt x="145783" y="75057"/>
                  </a:lnTo>
                  <a:close/>
                </a:path>
                <a:path w="1226820" h="326390">
                  <a:moveTo>
                    <a:pt x="165849" y="277177"/>
                  </a:moveTo>
                  <a:lnTo>
                    <a:pt x="98971" y="273431"/>
                  </a:lnTo>
                  <a:lnTo>
                    <a:pt x="98971" y="318452"/>
                  </a:lnTo>
                  <a:lnTo>
                    <a:pt x="109664" y="325958"/>
                  </a:lnTo>
                  <a:lnTo>
                    <a:pt x="165849" y="277177"/>
                  </a:lnTo>
                  <a:close/>
                </a:path>
                <a:path w="1226820" h="326390">
                  <a:moveTo>
                    <a:pt x="1226337" y="26250"/>
                  </a:moveTo>
                  <a:lnTo>
                    <a:pt x="1215656" y="0"/>
                  </a:lnTo>
                  <a:lnTo>
                    <a:pt x="1170190" y="48768"/>
                  </a:lnTo>
                  <a:lnTo>
                    <a:pt x="1218272" y="89839"/>
                  </a:lnTo>
                  <a:lnTo>
                    <a:pt x="1226337" y="26250"/>
                  </a:lnTo>
                  <a:close/>
                </a:path>
              </a:pathLst>
            </a:custGeom>
            <a:solidFill>
              <a:srgbClr val="726658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14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9364" y="140449"/>
              <a:ext cx="77609" cy="74853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146583" y="0"/>
              <a:ext cx="7413625" cy="10692130"/>
            </a:xfrm>
            <a:custGeom>
              <a:avLst/>
              <a:gdLst/>
              <a:ahLst/>
              <a:cxnLst/>
              <a:rect l="l" t="t" r="r" b="b"/>
              <a:pathLst>
                <a:path w="7413625" h="10692130">
                  <a:moveTo>
                    <a:pt x="41160" y="0"/>
                  </a:moveTo>
                  <a:lnTo>
                    <a:pt x="0" y="0"/>
                  </a:lnTo>
                  <a:lnTo>
                    <a:pt x="0" y="10692003"/>
                  </a:lnTo>
                  <a:lnTo>
                    <a:pt x="41160" y="10692003"/>
                  </a:lnTo>
                  <a:lnTo>
                    <a:pt x="41160" y="0"/>
                  </a:lnTo>
                  <a:close/>
                </a:path>
                <a:path w="7413625" h="10692130">
                  <a:moveTo>
                    <a:pt x="166103" y="0"/>
                  </a:moveTo>
                  <a:lnTo>
                    <a:pt x="124942" y="0"/>
                  </a:lnTo>
                  <a:lnTo>
                    <a:pt x="124942" y="10692003"/>
                  </a:lnTo>
                  <a:lnTo>
                    <a:pt x="166103" y="10692003"/>
                  </a:lnTo>
                  <a:lnTo>
                    <a:pt x="166103" y="0"/>
                  </a:lnTo>
                  <a:close/>
                </a:path>
                <a:path w="7413625" h="10692130">
                  <a:moveTo>
                    <a:pt x="291033" y="0"/>
                  </a:moveTo>
                  <a:lnTo>
                    <a:pt x="249897" y="0"/>
                  </a:lnTo>
                  <a:lnTo>
                    <a:pt x="249897" y="10692003"/>
                  </a:lnTo>
                  <a:lnTo>
                    <a:pt x="291033" y="10692003"/>
                  </a:lnTo>
                  <a:lnTo>
                    <a:pt x="291033" y="0"/>
                  </a:lnTo>
                  <a:close/>
                </a:path>
                <a:path w="7413625" h="10692130">
                  <a:moveTo>
                    <a:pt x="415975" y="0"/>
                  </a:moveTo>
                  <a:lnTo>
                    <a:pt x="374853" y="0"/>
                  </a:lnTo>
                  <a:lnTo>
                    <a:pt x="374853" y="10692003"/>
                  </a:lnTo>
                  <a:lnTo>
                    <a:pt x="415975" y="10692003"/>
                  </a:lnTo>
                  <a:lnTo>
                    <a:pt x="415975" y="0"/>
                  </a:lnTo>
                  <a:close/>
                </a:path>
                <a:path w="7413625" h="10692130">
                  <a:moveTo>
                    <a:pt x="540981" y="0"/>
                  </a:moveTo>
                  <a:lnTo>
                    <a:pt x="499859" y="0"/>
                  </a:lnTo>
                  <a:lnTo>
                    <a:pt x="499859" y="10692003"/>
                  </a:lnTo>
                  <a:lnTo>
                    <a:pt x="540981" y="10692003"/>
                  </a:lnTo>
                  <a:lnTo>
                    <a:pt x="540981" y="0"/>
                  </a:lnTo>
                  <a:close/>
                </a:path>
                <a:path w="7413625" h="10692130">
                  <a:moveTo>
                    <a:pt x="665861" y="0"/>
                  </a:moveTo>
                  <a:lnTo>
                    <a:pt x="624776" y="0"/>
                  </a:lnTo>
                  <a:lnTo>
                    <a:pt x="624776" y="10692003"/>
                  </a:lnTo>
                  <a:lnTo>
                    <a:pt x="665861" y="10692003"/>
                  </a:lnTo>
                  <a:lnTo>
                    <a:pt x="665861" y="0"/>
                  </a:lnTo>
                  <a:close/>
                </a:path>
                <a:path w="7413625" h="10692130">
                  <a:moveTo>
                    <a:pt x="790892" y="0"/>
                  </a:moveTo>
                  <a:lnTo>
                    <a:pt x="749782" y="0"/>
                  </a:lnTo>
                  <a:lnTo>
                    <a:pt x="749782" y="10692003"/>
                  </a:lnTo>
                  <a:lnTo>
                    <a:pt x="790892" y="10692003"/>
                  </a:lnTo>
                  <a:lnTo>
                    <a:pt x="790892" y="0"/>
                  </a:lnTo>
                  <a:close/>
                </a:path>
                <a:path w="7413625" h="10692130">
                  <a:moveTo>
                    <a:pt x="915809" y="0"/>
                  </a:moveTo>
                  <a:lnTo>
                    <a:pt x="874649" y="0"/>
                  </a:lnTo>
                  <a:lnTo>
                    <a:pt x="874649" y="10692003"/>
                  </a:lnTo>
                  <a:lnTo>
                    <a:pt x="915809" y="10692003"/>
                  </a:lnTo>
                  <a:lnTo>
                    <a:pt x="915809" y="0"/>
                  </a:lnTo>
                  <a:close/>
                </a:path>
                <a:path w="7413625" h="10692130">
                  <a:moveTo>
                    <a:pt x="1040815" y="0"/>
                  </a:moveTo>
                  <a:lnTo>
                    <a:pt x="999642" y="0"/>
                  </a:lnTo>
                  <a:lnTo>
                    <a:pt x="999642" y="10692003"/>
                  </a:lnTo>
                  <a:lnTo>
                    <a:pt x="1040815" y="10692003"/>
                  </a:lnTo>
                  <a:lnTo>
                    <a:pt x="1040815" y="0"/>
                  </a:lnTo>
                  <a:close/>
                </a:path>
                <a:path w="7413625" h="10692130">
                  <a:moveTo>
                    <a:pt x="1165694" y="0"/>
                  </a:moveTo>
                  <a:lnTo>
                    <a:pt x="1124559" y="0"/>
                  </a:lnTo>
                  <a:lnTo>
                    <a:pt x="1124559" y="10692003"/>
                  </a:lnTo>
                  <a:lnTo>
                    <a:pt x="1165694" y="10692003"/>
                  </a:lnTo>
                  <a:lnTo>
                    <a:pt x="1165694" y="0"/>
                  </a:lnTo>
                  <a:close/>
                </a:path>
                <a:path w="7413625" h="10692130">
                  <a:moveTo>
                    <a:pt x="1290624" y="0"/>
                  </a:moveTo>
                  <a:lnTo>
                    <a:pt x="1249502" y="0"/>
                  </a:lnTo>
                  <a:lnTo>
                    <a:pt x="1249502" y="10692003"/>
                  </a:lnTo>
                  <a:lnTo>
                    <a:pt x="1290624" y="10692003"/>
                  </a:lnTo>
                  <a:lnTo>
                    <a:pt x="1290624" y="0"/>
                  </a:lnTo>
                  <a:close/>
                </a:path>
                <a:path w="7413625" h="10692130">
                  <a:moveTo>
                    <a:pt x="1415567" y="0"/>
                  </a:moveTo>
                  <a:lnTo>
                    <a:pt x="1374533" y="0"/>
                  </a:lnTo>
                  <a:lnTo>
                    <a:pt x="1374533" y="10692003"/>
                  </a:lnTo>
                  <a:lnTo>
                    <a:pt x="1415567" y="10692003"/>
                  </a:lnTo>
                  <a:lnTo>
                    <a:pt x="1415567" y="0"/>
                  </a:lnTo>
                  <a:close/>
                </a:path>
                <a:path w="7413625" h="10692130">
                  <a:moveTo>
                    <a:pt x="1540548" y="0"/>
                  </a:moveTo>
                  <a:lnTo>
                    <a:pt x="1499400" y="0"/>
                  </a:lnTo>
                  <a:lnTo>
                    <a:pt x="1499400" y="10692003"/>
                  </a:lnTo>
                  <a:lnTo>
                    <a:pt x="1540548" y="10692003"/>
                  </a:lnTo>
                  <a:lnTo>
                    <a:pt x="1540548" y="0"/>
                  </a:lnTo>
                  <a:close/>
                </a:path>
                <a:path w="7413625" h="10692130">
                  <a:moveTo>
                    <a:pt x="1665490" y="0"/>
                  </a:moveTo>
                  <a:lnTo>
                    <a:pt x="1624342" y="0"/>
                  </a:lnTo>
                  <a:lnTo>
                    <a:pt x="1624342" y="10692003"/>
                  </a:lnTo>
                  <a:lnTo>
                    <a:pt x="1665490" y="10692003"/>
                  </a:lnTo>
                  <a:lnTo>
                    <a:pt x="1665490" y="0"/>
                  </a:lnTo>
                  <a:close/>
                </a:path>
                <a:path w="7413625" h="10692130">
                  <a:moveTo>
                    <a:pt x="1790484" y="0"/>
                  </a:moveTo>
                  <a:lnTo>
                    <a:pt x="1749272" y="0"/>
                  </a:lnTo>
                  <a:lnTo>
                    <a:pt x="1749272" y="10692003"/>
                  </a:lnTo>
                  <a:lnTo>
                    <a:pt x="1790484" y="10692003"/>
                  </a:lnTo>
                  <a:lnTo>
                    <a:pt x="1790484" y="0"/>
                  </a:lnTo>
                  <a:close/>
                </a:path>
                <a:path w="7413625" h="10692130">
                  <a:moveTo>
                    <a:pt x="1915477" y="0"/>
                  </a:moveTo>
                  <a:lnTo>
                    <a:pt x="1874316" y="0"/>
                  </a:lnTo>
                  <a:lnTo>
                    <a:pt x="1874316" y="10692003"/>
                  </a:lnTo>
                  <a:lnTo>
                    <a:pt x="1915477" y="10692003"/>
                  </a:lnTo>
                  <a:lnTo>
                    <a:pt x="1915477" y="0"/>
                  </a:lnTo>
                  <a:close/>
                </a:path>
                <a:path w="7413625" h="10692130">
                  <a:moveTo>
                    <a:pt x="2040369" y="0"/>
                  </a:moveTo>
                  <a:lnTo>
                    <a:pt x="1999246" y="0"/>
                  </a:lnTo>
                  <a:lnTo>
                    <a:pt x="1999246" y="10692003"/>
                  </a:lnTo>
                  <a:lnTo>
                    <a:pt x="2040369" y="10692003"/>
                  </a:lnTo>
                  <a:lnTo>
                    <a:pt x="2040369" y="0"/>
                  </a:lnTo>
                  <a:close/>
                </a:path>
                <a:path w="7413625" h="10692130">
                  <a:moveTo>
                    <a:pt x="2165324" y="0"/>
                  </a:moveTo>
                  <a:lnTo>
                    <a:pt x="2124202" y="0"/>
                  </a:lnTo>
                  <a:lnTo>
                    <a:pt x="2124202" y="10692003"/>
                  </a:lnTo>
                  <a:lnTo>
                    <a:pt x="2165324" y="10692003"/>
                  </a:lnTo>
                  <a:lnTo>
                    <a:pt x="2165324" y="0"/>
                  </a:lnTo>
                  <a:close/>
                </a:path>
                <a:path w="7413625" h="10692130">
                  <a:moveTo>
                    <a:pt x="2290292" y="0"/>
                  </a:moveTo>
                  <a:lnTo>
                    <a:pt x="2249144" y="0"/>
                  </a:lnTo>
                  <a:lnTo>
                    <a:pt x="2249144" y="10692003"/>
                  </a:lnTo>
                  <a:lnTo>
                    <a:pt x="2290292" y="10692003"/>
                  </a:lnTo>
                  <a:lnTo>
                    <a:pt x="2290292" y="0"/>
                  </a:lnTo>
                  <a:close/>
                </a:path>
                <a:path w="7413625" h="10692130">
                  <a:moveTo>
                    <a:pt x="2415248" y="0"/>
                  </a:moveTo>
                  <a:lnTo>
                    <a:pt x="2374100" y="0"/>
                  </a:lnTo>
                  <a:lnTo>
                    <a:pt x="2374100" y="10692003"/>
                  </a:lnTo>
                  <a:lnTo>
                    <a:pt x="2415248" y="10692003"/>
                  </a:lnTo>
                  <a:lnTo>
                    <a:pt x="2415248" y="0"/>
                  </a:lnTo>
                  <a:close/>
                </a:path>
                <a:path w="7413625" h="10692130">
                  <a:moveTo>
                    <a:pt x="2540216" y="0"/>
                  </a:moveTo>
                  <a:lnTo>
                    <a:pt x="2499017" y="0"/>
                  </a:lnTo>
                  <a:lnTo>
                    <a:pt x="2499017" y="10692003"/>
                  </a:lnTo>
                  <a:lnTo>
                    <a:pt x="2540216" y="10692003"/>
                  </a:lnTo>
                  <a:lnTo>
                    <a:pt x="2540216" y="0"/>
                  </a:lnTo>
                  <a:close/>
                </a:path>
                <a:path w="7413625" h="10692130">
                  <a:moveTo>
                    <a:pt x="2665196" y="0"/>
                  </a:moveTo>
                  <a:lnTo>
                    <a:pt x="2624036" y="0"/>
                  </a:lnTo>
                  <a:lnTo>
                    <a:pt x="2624036" y="10692003"/>
                  </a:lnTo>
                  <a:lnTo>
                    <a:pt x="2665196" y="10692003"/>
                  </a:lnTo>
                  <a:lnTo>
                    <a:pt x="2665196" y="0"/>
                  </a:lnTo>
                  <a:close/>
                </a:path>
                <a:path w="7413625" h="10692130">
                  <a:moveTo>
                    <a:pt x="2790113" y="0"/>
                  </a:moveTo>
                  <a:lnTo>
                    <a:pt x="2748940" y="0"/>
                  </a:lnTo>
                  <a:lnTo>
                    <a:pt x="2748940" y="10692003"/>
                  </a:lnTo>
                  <a:lnTo>
                    <a:pt x="2790113" y="10692003"/>
                  </a:lnTo>
                  <a:lnTo>
                    <a:pt x="2790113" y="0"/>
                  </a:lnTo>
                  <a:close/>
                </a:path>
                <a:path w="7413625" h="10692130">
                  <a:moveTo>
                    <a:pt x="2915031" y="0"/>
                  </a:moveTo>
                  <a:lnTo>
                    <a:pt x="2873908" y="0"/>
                  </a:lnTo>
                  <a:lnTo>
                    <a:pt x="2873908" y="10692003"/>
                  </a:lnTo>
                  <a:lnTo>
                    <a:pt x="2915031" y="10692003"/>
                  </a:lnTo>
                  <a:lnTo>
                    <a:pt x="2915031" y="0"/>
                  </a:lnTo>
                  <a:close/>
                </a:path>
                <a:path w="7413625" h="10692130">
                  <a:moveTo>
                    <a:pt x="3039922" y="0"/>
                  </a:moveTo>
                  <a:lnTo>
                    <a:pt x="2998889" y="0"/>
                  </a:lnTo>
                  <a:lnTo>
                    <a:pt x="2998889" y="10692003"/>
                  </a:lnTo>
                  <a:lnTo>
                    <a:pt x="3039922" y="10692003"/>
                  </a:lnTo>
                  <a:lnTo>
                    <a:pt x="3039922" y="0"/>
                  </a:lnTo>
                  <a:close/>
                </a:path>
                <a:path w="7413625" h="10692130">
                  <a:moveTo>
                    <a:pt x="3164979" y="0"/>
                  </a:moveTo>
                  <a:lnTo>
                    <a:pt x="3123831" y="0"/>
                  </a:lnTo>
                  <a:lnTo>
                    <a:pt x="3123831" y="10692003"/>
                  </a:lnTo>
                  <a:lnTo>
                    <a:pt x="3164979" y="10692003"/>
                  </a:lnTo>
                  <a:lnTo>
                    <a:pt x="3164979" y="0"/>
                  </a:lnTo>
                  <a:close/>
                </a:path>
                <a:path w="7413625" h="10692130">
                  <a:moveTo>
                    <a:pt x="3289922" y="0"/>
                  </a:moveTo>
                  <a:lnTo>
                    <a:pt x="3248799" y="0"/>
                  </a:lnTo>
                  <a:lnTo>
                    <a:pt x="3248799" y="10692003"/>
                  </a:lnTo>
                  <a:lnTo>
                    <a:pt x="3289922" y="10692003"/>
                  </a:lnTo>
                  <a:lnTo>
                    <a:pt x="3289922" y="0"/>
                  </a:lnTo>
                  <a:close/>
                </a:path>
                <a:path w="7413625" h="10692130">
                  <a:moveTo>
                    <a:pt x="3414839" y="0"/>
                  </a:moveTo>
                  <a:lnTo>
                    <a:pt x="3373755" y="0"/>
                  </a:lnTo>
                  <a:lnTo>
                    <a:pt x="3373755" y="10692003"/>
                  </a:lnTo>
                  <a:lnTo>
                    <a:pt x="3414839" y="10692003"/>
                  </a:lnTo>
                  <a:lnTo>
                    <a:pt x="3414839" y="0"/>
                  </a:lnTo>
                  <a:close/>
                </a:path>
                <a:path w="7413625" h="10692130">
                  <a:moveTo>
                    <a:pt x="3539845" y="0"/>
                  </a:moveTo>
                  <a:lnTo>
                    <a:pt x="3498697" y="0"/>
                  </a:lnTo>
                  <a:lnTo>
                    <a:pt x="3498697" y="10692003"/>
                  </a:lnTo>
                  <a:lnTo>
                    <a:pt x="3539845" y="10692003"/>
                  </a:lnTo>
                  <a:lnTo>
                    <a:pt x="3539845" y="0"/>
                  </a:lnTo>
                  <a:close/>
                </a:path>
                <a:path w="7413625" h="10692130">
                  <a:moveTo>
                    <a:pt x="3664750" y="0"/>
                  </a:moveTo>
                  <a:lnTo>
                    <a:pt x="3623576" y="0"/>
                  </a:lnTo>
                  <a:lnTo>
                    <a:pt x="3623576" y="10692003"/>
                  </a:lnTo>
                  <a:lnTo>
                    <a:pt x="3664750" y="10692003"/>
                  </a:lnTo>
                  <a:lnTo>
                    <a:pt x="3664750" y="0"/>
                  </a:lnTo>
                  <a:close/>
                </a:path>
                <a:path w="7413625" h="10692130">
                  <a:moveTo>
                    <a:pt x="3789743" y="0"/>
                  </a:moveTo>
                  <a:lnTo>
                    <a:pt x="3748621" y="0"/>
                  </a:lnTo>
                  <a:lnTo>
                    <a:pt x="3748621" y="10692003"/>
                  </a:lnTo>
                  <a:lnTo>
                    <a:pt x="3789743" y="10692003"/>
                  </a:lnTo>
                  <a:lnTo>
                    <a:pt x="3789743" y="0"/>
                  </a:lnTo>
                  <a:close/>
                </a:path>
                <a:path w="7413625" h="10692130">
                  <a:moveTo>
                    <a:pt x="3914724" y="0"/>
                  </a:moveTo>
                  <a:lnTo>
                    <a:pt x="3873500" y="0"/>
                  </a:lnTo>
                  <a:lnTo>
                    <a:pt x="3873500" y="10692003"/>
                  </a:lnTo>
                  <a:lnTo>
                    <a:pt x="3914724" y="10692003"/>
                  </a:lnTo>
                  <a:lnTo>
                    <a:pt x="3914724" y="0"/>
                  </a:lnTo>
                  <a:close/>
                </a:path>
                <a:path w="7413625" h="10692130">
                  <a:moveTo>
                    <a:pt x="4039603" y="0"/>
                  </a:moveTo>
                  <a:lnTo>
                    <a:pt x="3998480" y="0"/>
                  </a:lnTo>
                  <a:lnTo>
                    <a:pt x="3998480" y="10692003"/>
                  </a:lnTo>
                  <a:lnTo>
                    <a:pt x="4039603" y="10692003"/>
                  </a:lnTo>
                  <a:lnTo>
                    <a:pt x="4039603" y="0"/>
                  </a:lnTo>
                  <a:close/>
                </a:path>
                <a:path w="7413625" h="10692130">
                  <a:moveTo>
                    <a:pt x="4164609" y="0"/>
                  </a:moveTo>
                  <a:lnTo>
                    <a:pt x="4123474" y="0"/>
                  </a:lnTo>
                  <a:lnTo>
                    <a:pt x="4123474" y="10692003"/>
                  </a:lnTo>
                  <a:lnTo>
                    <a:pt x="4164609" y="10692003"/>
                  </a:lnTo>
                  <a:lnTo>
                    <a:pt x="4164609" y="0"/>
                  </a:lnTo>
                  <a:close/>
                </a:path>
                <a:path w="7413625" h="10692130">
                  <a:moveTo>
                    <a:pt x="4289539" y="0"/>
                  </a:moveTo>
                  <a:lnTo>
                    <a:pt x="4248391" y="0"/>
                  </a:lnTo>
                  <a:lnTo>
                    <a:pt x="4248391" y="10692003"/>
                  </a:lnTo>
                  <a:lnTo>
                    <a:pt x="4289539" y="10692003"/>
                  </a:lnTo>
                  <a:lnTo>
                    <a:pt x="4289539" y="0"/>
                  </a:lnTo>
                  <a:close/>
                </a:path>
                <a:path w="7413625" h="10692130">
                  <a:moveTo>
                    <a:pt x="4414482" y="0"/>
                  </a:moveTo>
                  <a:lnTo>
                    <a:pt x="4373308" y="0"/>
                  </a:lnTo>
                  <a:lnTo>
                    <a:pt x="4373308" y="10692003"/>
                  </a:lnTo>
                  <a:lnTo>
                    <a:pt x="4414482" y="10692003"/>
                  </a:lnTo>
                  <a:lnTo>
                    <a:pt x="4414482" y="0"/>
                  </a:lnTo>
                  <a:close/>
                </a:path>
                <a:path w="7413625" h="10692130">
                  <a:moveTo>
                    <a:pt x="4539450" y="0"/>
                  </a:moveTo>
                  <a:lnTo>
                    <a:pt x="4498289" y="0"/>
                  </a:lnTo>
                  <a:lnTo>
                    <a:pt x="4498289" y="10692003"/>
                  </a:lnTo>
                  <a:lnTo>
                    <a:pt x="4539450" y="10692003"/>
                  </a:lnTo>
                  <a:lnTo>
                    <a:pt x="4539450" y="0"/>
                  </a:lnTo>
                  <a:close/>
                </a:path>
                <a:path w="7413625" h="10692130">
                  <a:moveTo>
                    <a:pt x="4664380" y="0"/>
                  </a:moveTo>
                  <a:lnTo>
                    <a:pt x="4623295" y="0"/>
                  </a:lnTo>
                  <a:lnTo>
                    <a:pt x="4623295" y="10692003"/>
                  </a:lnTo>
                  <a:lnTo>
                    <a:pt x="4664380" y="10692003"/>
                  </a:lnTo>
                  <a:lnTo>
                    <a:pt x="4664380" y="0"/>
                  </a:lnTo>
                  <a:close/>
                </a:path>
                <a:path w="7413625" h="10692130">
                  <a:moveTo>
                    <a:pt x="4789424" y="0"/>
                  </a:moveTo>
                  <a:lnTo>
                    <a:pt x="4748225" y="0"/>
                  </a:lnTo>
                  <a:lnTo>
                    <a:pt x="4748225" y="10692003"/>
                  </a:lnTo>
                  <a:lnTo>
                    <a:pt x="4789424" y="10692003"/>
                  </a:lnTo>
                  <a:lnTo>
                    <a:pt x="4789424" y="0"/>
                  </a:lnTo>
                  <a:close/>
                </a:path>
                <a:path w="7413625" h="10692130">
                  <a:moveTo>
                    <a:pt x="4914303" y="0"/>
                  </a:moveTo>
                  <a:lnTo>
                    <a:pt x="4873091" y="0"/>
                  </a:lnTo>
                  <a:lnTo>
                    <a:pt x="4873091" y="10692003"/>
                  </a:lnTo>
                  <a:lnTo>
                    <a:pt x="4914303" y="10692003"/>
                  </a:lnTo>
                  <a:lnTo>
                    <a:pt x="4914303" y="0"/>
                  </a:lnTo>
                  <a:close/>
                </a:path>
                <a:path w="7413625" h="10692130">
                  <a:moveTo>
                    <a:pt x="5039271" y="0"/>
                  </a:moveTo>
                  <a:lnTo>
                    <a:pt x="4998148" y="0"/>
                  </a:lnTo>
                  <a:lnTo>
                    <a:pt x="4998148" y="10692003"/>
                  </a:lnTo>
                  <a:lnTo>
                    <a:pt x="5039271" y="10692003"/>
                  </a:lnTo>
                  <a:lnTo>
                    <a:pt x="5039271" y="0"/>
                  </a:lnTo>
                  <a:close/>
                </a:path>
                <a:path w="7413625" h="10692130">
                  <a:moveTo>
                    <a:pt x="5164290" y="0"/>
                  </a:moveTo>
                  <a:lnTo>
                    <a:pt x="5123104" y="0"/>
                  </a:lnTo>
                  <a:lnTo>
                    <a:pt x="5123104" y="10692003"/>
                  </a:lnTo>
                  <a:lnTo>
                    <a:pt x="5164290" y="10692003"/>
                  </a:lnTo>
                  <a:lnTo>
                    <a:pt x="5164290" y="0"/>
                  </a:lnTo>
                  <a:close/>
                </a:path>
                <a:path w="7413625" h="10692130">
                  <a:moveTo>
                    <a:pt x="5289118" y="0"/>
                  </a:moveTo>
                  <a:lnTo>
                    <a:pt x="5248008" y="0"/>
                  </a:lnTo>
                  <a:lnTo>
                    <a:pt x="5248008" y="10692003"/>
                  </a:lnTo>
                  <a:lnTo>
                    <a:pt x="5289118" y="10692003"/>
                  </a:lnTo>
                  <a:lnTo>
                    <a:pt x="5289118" y="0"/>
                  </a:lnTo>
                  <a:close/>
                </a:path>
                <a:path w="7413625" h="10692130">
                  <a:moveTo>
                    <a:pt x="5414137" y="0"/>
                  </a:moveTo>
                  <a:lnTo>
                    <a:pt x="5373014" y="0"/>
                  </a:lnTo>
                  <a:lnTo>
                    <a:pt x="5373014" y="10692003"/>
                  </a:lnTo>
                  <a:lnTo>
                    <a:pt x="5414137" y="10692003"/>
                  </a:lnTo>
                  <a:lnTo>
                    <a:pt x="5414137" y="0"/>
                  </a:lnTo>
                  <a:close/>
                </a:path>
                <a:path w="7413625" h="10692130">
                  <a:moveTo>
                    <a:pt x="5539117" y="0"/>
                  </a:moveTo>
                  <a:lnTo>
                    <a:pt x="5497982" y="0"/>
                  </a:lnTo>
                  <a:lnTo>
                    <a:pt x="5497982" y="10692003"/>
                  </a:lnTo>
                  <a:lnTo>
                    <a:pt x="5539117" y="10692003"/>
                  </a:lnTo>
                  <a:lnTo>
                    <a:pt x="5539117" y="0"/>
                  </a:lnTo>
                  <a:close/>
                </a:path>
                <a:path w="7413625" h="10692130">
                  <a:moveTo>
                    <a:pt x="5663971" y="0"/>
                  </a:moveTo>
                  <a:lnTo>
                    <a:pt x="5622861" y="0"/>
                  </a:lnTo>
                  <a:lnTo>
                    <a:pt x="5622861" y="10692003"/>
                  </a:lnTo>
                  <a:lnTo>
                    <a:pt x="5663971" y="10692003"/>
                  </a:lnTo>
                  <a:lnTo>
                    <a:pt x="5663971" y="0"/>
                  </a:lnTo>
                  <a:close/>
                </a:path>
                <a:path w="7413625" h="10692130">
                  <a:moveTo>
                    <a:pt x="5789041" y="0"/>
                  </a:moveTo>
                  <a:lnTo>
                    <a:pt x="5747880" y="0"/>
                  </a:lnTo>
                  <a:lnTo>
                    <a:pt x="5747880" y="10692003"/>
                  </a:lnTo>
                  <a:lnTo>
                    <a:pt x="5789041" y="10692003"/>
                  </a:lnTo>
                  <a:lnTo>
                    <a:pt x="5789041" y="0"/>
                  </a:lnTo>
                  <a:close/>
                </a:path>
                <a:path w="7413625" h="10692130">
                  <a:moveTo>
                    <a:pt x="5913958" y="0"/>
                  </a:moveTo>
                  <a:lnTo>
                    <a:pt x="5872785" y="0"/>
                  </a:lnTo>
                  <a:lnTo>
                    <a:pt x="5872785" y="10692003"/>
                  </a:lnTo>
                  <a:lnTo>
                    <a:pt x="5913958" y="10692003"/>
                  </a:lnTo>
                  <a:lnTo>
                    <a:pt x="5913958" y="0"/>
                  </a:lnTo>
                  <a:close/>
                </a:path>
                <a:path w="7413625" h="10692130">
                  <a:moveTo>
                    <a:pt x="6038888" y="0"/>
                  </a:moveTo>
                  <a:lnTo>
                    <a:pt x="5997740" y="0"/>
                  </a:lnTo>
                  <a:lnTo>
                    <a:pt x="5997740" y="10692003"/>
                  </a:lnTo>
                  <a:lnTo>
                    <a:pt x="6038888" y="10692003"/>
                  </a:lnTo>
                  <a:lnTo>
                    <a:pt x="6038888" y="0"/>
                  </a:lnTo>
                  <a:close/>
                </a:path>
                <a:path w="7413625" h="10692130">
                  <a:moveTo>
                    <a:pt x="6163818" y="0"/>
                  </a:moveTo>
                  <a:lnTo>
                    <a:pt x="6122733" y="0"/>
                  </a:lnTo>
                  <a:lnTo>
                    <a:pt x="6122733" y="10692003"/>
                  </a:lnTo>
                  <a:lnTo>
                    <a:pt x="6163818" y="10692003"/>
                  </a:lnTo>
                  <a:lnTo>
                    <a:pt x="6163818" y="0"/>
                  </a:lnTo>
                  <a:close/>
                </a:path>
                <a:path w="7413625" h="10692130">
                  <a:moveTo>
                    <a:pt x="6288748" y="0"/>
                  </a:moveTo>
                  <a:lnTo>
                    <a:pt x="6247638" y="0"/>
                  </a:lnTo>
                  <a:lnTo>
                    <a:pt x="6247638" y="10692003"/>
                  </a:lnTo>
                  <a:lnTo>
                    <a:pt x="6288748" y="10692003"/>
                  </a:lnTo>
                  <a:lnTo>
                    <a:pt x="6288748" y="0"/>
                  </a:lnTo>
                  <a:close/>
                </a:path>
                <a:path w="7413625" h="10692130">
                  <a:moveTo>
                    <a:pt x="6413817" y="0"/>
                  </a:moveTo>
                  <a:lnTo>
                    <a:pt x="6372619" y="0"/>
                  </a:lnTo>
                  <a:lnTo>
                    <a:pt x="6372619" y="10692003"/>
                  </a:lnTo>
                  <a:lnTo>
                    <a:pt x="6413817" y="10692003"/>
                  </a:lnTo>
                  <a:lnTo>
                    <a:pt x="6413817" y="0"/>
                  </a:lnTo>
                  <a:close/>
                </a:path>
                <a:path w="7413625" h="10692130">
                  <a:moveTo>
                    <a:pt x="6538671" y="0"/>
                  </a:moveTo>
                  <a:lnTo>
                    <a:pt x="6497587" y="0"/>
                  </a:lnTo>
                  <a:lnTo>
                    <a:pt x="6497587" y="10692003"/>
                  </a:lnTo>
                  <a:lnTo>
                    <a:pt x="6538671" y="10692003"/>
                  </a:lnTo>
                  <a:lnTo>
                    <a:pt x="6538671" y="0"/>
                  </a:lnTo>
                  <a:close/>
                </a:path>
                <a:path w="7413625" h="10692130">
                  <a:moveTo>
                    <a:pt x="6663677" y="0"/>
                  </a:moveTo>
                  <a:lnTo>
                    <a:pt x="6622580" y="0"/>
                  </a:lnTo>
                  <a:lnTo>
                    <a:pt x="6622580" y="10692003"/>
                  </a:lnTo>
                  <a:lnTo>
                    <a:pt x="6663677" y="10692003"/>
                  </a:lnTo>
                  <a:lnTo>
                    <a:pt x="6663677" y="0"/>
                  </a:lnTo>
                  <a:close/>
                </a:path>
                <a:path w="7413625" h="10692130">
                  <a:moveTo>
                    <a:pt x="6788620" y="0"/>
                  </a:moveTo>
                  <a:lnTo>
                    <a:pt x="6747523" y="0"/>
                  </a:lnTo>
                  <a:lnTo>
                    <a:pt x="6747523" y="10692003"/>
                  </a:lnTo>
                  <a:lnTo>
                    <a:pt x="6788620" y="10692003"/>
                  </a:lnTo>
                  <a:lnTo>
                    <a:pt x="6788620" y="0"/>
                  </a:lnTo>
                  <a:close/>
                </a:path>
                <a:path w="7413625" h="10692130">
                  <a:moveTo>
                    <a:pt x="6913626" y="0"/>
                  </a:moveTo>
                  <a:lnTo>
                    <a:pt x="6872414" y="0"/>
                  </a:lnTo>
                  <a:lnTo>
                    <a:pt x="6872414" y="10692003"/>
                  </a:lnTo>
                  <a:lnTo>
                    <a:pt x="6913626" y="10692003"/>
                  </a:lnTo>
                  <a:lnTo>
                    <a:pt x="6913626" y="0"/>
                  </a:lnTo>
                  <a:close/>
                </a:path>
                <a:path w="7413625" h="10692130">
                  <a:moveTo>
                    <a:pt x="7038556" y="0"/>
                  </a:moveTo>
                  <a:lnTo>
                    <a:pt x="6997420" y="0"/>
                  </a:lnTo>
                  <a:lnTo>
                    <a:pt x="6997420" y="10692003"/>
                  </a:lnTo>
                  <a:lnTo>
                    <a:pt x="7038556" y="10692003"/>
                  </a:lnTo>
                  <a:lnTo>
                    <a:pt x="7038556" y="0"/>
                  </a:lnTo>
                  <a:close/>
                </a:path>
                <a:path w="7413625" h="10692130">
                  <a:moveTo>
                    <a:pt x="7163473" y="0"/>
                  </a:moveTo>
                  <a:lnTo>
                    <a:pt x="7122338" y="0"/>
                  </a:lnTo>
                  <a:lnTo>
                    <a:pt x="7122338" y="10692003"/>
                  </a:lnTo>
                  <a:lnTo>
                    <a:pt x="7163473" y="10692003"/>
                  </a:lnTo>
                  <a:lnTo>
                    <a:pt x="7163473" y="0"/>
                  </a:lnTo>
                  <a:close/>
                </a:path>
                <a:path w="7413625" h="10692130">
                  <a:moveTo>
                    <a:pt x="7288403" y="0"/>
                  </a:moveTo>
                  <a:lnTo>
                    <a:pt x="7247318" y="0"/>
                  </a:lnTo>
                  <a:lnTo>
                    <a:pt x="7247318" y="10692003"/>
                  </a:lnTo>
                  <a:lnTo>
                    <a:pt x="7288403" y="10692003"/>
                  </a:lnTo>
                  <a:lnTo>
                    <a:pt x="7288403" y="0"/>
                  </a:lnTo>
                  <a:close/>
                </a:path>
                <a:path w="7413625" h="10692130">
                  <a:moveTo>
                    <a:pt x="7413384" y="0"/>
                  </a:moveTo>
                  <a:lnTo>
                    <a:pt x="7372274" y="0"/>
                  </a:lnTo>
                  <a:lnTo>
                    <a:pt x="7372274" y="10692003"/>
                  </a:lnTo>
                  <a:lnTo>
                    <a:pt x="7413384" y="10692003"/>
                  </a:lnTo>
                  <a:lnTo>
                    <a:pt x="7413384" y="0"/>
                  </a:lnTo>
                  <a:close/>
                </a:path>
              </a:pathLst>
            </a:custGeom>
            <a:solidFill>
              <a:srgbClr val="726658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6" name="object 14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766308" y="1510756"/>
              <a:ext cx="81953" cy="69989"/>
            </a:xfrm>
            <a:prstGeom prst="rect">
              <a:avLst/>
            </a:prstGeom>
          </p:spPr>
        </p:pic>
        <p:sp>
          <p:nvSpPr>
            <p:cNvPr id="147" name="object 147"/>
            <p:cNvSpPr/>
            <p:nvPr/>
          </p:nvSpPr>
          <p:spPr>
            <a:xfrm>
              <a:off x="2874030" y="1529250"/>
              <a:ext cx="49530" cy="52705"/>
            </a:xfrm>
            <a:custGeom>
              <a:avLst/>
              <a:gdLst/>
              <a:ahLst/>
              <a:cxnLst/>
              <a:rect l="l" t="t" r="r" b="b"/>
              <a:pathLst>
                <a:path w="49530" h="52705">
                  <a:moveTo>
                    <a:pt x="48958" y="0"/>
                  </a:moveTo>
                  <a:lnTo>
                    <a:pt x="32143" y="0"/>
                  </a:lnTo>
                  <a:lnTo>
                    <a:pt x="32143" y="35306"/>
                  </a:lnTo>
                  <a:lnTo>
                    <a:pt x="31368" y="36423"/>
                  </a:lnTo>
                  <a:lnTo>
                    <a:pt x="30340" y="37376"/>
                  </a:lnTo>
                  <a:lnTo>
                    <a:pt x="27749" y="38912"/>
                  </a:lnTo>
                  <a:lnTo>
                    <a:pt x="26225" y="39293"/>
                  </a:lnTo>
                  <a:lnTo>
                    <a:pt x="21716" y="39293"/>
                  </a:lnTo>
                  <a:lnTo>
                    <a:pt x="19773" y="38303"/>
                  </a:lnTo>
                  <a:lnTo>
                    <a:pt x="17398" y="34315"/>
                  </a:lnTo>
                  <a:lnTo>
                    <a:pt x="16802" y="31178"/>
                  </a:lnTo>
                  <a:lnTo>
                    <a:pt x="16802" y="0"/>
                  </a:lnTo>
                  <a:lnTo>
                    <a:pt x="0" y="0"/>
                  </a:lnTo>
                  <a:lnTo>
                    <a:pt x="0" y="30010"/>
                  </a:lnTo>
                  <a:lnTo>
                    <a:pt x="304" y="33299"/>
                  </a:lnTo>
                  <a:lnTo>
                    <a:pt x="14935" y="52539"/>
                  </a:lnTo>
                  <a:lnTo>
                    <a:pt x="21120" y="52539"/>
                  </a:lnTo>
                  <a:lnTo>
                    <a:pt x="23698" y="51981"/>
                  </a:lnTo>
                  <a:lnTo>
                    <a:pt x="28587" y="49745"/>
                  </a:lnTo>
                  <a:lnTo>
                    <a:pt x="30810" y="47701"/>
                  </a:lnTo>
                  <a:lnTo>
                    <a:pt x="32778" y="44754"/>
                  </a:lnTo>
                  <a:lnTo>
                    <a:pt x="32778" y="51485"/>
                  </a:lnTo>
                  <a:lnTo>
                    <a:pt x="48958" y="51485"/>
                  </a:lnTo>
                  <a:lnTo>
                    <a:pt x="489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" name="object 14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950623" y="1506549"/>
              <a:ext cx="82171" cy="75247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3055899" y="1504759"/>
              <a:ext cx="610235" cy="77470"/>
            </a:xfrm>
            <a:custGeom>
              <a:avLst/>
              <a:gdLst/>
              <a:ahLst/>
              <a:cxnLst/>
              <a:rect l="l" t="t" r="r" b="b"/>
              <a:pathLst>
                <a:path w="610235" h="77469">
                  <a:moveTo>
                    <a:pt x="17856" y="24498"/>
                  </a:moveTo>
                  <a:lnTo>
                    <a:pt x="1054" y="24498"/>
                  </a:lnTo>
                  <a:lnTo>
                    <a:pt x="1054" y="75984"/>
                  </a:lnTo>
                  <a:lnTo>
                    <a:pt x="17856" y="75984"/>
                  </a:lnTo>
                  <a:lnTo>
                    <a:pt x="17856" y="24498"/>
                  </a:lnTo>
                  <a:close/>
                </a:path>
                <a:path w="610235" h="77469">
                  <a:moveTo>
                    <a:pt x="18923" y="6807"/>
                  </a:moveTo>
                  <a:lnTo>
                    <a:pt x="18046" y="4559"/>
                  </a:lnTo>
                  <a:lnTo>
                    <a:pt x="14541" y="914"/>
                  </a:lnTo>
                  <a:lnTo>
                    <a:pt x="12268" y="0"/>
                  </a:lnTo>
                  <a:lnTo>
                    <a:pt x="6667" y="0"/>
                  </a:lnTo>
                  <a:lnTo>
                    <a:pt x="4381" y="914"/>
                  </a:lnTo>
                  <a:lnTo>
                    <a:pt x="889" y="4559"/>
                  </a:lnTo>
                  <a:lnTo>
                    <a:pt x="0" y="6807"/>
                  </a:lnTo>
                  <a:lnTo>
                    <a:pt x="0" y="12128"/>
                  </a:lnTo>
                  <a:lnTo>
                    <a:pt x="889" y="14363"/>
                  </a:lnTo>
                  <a:lnTo>
                    <a:pt x="4381" y="18008"/>
                  </a:lnTo>
                  <a:lnTo>
                    <a:pt x="6667" y="18923"/>
                  </a:lnTo>
                  <a:lnTo>
                    <a:pt x="12268" y="18923"/>
                  </a:lnTo>
                  <a:lnTo>
                    <a:pt x="14541" y="18008"/>
                  </a:lnTo>
                  <a:lnTo>
                    <a:pt x="18046" y="14363"/>
                  </a:lnTo>
                  <a:lnTo>
                    <a:pt x="18923" y="12128"/>
                  </a:lnTo>
                  <a:lnTo>
                    <a:pt x="18923" y="6807"/>
                  </a:lnTo>
                  <a:close/>
                </a:path>
                <a:path w="610235" h="77469">
                  <a:moveTo>
                    <a:pt x="112356" y="42049"/>
                  </a:moveTo>
                  <a:lnTo>
                    <a:pt x="83540" y="42049"/>
                  </a:lnTo>
                  <a:lnTo>
                    <a:pt x="83540" y="55499"/>
                  </a:lnTo>
                  <a:lnTo>
                    <a:pt x="112356" y="55499"/>
                  </a:lnTo>
                  <a:lnTo>
                    <a:pt x="112356" y="42049"/>
                  </a:lnTo>
                  <a:close/>
                </a:path>
                <a:path w="610235" h="77469">
                  <a:moveTo>
                    <a:pt x="233413" y="8801"/>
                  </a:moveTo>
                  <a:lnTo>
                    <a:pt x="230746" y="7480"/>
                  </a:lnTo>
                  <a:lnTo>
                    <a:pt x="227571" y="6477"/>
                  </a:lnTo>
                  <a:lnTo>
                    <a:pt x="220218" y="5080"/>
                  </a:lnTo>
                  <a:lnTo>
                    <a:pt x="216560" y="4737"/>
                  </a:lnTo>
                  <a:lnTo>
                    <a:pt x="212928" y="4737"/>
                  </a:lnTo>
                  <a:lnTo>
                    <a:pt x="206756" y="4737"/>
                  </a:lnTo>
                  <a:lnTo>
                    <a:pt x="176110" y="30911"/>
                  </a:lnTo>
                  <a:lnTo>
                    <a:pt x="175298" y="35737"/>
                  </a:lnTo>
                  <a:lnTo>
                    <a:pt x="175298" y="46240"/>
                  </a:lnTo>
                  <a:lnTo>
                    <a:pt x="201320" y="76327"/>
                  </a:lnTo>
                  <a:lnTo>
                    <a:pt x="206756" y="77241"/>
                  </a:lnTo>
                  <a:lnTo>
                    <a:pt x="216560" y="77241"/>
                  </a:lnTo>
                  <a:lnTo>
                    <a:pt x="220218" y="76898"/>
                  </a:lnTo>
                  <a:lnTo>
                    <a:pt x="227571" y="75501"/>
                  </a:lnTo>
                  <a:lnTo>
                    <a:pt x="230746" y="74498"/>
                  </a:lnTo>
                  <a:lnTo>
                    <a:pt x="233413" y="73177"/>
                  </a:lnTo>
                  <a:lnTo>
                    <a:pt x="230886" y="60553"/>
                  </a:lnTo>
                  <a:lnTo>
                    <a:pt x="228790" y="61379"/>
                  </a:lnTo>
                  <a:lnTo>
                    <a:pt x="226390" y="62103"/>
                  </a:lnTo>
                  <a:lnTo>
                    <a:pt x="221005" y="63284"/>
                  </a:lnTo>
                  <a:lnTo>
                    <a:pt x="218313" y="63588"/>
                  </a:lnTo>
                  <a:lnTo>
                    <a:pt x="208508" y="63588"/>
                  </a:lnTo>
                  <a:lnTo>
                    <a:pt x="202869" y="61722"/>
                  </a:lnTo>
                  <a:lnTo>
                    <a:pt x="194602" y="54254"/>
                  </a:lnTo>
                  <a:lnTo>
                    <a:pt x="192544" y="48590"/>
                  </a:lnTo>
                  <a:lnTo>
                    <a:pt x="192544" y="33388"/>
                  </a:lnTo>
                  <a:lnTo>
                    <a:pt x="194602" y="27736"/>
                  </a:lnTo>
                  <a:lnTo>
                    <a:pt x="202869" y="20269"/>
                  </a:lnTo>
                  <a:lnTo>
                    <a:pt x="208508" y="18402"/>
                  </a:lnTo>
                  <a:lnTo>
                    <a:pt x="218313" y="18402"/>
                  </a:lnTo>
                  <a:lnTo>
                    <a:pt x="221005" y="18694"/>
                  </a:lnTo>
                  <a:lnTo>
                    <a:pt x="226390" y="19888"/>
                  </a:lnTo>
                  <a:lnTo>
                    <a:pt x="228790" y="20612"/>
                  </a:lnTo>
                  <a:lnTo>
                    <a:pt x="230886" y="21437"/>
                  </a:lnTo>
                  <a:lnTo>
                    <a:pt x="233413" y="8801"/>
                  </a:lnTo>
                  <a:close/>
                </a:path>
                <a:path w="610235" h="77469">
                  <a:moveTo>
                    <a:pt x="307911" y="24498"/>
                  </a:moveTo>
                  <a:lnTo>
                    <a:pt x="291096" y="24498"/>
                  </a:lnTo>
                  <a:lnTo>
                    <a:pt x="291096" y="59804"/>
                  </a:lnTo>
                  <a:lnTo>
                    <a:pt x="290322" y="60921"/>
                  </a:lnTo>
                  <a:lnTo>
                    <a:pt x="289293" y="61874"/>
                  </a:lnTo>
                  <a:lnTo>
                    <a:pt x="286702" y="63411"/>
                  </a:lnTo>
                  <a:lnTo>
                    <a:pt x="285178" y="63792"/>
                  </a:lnTo>
                  <a:lnTo>
                    <a:pt x="280695" y="63792"/>
                  </a:lnTo>
                  <a:lnTo>
                    <a:pt x="278726" y="62801"/>
                  </a:lnTo>
                  <a:lnTo>
                    <a:pt x="276352" y="58813"/>
                  </a:lnTo>
                  <a:lnTo>
                    <a:pt x="275755" y="55676"/>
                  </a:lnTo>
                  <a:lnTo>
                    <a:pt x="275755" y="24498"/>
                  </a:lnTo>
                  <a:lnTo>
                    <a:pt x="258953" y="24498"/>
                  </a:lnTo>
                  <a:lnTo>
                    <a:pt x="258953" y="54508"/>
                  </a:lnTo>
                  <a:lnTo>
                    <a:pt x="259257" y="57797"/>
                  </a:lnTo>
                  <a:lnTo>
                    <a:pt x="273900" y="77038"/>
                  </a:lnTo>
                  <a:lnTo>
                    <a:pt x="280073" y="77038"/>
                  </a:lnTo>
                  <a:lnTo>
                    <a:pt x="282663" y="76479"/>
                  </a:lnTo>
                  <a:lnTo>
                    <a:pt x="287540" y="74244"/>
                  </a:lnTo>
                  <a:lnTo>
                    <a:pt x="289763" y="72199"/>
                  </a:lnTo>
                  <a:lnTo>
                    <a:pt x="291731" y="69253"/>
                  </a:lnTo>
                  <a:lnTo>
                    <a:pt x="291731" y="75984"/>
                  </a:lnTo>
                  <a:lnTo>
                    <a:pt x="307911" y="75984"/>
                  </a:lnTo>
                  <a:lnTo>
                    <a:pt x="307911" y="24498"/>
                  </a:lnTo>
                  <a:close/>
                </a:path>
                <a:path w="610235" h="77469">
                  <a:moveTo>
                    <a:pt x="353085" y="24498"/>
                  </a:moveTo>
                  <a:lnTo>
                    <a:pt x="336283" y="24498"/>
                  </a:lnTo>
                  <a:lnTo>
                    <a:pt x="336283" y="75984"/>
                  </a:lnTo>
                  <a:lnTo>
                    <a:pt x="353085" y="75984"/>
                  </a:lnTo>
                  <a:lnTo>
                    <a:pt x="353085" y="24498"/>
                  </a:lnTo>
                  <a:close/>
                </a:path>
                <a:path w="610235" h="77469">
                  <a:moveTo>
                    <a:pt x="354139" y="6807"/>
                  </a:moveTo>
                  <a:lnTo>
                    <a:pt x="353275" y="4559"/>
                  </a:lnTo>
                  <a:lnTo>
                    <a:pt x="349745" y="914"/>
                  </a:lnTo>
                  <a:lnTo>
                    <a:pt x="347484" y="0"/>
                  </a:lnTo>
                  <a:lnTo>
                    <a:pt x="341884" y="0"/>
                  </a:lnTo>
                  <a:lnTo>
                    <a:pt x="339610" y="914"/>
                  </a:lnTo>
                  <a:lnTo>
                    <a:pt x="336092" y="4559"/>
                  </a:lnTo>
                  <a:lnTo>
                    <a:pt x="335229" y="6807"/>
                  </a:lnTo>
                  <a:lnTo>
                    <a:pt x="335229" y="12128"/>
                  </a:lnTo>
                  <a:lnTo>
                    <a:pt x="336092" y="14363"/>
                  </a:lnTo>
                  <a:lnTo>
                    <a:pt x="339610" y="18008"/>
                  </a:lnTo>
                  <a:lnTo>
                    <a:pt x="341884" y="18923"/>
                  </a:lnTo>
                  <a:lnTo>
                    <a:pt x="347484" y="18923"/>
                  </a:lnTo>
                  <a:lnTo>
                    <a:pt x="349745" y="18008"/>
                  </a:lnTo>
                  <a:lnTo>
                    <a:pt x="353275" y="14363"/>
                  </a:lnTo>
                  <a:lnTo>
                    <a:pt x="354139" y="12128"/>
                  </a:lnTo>
                  <a:lnTo>
                    <a:pt x="354139" y="6807"/>
                  </a:lnTo>
                  <a:close/>
                </a:path>
                <a:path w="610235" h="77469">
                  <a:moveTo>
                    <a:pt x="418147" y="56654"/>
                  </a:moveTo>
                  <a:lnTo>
                    <a:pt x="395579" y="40525"/>
                  </a:lnTo>
                  <a:lnTo>
                    <a:pt x="394931" y="39674"/>
                  </a:lnTo>
                  <a:lnTo>
                    <a:pt x="394931" y="37287"/>
                  </a:lnTo>
                  <a:lnTo>
                    <a:pt x="395465" y="36499"/>
                  </a:lnTo>
                  <a:lnTo>
                    <a:pt x="397637" y="35725"/>
                  </a:lnTo>
                  <a:lnTo>
                    <a:pt x="399199" y="35534"/>
                  </a:lnTo>
                  <a:lnTo>
                    <a:pt x="403542" y="35534"/>
                  </a:lnTo>
                  <a:lnTo>
                    <a:pt x="405726" y="35801"/>
                  </a:lnTo>
                  <a:lnTo>
                    <a:pt x="409943" y="36855"/>
                  </a:lnTo>
                  <a:lnTo>
                    <a:pt x="411949" y="37528"/>
                  </a:lnTo>
                  <a:lnTo>
                    <a:pt x="413842" y="38366"/>
                  </a:lnTo>
                  <a:lnTo>
                    <a:pt x="416153" y="27343"/>
                  </a:lnTo>
                  <a:lnTo>
                    <a:pt x="413677" y="25933"/>
                  </a:lnTo>
                  <a:lnTo>
                    <a:pt x="411137" y="24942"/>
                  </a:lnTo>
                  <a:lnTo>
                    <a:pt x="405815" y="23749"/>
                  </a:lnTo>
                  <a:lnTo>
                    <a:pt x="402882" y="23456"/>
                  </a:lnTo>
                  <a:lnTo>
                    <a:pt x="393547" y="23456"/>
                  </a:lnTo>
                  <a:lnTo>
                    <a:pt x="388620" y="24790"/>
                  </a:lnTo>
                  <a:lnTo>
                    <a:pt x="381050" y="30111"/>
                  </a:lnTo>
                  <a:lnTo>
                    <a:pt x="379171" y="34239"/>
                  </a:lnTo>
                  <a:lnTo>
                    <a:pt x="379171" y="42087"/>
                  </a:lnTo>
                  <a:lnTo>
                    <a:pt x="401828" y="58915"/>
                  </a:lnTo>
                  <a:lnTo>
                    <a:pt x="402501" y="59804"/>
                  </a:lnTo>
                  <a:lnTo>
                    <a:pt x="402501" y="62471"/>
                  </a:lnTo>
                  <a:lnTo>
                    <a:pt x="401739" y="63474"/>
                  </a:lnTo>
                  <a:lnTo>
                    <a:pt x="398729" y="64668"/>
                  </a:lnTo>
                  <a:lnTo>
                    <a:pt x="396951" y="64960"/>
                  </a:lnTo>
                  <a:lnTo>
                    <a:pt x="392963" y="64960"/>
                  </a:lnTo>
                  <a:lnTo>
                    <a:pt x="390664" y="64731"/>
                  </a:lnTo>
                  <a:lnTo>
                    <a:pt x="385419" y="63817"/>
                  </a:lnTo>
                  <a:lnTo>
                    <a:pt x="382993" y="63144"/>
                  </a:lnTo>
                  <a:lnTo>
                    <a:pt x="380834" y="62230"/>
                  </a:lnTo>
                  <a:lnTo>
                    <a:pt x="378536" y="73888"/>
                  </a:lnTo>
                  <a:lnTo>
                    <a:pt x="381050" y="74942"/>
                  </a:lnTo>
                  <a:lnTo>
                    <a:pt x="383857" y="75730"/>
                  </a:lnTo>
                  <a:lnTo>
                    <a:pt x="390017" y="76784"/>
                  </a:lnTo>
                  <a:lnTo>
                    <a:pt x="392963" y="77050"/>
                  </a:lnTo>
                  <a:lnTo>
                    <a:pt x="399059" y="77050"/>
                  </a:lnTo>
                  <a:lnTo>
                    <a:pt x="418147" y="62052"/>
                  </a:lnTo>
                  <a:lnTo>
                    <a:pt x="418147" y="59182"/>
                  </a:lnTo>
                  <a:lnTo>
                    <a:pt x="418147" y="56654"/>
                  </a:lnTo>
                  <a:close/>
                </a:path>
                <a:path w="610235" h="77469">
                  <a:moveTo>
                    <a:pt x="459727" y="24498"/>
                  </a:moveTo>
                  <a:lnTo>
                    <a:pt x="442937" y="24498"/>
                  </a:lnTo>
                  <a:lnTo>
                    <a:pt x="442937" y="75984"/>
                  </a:lnTo>
                  <a:lnTo>
                    <a:pt x="459727" y="75984"/>
                  </a:lnTo>
                  <a:lnTo>
                    <a:pt x="459727" y="24498"/>
                  </a:lnTo>
                  <a:close/>
                </a:path>
                <a:path w="610235" h="77469">
                  <a:moveTo>
                    <a:pt x="460806" y="6807"/>
                  </a:moveTo>
                  <a:lnTo>
                    <a:pt x="459917" y="4559"/>
                  </a:lnTo>
                  <a:lnTo>
                    <a:pt x="456425" y="914"/>
                  </a:lnTo>
                  <a:lnTo>
                    <a:pt x="454139" y="0"/>
                  </a:lnTo>
                  <a:lnTo>
                    <a:pt x="448538" y="0"/>
                  </a:lnTo>
                  <a:lnTo>
                    <a:pt x="446265" y="914"/>
                  </a:lnTo>
                  <a:lnTo>
                    <a:pt x="442760" y="4559"/>
                  </a:lnTo>
                  <a:lnTo>
                    <a:pt x="441883" y="6807"/>
                  </a:lnTo>
                  <a:lnTo>
                    <a:pt x="441883" y="12128"/>
                  </a:lnTo>
                  <a:lnTo>
                    <a:pt x="442760" y="14363"/>
                  </a:lnTo>
                  <a:lnTo>
                    <a:pt x="446265" y="18008"/>
                  </a:lnTo>
                  <a:lnTo>
                    <a:pt x="448538" y="18923"/>
                  </a:lnTo>
                  <a:lnTo>
                    <a:pt x="454139" y="18923"/>
                  </a:lnTo>
                  <a:lnTo>
                    <a:pt x="456425" y="18008"/>
                  </a:lnTo>
                  <a:lnTo>
                    <a:pt x="459917" y="14363"/>
                  </a:lnTo>
                  <a:lnTo>
                    <a:pt x="460806" y="12128"/>
                  </a:lnTo>
                  <a:lnTo>
                    <a:pt x="460806" y="6807"/>
                  </a:lnTo>
                  <a:close/>
                </a:path>
                <a:path w="610235" h="77469">
                  <a:moveTo>
                    <a:pt x="537514" y="45974"/>
                  </a:moveTo>
                  <a:lnTo>
                    <a:pt x="522135" y="23456"/>
                  </a:lnTo>
                  <a:lnTo>
                    <a:pt x="515835" y="23456"/>
                  </a:lnTo>
                  <a:lnTo>
                    <a:pt x="513118" y="24053"/>
                  </a:lnTo>
                  <a:lnTo>
                    <a:pt x="507987" y="26428"/>
                  </a:lnTo>
                  <a:lnTo>
                    <a:pt x="505904" y="28435"/>
                  </a:lnTo>
                  <a:lnTo>
                    <a:pt x="504291" y="31229"/>
                  </a:lnTo>
                  <a:lnTo>
                    <a:pt x="504291" y="24511"/>
                  </a:lnTo>
                  <a:lnTo>
                    <a:pt x="488124" y="24511"/>
                  </a:lnTo>
                  <a:lnTo>
                    <a:pt x="488124" y="75996"/>
                  </a:lnTo>
                  <a:lnTo>
                    <a:pt x="504939" y="75996"/>
                  </a:lnTo>
                  <a:lnTo>
                    <a:pt x="504939" y="40690"/>
                  </a:lnTo>
                  <a:lnTo>
                    <a:pt x="505714" y="39573"/>
                  </a:lnTo>
                  <a:lnTo>
                    <a:pt x="506742" y="38620"/>
                  </a:lnTo>
                  <a:lnTo>
                    <a:pt x="509333" y="37084"/>
                  </a:lnTo>
                  <a:lnTo>
                    <a:pt x="510857" y="36703"/>
                  </a:lnTo>
                  <a:lnTo>
                    <a:pt x="515340" y="36703"/>
                  </a:lnTo>
                  <a:lnTo>
                    <a:pt x="517372" y="37693"/>
                  </a:lnTo>
                  <a:lnTo>
                    <a:pt x="520039" y="41681"/>
                  </a:lnTo>
                  <a:lnTo>
                    <a:pt x="520687" y="44818"/>
                  </a:lnTo>
                  <a:lnTo>
                    <a:pt x="520687" y="75996"/>
                  </a:lnTo>
                  <a:lnTo>
                    <a:pt x="537514" y="75996"/>
                  </a:lnTo>
                  <a:lnTo>
                    <a:pt x="537514" y="45974"/>
                  </a:lnTo>
                  <a:close/>
                </a:path>
                <a:path w="610235" h="77469">
                  <a:moveTo>
                    <a:pt x="609828" y="38836"/>
                  </a:moveTo>
                  <a:lnTo>
                    <a:pt x="608126" y="34175"/>
                  </a:lnTo>
                  <a:lnTo>
                    <a:pt x="607834" y="33350"/>
                  </a:lnTo>
                  <a:lnTo>
                    <a:pt x="600011" y="25438"/>
                  </a:lnTo>
                  <a:lnTo>
                    <a:pt x="594690" y="23456"/>
                  </a:lnTo>
                  <a:lnTo>
                    <a:pt x="594271" y="23456"/>
                  </a:lnTo>
                  <a:lnTo>
                    <a:pt x="594271" y="39814"/>
                  </a:lnTo>
                  <a:lnTo>
                    <a:pt x="594194" y="43281"/>
                  </a:lnTo>
                  <a:lnTo>
                    <a:pt x="594055" y="43840"/>
                  </a:lnTo>
                  <a:lnTo>
                    <a:pt x="579145" y="43840"/>
                  </a:lnTo>
                  <a:lnTo>
                    <a:pt x="579145" y="40830"/>
                  </a:lnTo>
                  <a:lnTo>
                    <a:pt x="579843" y="38468"/>
                  </a:lnTo>
                  <a:lnTo>
                    <a:pt x="582726" y="35026"/>
                  </a:lnTo>
                  <a:lnTo>
                    <a:pt x="584771" y="34175"/>
                  </a:lnTo>
                  <a:lnTo>
                    <a:pt x="589610" y="34175"/>
                  </a:lnTo>
                  <a:lnTo>
                    <a:pt x="591286" y="34925"/>
                  </a:lnTo>
                  <a:lnTo>
                    <a:pt x="592467" y="36436"/>
                  </a:lnTo>
                  <a:lnTo>
                    <a:pt x="593674" y="37934"/>
                  </a:lnTo>
                  <a:lnTo>
                    <a:pt x="594271" y="39814"/>
                  </a:lnTo>
                  <a:lnTo>
                    <a:pt x="594271" y="23456"/>
                  </a:lnTo>
                  <a:lnTo>
                    <a:pt x="583971" y="23456"/>
                  </a:lnTo>
                  <a:lnTo>
                    <a:pt x="561771" y="46469"/>
                  </a:lnTo>
                  <a:lnTo>
                    <a:pt x="561771" y="54597"/>
                  </a:lnTo>
                  <a:lnTo>
                    <a:pt x="584847" y="77050"/>
                  </a:lnTo>
                  <a:lnTo>
                    <a:pt x="592899" y="77050"/>
                  </a:lnTo>
                  <a:lnTo>
                    <a:pt x="596353" y="76695"/>
                  </a:lnTo>
                  <a:lnTo>
                    <a:pt x="603008" y="75298"/>
                  </a:lnTo>
                  <a:lnTo>
                    <a:pt x="606005" y="74282"/>
                  </a:lnTo>
                  <a:lnTo>
                    <a:pt x="608672" y="72948"/>
                  </a:lnTo>
                  <a:lnTo>
                    <a:pt x="607098" y="64858"/>
                  </a:lnTo>
                  <a:lnTo>
                    <a:pt x="606564" y="62128"/>
                  </a:lnTo>
                  <a:lnTo>
                    <a:pt x="604532" y="63030"/>
                  </a:lnTo>
                  <a:lnTo>
                    <a:pt x="602132" y="63728"/>
                  </a:lnTo>
                  <a:lnTo>
                    <a:pt x="596595" y="64630"/>
                  </a:lnTo>
                  <a:lnTo>
                    <a:pt x="593953" y="64858"/>
                  </a:lnTo>
                  <a:lnTo>
                    <a:pt x="587286" y="64858"/>
                  </a:lnTo>
                  <a:lnTo>
                    <a:pt x="584225" y="63893"/>
                  </a:lnTo>
                  <a:lnTo>
                    <a:pt x="582244" y="61963"/>
                  </a:lnTo>
                  <a:lnTo>
                    <a:pt x="580237" y="60045"/>
                  </a:lnTo>
                  <a:lnTo>
                    <a:pt x="579170" y="57505"/>
                  </a:lnTo>
                  <a:lnTo>
                    <a:pt x="579031" y="54343"/>
                  </a:lnTo>
                  <a:lnTo>
                    <a:pt x="608863" y="54343"/>
                  </a:lnTo>
                  <a:lnTo>
                    <a:pt x="609498" y="51346"/>
                  </a:lnTo>
                  <a:lnTo>
                    <a:pt x="609828" y="48501"/>
                  </a:lnTo>
                  <a:lnTo>
                    <a:pt x="609828" y="43840"/>
                  </a:lnTo>
                  <a:lnTo>
                    <a:pt x="609828" y="388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" name="object 15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729931" y="1509504"/>
              <a:ext cx="1036552" cy="72504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385948" y="514325"/>
              <a:ext cx="2810846" cy="905890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540179" y="2049421"/>
              <a:ext cx="480310" cy="205830"/>
            </a:xfrm>
            <a:prstGeom prst="rect">
              <a:avLst/>
            </a:prstGeom>
          </p:spPr>
        </p:pic>
        <p:sp>
          <p:nvSpPr>
            <p:cNvPr id="153" name="object 153"/>
            <p:cNvSpPr/>
            <p:nvPr/>
          </p:nvSpPr>
          <p:spPr>
            <a:xfrm>
              <a:off x="3532136" y="2215565"/>
              <a:ext cx="495934" cy="15875"/>
            </a:xfrm>
            <a:custGeom>
              <a:avLst/>
              <a:gdLst/>
              <a:ahLst/>
              <a:cxnLst/>
              <a:rect l="l" t="t" r="r" b="b"/>
              <a:pathLst>
                <a:path w="495935" h="15875">
                  <a:moveTo>
                    <a:pt x="495706" y="0"/>
                  </a:moveTo>
                  <a:lnTo>
                    <a:pt x="0" y="0"/>
                  </a:lnTo>
                  <a:lnTo>
                    <a:pt x="0" y="15519"/>
                  </a:lnTo>
                  <a:lnTo>
                    <a:pt x="495706" y="15519"/>
                  </a:lnTo>
                  <a:lnTo>
                    <a:pt x="4957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4" name="object 15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102319" y="2468994"/>
              <a:ext cx="321223" cy="157045"/>
            </a:xfrm>
            <a:prstGeom prst="rect">
              <a:avLst/>
            </a:prstGeom>
          </p:spPr>
        </p:pic>
        <p:sp>
          <p:nvSpPr>
            <p:cNvPr id="155" name="object 155"/>
            <p:cNvSpPr/>
            <p:nvPr/>
          </p:nvSpPr>
          <p:spPr>
            <a:xfrm>
              <a:off x="5016703" y="2468994"/>
              <a:ext cx="697230" cy="157480"/>
            </a:xfrm>
            <a:custGeom>
              <a:avLst/>
              <a:gdLst/>
              <a:ahLst/>
              <a:cxnLst/>
              <a:rect l="l" t="t" r="r" b="b"/>
              <a:pathLst>
                <a:path w="697229" h="157480">
                  <a:moveTo>
                    <a:pt x="121805" y="12"/>
                  </a:moveTo>
                  <a:lnTo>
                    <a:pt x="83604" y="12"/>
                  </a:lnTo>
                  <a:lnTo>
                    <a:pt x="83604" y="4521"/>
                  </a:lnTo>
                  <a:lnTo>
                    <a:pt x="90170" y="5041"/>
                  </a:lnTo>
                  <a:lnTo>
                    <a:pt x="94538" y="6591"/>
                  </a:lnTo>
                  <a:lnTo>
                    <a:pt x="98920" y="11734"/>
                  </a:lnTo>
                  <a:lnTo>
                    <a:pt x="100012" y="16040"/>
                  </a:lnTo>
                  <a:lnTo>
                    <a:pt x="100012" y="74295"/>
                  </a:lnTo>
                  <a:lnTo>
                    <a:pt x="99148" y="74295"/>
                  </a:lnTo>
                  <a:lnTo>
                    <a:pt x="38023" y="12"/>
                  </a:lnTo>
                  <a:lnTo>
                    <a:pt x="342" y="12"/>
                  </a:lnTo>
                  <a:lnTo>
                    <a:pt x="342" y="4521"/>
                  </a:lnTo>
                  <a:lnTo>
                    <a:pt x="2540" y="4813"/>
                  </a:lnTo>
                  <a:lnTo>
                    <a:pt x="4279" y="5486"/>
                  </a:lnTo>
                  <a:lnTo>
                    <a:pt x="6832" y="7632"/>
                  </a:lnTo>
                  <a:lnTo>
                    <a:pt x="15621" y="17284"/>
                  </a:lnTo>
                  <a:lnTo>
                    <a:pt x="15621" y="106070"/>
                  </a:lnTo>
                  <a:lnTo>
                    <a:pt x="14668" y="109524"/>
                  </a:lnTo>
                  <a:lnTo>
                    <a:pt x="10845" y="114211"/>
                  </a:lnTo>
                  <a:lnTo>
                    <a:pt x="6604" y="115468"/>
                  </a:lnTo>
                  <a:lnTo>
                    <a:pt x="0" y="115646"/>
                  </a:lnTo>
                  <a:lnTo>
                    <a:pt x="0" y="120154"/>
                  </a:lnTo>
                  <a:lnTo>
                    <a:pt x="40284" y="120154"/>
                  </a:lnTo>
                  <a:lnTo>
                    <a:pt x="40284" y="115646"/>
                  </a:lnTo>
                  <a:lnTo>
                    <a:pt x="32931" y="115354"/>
                  </a:lnTo>
                  <a:lnTo>
                    <a:pt x="28067" y="113372"/>
                  </a:lnTo>
                  <a:lnTo>
                    <a:pt x="24193" y="107442"/>
                  </a:lnTo>
                  <a:lnTo>
                    <a:pt x="23444" y="103581"/>
                  </a:lnTo>
                  <a:lnTo>
                    <a:pt x="23444" y="28397"/>
                  </a:lnTo>
                  <a:lnTo>
                    <a:pt x="24650" y="28397"/>
                  </a:lnTo>
                  <a:lnTo>
                    <a:pt x="102882" y="123456"/>
                  </a:lnTo>
                  <a:lnTo>
                    <a:pt x="107823" y="123456"/>
                  </a:lnTo>
                  <a:lnTo>
                    <a:pt x="107823" y="13258"/>
                  </a:lnTo>
                  <a:lnTo>
                    <a:pt x="108762" y="9791"/>
                  </a:lnTo>
                  <a:lnTo>
                    <a:pt x="112522" y="6680"/>
                  </a:lnTo>
                  <a:lnTo>
                    <a:pt x="116243" y="5448"/>
                  </a:lnTo>
                  <a:lnTo>
                    <a:pt x="121805" y="4521"/>
                  </a:lnTo>
                  <a:lnTo>
                    <a:pt x="121805" y="12"/>
                  </a:lnTo>
                  <a:close/>
                </a:path>
                <a:path w="697229" h="157480">
                  <a:moveTo>
                    <a:pt x="209664" y="79438"/>
                  </a:moveTo>
                  <a:lnTo>
                    <a:pt x="192405" y="43167"/>
                  </a:lnTo>
                  <a:lnTo>
                    <a:pt x="183540" y="38569"/>
                  </a:lnTo>
                  <a:lnTo>
                    <a:pt x="183540" y="79438"/>
                  </a:lnTo>
                  <a:lnTo>
                    <a:pt x="183375" y="88734"/>
                  </a:lnTo>
                  <a:lnTo>
                    <a:pt x="175285" y="117119"/>
                  </a:lnTo>
                  <a:lnTo>
                    <a:pt x="163550" y="117119"/>
                  </a:lnTo>
                  <a:lnTo>
                    <a:pt x="155702" y="88023"/>
                  </a:lnTo>
                  <a:lnTo>
                    <a:pt x="155752" y="70192"/>
                  </a:lnTo>
                  <a:lnTo>
                    <a:pt x="163626" y="41770"/>
                  </a:lnTo>
                  <a:lnTo>
                    <a:pt x="175145" y="41770"/>
                  </a:lnTo>
                  <a:lnTo>
                    <a:pt x="183540" y="79438"/>
                  </a:lnTo>
                  <a:lnTo>
                    <a:pt x="183540" y="38569"/>
                  </a:lnTo>
                  <a:lnTo>
                    <a:pt x="177965" y="36817"/>
                  </a:lnTo>
                  <a:lnTo>
                    <a:pt x="169557" y="36029"/>
                  </a:lnTo>
                  <a:lnTo>
                    <a:pt x="161226" y="36817"/>
                  </a:lnTo>
                  <a:lnTo>
                    <a:pt x="132308" y="62407"/>
                  </a:lnTo>
                  <a:lnTo>
                    <a:pt x="129451" y="79438"/>
                  </a:lnTo>
                  <a:lnTo>
                    <a:pt x="130162" y="88315"/>
                  </a:lnTo>
                  <a:lnTo>
                    <a:pt x="153695" y="119735"/>
                  </a:lnTo>
                  <a:lnTo>
                    <a:pt x="169557" y="122847"/>
                  </a:lnTo>
                  <a:lnTo>
                    <a:pt x="178079" y="122047"/>
                  </a:lnTo>
                  <a:lnTo>
                    <a:pt x="185750" y="119646"/>
                  </a:lnTo>
                  <a:lnTo>
                    <a:pt x="190055" y="117119"/>
                  </a:lnTo>
                  <a:lnTo>
                    <a:pt x="192570" y="115646"/>
                  </a:lnTo>
                  <a:lnTo>
                    <a:pt x="198551" y="110045"/>
                  </a:lnTo>
                  <a:lnTo>
                    <a:pt x="203415" y="103327"/>
                  </a:lnTo>
                  <a:lnTo>
                    <a:pt x="206883" y="95986"/>
                  </a:lnTo>
                  <a:lnTo>
                    <a:pt x="208965" y="88023"/>
                  </a:lnTo>
                  <a:lnTo>
                    <a:pt x="209664" y="79438"/>
                  </a:lnTo>
                  <a:close/>
                </a:path>
                <a:path w="697229" h="157480">
                  <a:moveTo>
                    <a:pt x="309245" y="115900"/>
                  </a:moveTo>
                  <a:lnTo>
                    <a:pt x="306057" y="115493"/>
                  </a:lnTo>
                  <a:lnTo>
                    <a:pt x="303796" y="114719"/>
                  </a:lnTo>
                  <a:lnTo>
                    <a:pt x="301078" y="112395"/>
                  </a:lnTo>
                  <a:lnTo>
                    <a:pt x="300393" y="109816"/>
                  </a:lnTo>
                  <a:lnTo>
                    <a:pt x="300393" y="52959"/>
                  </a:lnTo>
                  <a:lnTo>
                    <a:pt x="298297" y="46050"/>
                  </a:lnTo>
                  <a:lnTo>
                    <a:pt x="289902" y="38163"/>
                  </a:lnTo>
                  <a:lnTo>
                    <a:pt x="283984" y="36207"/>
                  </a:lnTo>
                  <a:lnTo>
                    <a:pt x="271018" y="36207"/>
                  </a:lnTo>
                  <a:lnTo>
                    <a:pt x="266179" y="37604"/>
                  </a:lnTo>
                  <a:lnTo>
                    <a:pt x="257429" y="43218"/>
                  </a:lnTo>
                  <a:lnTo>
                    <a:pt x="253834" y="46761"/>
                  </a:lnTo>
                  <a:lnTo>
                    <a:pt x="250990" y="51054"/>
                  </a:lnTo>
                  <a:lnTo>
                    <a:pt x="250990" y="38290"/>
                  </a:lnTo>
                  <a:lnTo>
                    <a:pt x="217309" y="38290"/>
                  </a:lnTo>
                  <a:lnTo>
                    <a:pt x="217309" y="42545"/>
                  </a:lnTo>
                  <a:lnTo>
                    <a:pt x="221132" y="43002"/>
                  </a:lnTo>
                  <a:lnTo>
                    <a:pt x="223659" y="43942"/>
                  </a:lnTo>
                  <a:lnTo>
                    <a:pt x="226148" y="46748"/>
                  </a:lnTo>
                  <a:lnTo>
                    <a:pt x="226771" y="49250"/>
                  </a:lnTo>
                  <a:lnTo>
                    <a:pt x="226771" y="109181"/>
                  </a:lnTo>
                  <a:lnTo>
                    <a:pt x="226009" y="111899"/>
                  </a:lnTo>
                  <a:lnTo>
                    <a:pt x="222935" y="114604"/>
                  </a:lnTo>
                  <a:lnTo>
                    <a:pt x="220548" y="115493"/>
                  </a:lnTo>
                  <a:lnTo>
                    <a:pt x="217309" y="115900"/>
                  </a:lnTo>
                  <a:lnTo>
                    <a:pt x="217309" y="120154"/>
                  </a:lnTo>
                  <a:lnTo>
                    <a:pt x="260108" y="120154"/>
                  </a:lnTo>
                  <a:lnTo>
                    <a:pt x="260108" y="115900"/>
                  </a:lnTo>
                  <a:lnTo>
                    <a:pt x="256921" y="115265"/>
                  </a:lnTo>
                  <a:lnTo>
                    <a:pt x="254749" y="114388"/>
                  </a:lnTo>
                  <a:lnTo>
                    <a:pt x="252450" y="112191"/>
                  </a:lnTo>
                  <a:lnTo>
                    <a:pt x="251866" y="109702"/>
                  </a:lnTo>
                  <a:lnTo>
                    <a:pt x="251866" y="58254"/>
                  </a:lnTo>
                  <a:lnTo>
                    <a:pt x="253250" y="55994"/>
                  </a:lnTo>
                  <a:lnTo>
                    <a:pt x="255231" y="53746"/>
                  </a:lnTo>
                  <a:lnTo>
                    <a:pt x="260388" y="49301"/>
                  </a:lnTo>
                  <a:lnTo>
                    <a:pt x="263207" y="48183"/>
                  </a:lnTo>
                  <a:lnTo>
                    <a:pt x="270383" y="48183"/>
                  </a:lnTo>
                  <a:lnTo>
                    <a:pt x="273138" y="50012"/>
                  </a:lnTo>
                  <a:lnTo>
                    <a:pt x="275323" y="55676"/>
                  </a:lnTo>
                  <a:lnTo>
                    <a:pt x="275742" y="58724"/>
                  </a:lnTo>
                  <a:lnTo>
                    <a:pt x="275742" y="109702"/>
                  </a:lnTo>
                  <a:lnTo>
                    <a:pt x="275158" y="112191"/>
                  </a:lnTo>
                  <a:lnTo>
                    <a:pt x="272846" y="114388"/>
                  </a:lnTo>
                  <a:lnTo>
                    <a:pt x="270675" y="115265"/>
                  </a:lnTo>
                  <a:lnTo>
                    <a:pt x="267487" y="115900"/>
                  </a:lnTo>
                  <a:lnTo>
                    <a:pt x="267487" y="120154"/>
                  </a:lnTo>
                  <a:lnTo>
                    <a:pt x="309245" y="120154"/>
                  </a:lnTo>
                  <a:lnTo>
                    <a:pt x="309245" y="115900"/>
                  </a:lnTo>
                  <a:close/>
                </a:path>
                <a:path w="697229" h="157480">
                  <a:moveTo>
                    <a:pt x="361848" y="69189"/>
                  </a:moveTo>
                  <a:lnTo>
                    <a:pt x="321132" y="69189"/>
                  </a:lnTo>
                  <a:lnTo>
                    <a:pt x="321132" y="89763"/>
                  </a:lnTo>
                  <a:lnTo>
                    <a:pt x="361848" y="89763"/>
                  </a:lnTo>
                  <a:lnTo>
                    <a:pt x="361848" y="69189"/>
                  </a:lnTo>
                  <a:close/>
                </a:path>
                <a:path w="697229" h="157480">
                  <a:moveTo>
                    <a:pt x="497205" y="0"/>
                  </a:moveTo>
                  <a:lnTo>
                    <a:pt x="459346" y="0"/>
                  </a:lnTo>
                  <a:lnTo>
                    <a:pt x="459346" y="4343"/>
                  </a:lnTo>
                  <a:lnTo>
                    <a:pt x="465480" y="4749"/>
                  </a:lnTo>
                  <a:lnTo>
                    <a:pt x="469544" y="5372"/>
                  </a:lnTo>
                  <a:lnTo>
                    <a:pt x="473532" y="7048"/>
                  </a:lnTo>
                  <a:lnTo>
                    <a:pt x="474535" y="9156"/>
                  </a:lnTo>
                  <a:lnTo>
                    <a:pt x="474535" y="13919"/>
                  </a:lnTo>
                  <a:lnTo>
                    <a:pt x="474192" y="15735"/>
                  </a:lnTo>
                  <a:lnTo>
                    <a:pt x="473494" y="17995"/>
                  </a:lnTo>
                  <a:lnTo>
                    <a:pt x="473087" y="19392"/>
                  </a:lnTo>
                  <a:lnTo>
                    <a:pt x="472630" y="20751"/>
                  </a:lnTo>
                  <a:lnTo>
                    <a:pt x="448932" y="81978"/>
                  </a:lnTo>
                  <a:lnTo>
                    <a:pt x="420484" y="15595"/>
                  </a:lnTo>
                  <a:lnTo>
                    <a:pt x="420204" y="14744"/>
                  </a:lnTo>
                  <a:lnTo>
                    <a:pt x="419925" y="13169"/>
                  </a:lnTo>
                  <a:lnTo>
                    <a:pt x="419849" y="8483"/>
                  </a:lnTo>
                  <a:lnTo>
                    <a:pt x="420789" y="6667"/>
                  </a:lnTo>
                  <a:lnTo>
                    <a:pt x="424548" y="5232"/>
                  </a:lnTo>
                  <a:lnTo>
                    <a:pt x="428675" y="4686"/>
                  </a:lnTo>
                  <a:lnTo>
                    <a:pt x="435038" y="4343"/>
                  </a:lnTo>
                  <a:lnTo>
                    <a:pt x="435038" y="0"/>
                  </a:lnTo>
                  <a:lnTo>
                    <a:pt x="375399" y="0"/>
                  </a:lnTo>
                  <a:lnTo>
                    <a:pt x="375399" y="4343"/>
                  </a:lnTo>
                  <a:lnTo>
                    <a:pt x="379501" y="4686"/>
                  </a:lnTo>
                  <a:lnTo>
                    <a:pt x="382524" y="5803"/>
                  </a:lnTo>
                  <a:lnTo>
                    <a:pt x="386410" y="9563"/>
                  </a:lnTo>
                  <a:lnTo>
                    <a:pt x="388302" y="12649"/>
                  </a:lnTo>
                  <a:lnTo>
                    <a:pt x="390156" y="16929"/>
                  </a:lnTo>
                  <a:lnTo>
                    <a:pt x="435902" y="123456"/>
                  </a:lnTo>
                  <a:lnTo>
                    <a:pt x="440588" y="123456"/>
                  </a:lnTo>
                  <a:lnTo>
                    <a:pt x="456565" y="82296"/>
                  </a:lnTo>
                  <a:lnTo>
                    <a:pt x="483158" y="13766"/>
                  </a:lnTo>
                  <a:lnTo>
                    <a:pt x="485267" y="10172"/>
                  </a:lnTo>
                  <a:lnTo>
                    <a:pt x="487426" y="8115"/>
                  </a:lnTo>
                  <a:lnTo>
                    <a:pt x="489610" y="6070"/>
                  </a:lnTo>
                  <a:lnTo>
                    <a:pt x="492861" y="4800"/>
                  </a:lnTo>
                  <a:lnTo>
                    <a:pt x="497205" y="4343"/>
                  </a:lnTo>
                  <a:lnTo>
                    <a:pt x="497205" y="0"/>
                  </a:lnTo>
                  <a:close/>
                </a:path>
                <a:path w="697229" h="157480">
                  <a:moveTo>
                    <a:pt x="559879" y="100444"/>
                  </a:moveTo>
                  <a:lnTo>
                    <a:pt x="555802" y="97929"/>
                  </a:lnTo>
                  <a:lnTo>
                    <a:pt x="552437" y="101638"/>
                  </a:lnTo>
                  <a:lnTo>
                    <a:pt x="549630" y="104267"/>
                  </a:lnTo>
                  <a:lnTo>
                    <a:pt x="543648" y="108432"/>
                  </a:lnTo>
                  <a:lnTo>
                    <a:pt x="539699" y="109740"/>
                  </a:lnTo>
                  <a:lnTo>
                    <a:pt x="526770" y="109740"/>
                  </a:lnTo>
                  <a:lnTo>
                    <a:pt x="520649" y="104851"/>
                  </a:lnTo>
                  <a:lnTo>
                    <a:pt x="517182" y="95072"/>
                  </a:lnTo>
                  <a:lnTo>
                    <a:pt x="515264" y="89852"/>
                  </a:lnTo>
                  <a:lnTo>
                    <a:pt x="514108" y="83693"/>
                  </a:lnTo>
                  <a:lnTo>
                    <a:pt x="513689" y="76581"/>
                  </a:lnTo>
                  <a:lnTo>
                    <a:pt x="559104" y="76581"/>
                  </a:lnTo>
                  <a:lnTo>
                    <a:pt x="559104" y="74955"/>
                  </a:lnTo>
                  <a:lnTo>
                    <a:pt x="537222" y="37820"/>
                  </a:lnTo>
                  <a:lnTo>
                    <a:pt x="537222" y="69977"/>
                  </a:lnTo>
                  <a:lnTo>
                    <a:pt x="513257" y="69977"/>
                  </a:lnTo>
                  <a:lnTo>
                    <a:pt x="513499" y="60769"/>
                  </a:lnTo>
                  <a:lnTo>
                    <a:pt x="514464" y="53784"/>
                  </a:lnTo>
                  <a:lnTo>
                    <a:pt x="517906" y="44157"/>
                  </a:lnTo>
                  <a:lnTo>
                    <a:pt x="521081" y="41757"/>
                  </a:lnTo>
                  <a:lnTo>
                    <a:pt x="530250" y="41757"/>
                  </a:lnTo>
                  <a:lnTo>
                    <a:pt x="533260" y="43840"/>
                  </a:lnTo>
                  <a:lnTo>
                    <a:pt x="536295" y="52184"/>
                  </a:lnTo>
                  <a:lnTo>
                    <a:pt x="537108" y="59499"/>
                  </a:lnTo>
                  <a:lnTo>
                    <a:pt x="537222" y="69977"/>
                  </a:lnTo>
                  <a:lnTo>
                    <a:pt x="537222" y="37820"/>
                  </a:lnTo>
                  <a:lnTo>
                    <a:pt x="537083" y="37731"/>
                  </a:lnTo>
                  <a:lnTo>
                    <a:pt x="531583" y="36207"/>
                  </a:lnTo>
                  <a:lnTo>
                    <a:pt x="525729" y="36207"/>
                  </a:lnTo>
                  <a:lnTo>
                    <a:pt x="491248" y="61163"/>
                  </a:lnTo>
                  <a:lnTo>
                    <a:pt x="488518" y="79349"/>
                  </a:lnTo>
                  <a:lnTo>
                    <a:pt x="489242" y="89916"/>
                  </a:lnTo>
                  <a:lnTo>
                    <a:pt x="518134" y="122021"/>
                  </a:lnTo>
                  <a:lnTo>
                    <a:pt x="524598" y="122669"/>
                  </a:lnTo>
                  <a:lnTo>
                    <a:pt x="530669" y="122669"/>
                  </a:lnTo>
                  <a:lnTo>
                    <a:pt x="552907" y="109740"/>
                  </a:lnTo>
                  <a:lnTo>
                    <a:pt x="555599" y="106705"/>
                  </a:lnTo>
                  <a:lnTo>
                    <a:pt x="559879" y="100444"/>
                  </a:lnTo>
                  <a:close/>
                </a:path>
                <a:path w="697229" h="157480">
                  <a:moveTo>
                    <a:pt x="648512" y="120815"/>
                  </a:moveTo>
                  <a:lnTo>
                    <a:pt x="644258" y="114604"/>
                  </a:lnTo>
                  <a:lnTo>
                    <a:pt x="634453" y="110617"/>
                  </a:lnTo>
                  <a:lnTo>
                    <a:pt x="634453" y="144145"/>
                  </a:lnTo>
                  <a:lnTo>
                    <a:pt x="630440" y="147777"/>
                  </a:lnTo>
                  <a:lnTo>
                    <a:pt x="618109" y="150799"/>
                  </a:lnTo>
                  <a:lnTo>
                    <a:pt x="612660" y="151320"/>
                  </a:lnTo>
                  <a:lnTo>
                    <a:pt x="598665" y="151320"/>
                  </a:lnTo>
                  <a:lnTo>
                    <a:pt x="592988" y="150279"/>
                  </a:lnTo>
                  <a:lnTo>
                    <a:pt x="585177" y="146100"/>
                  </a:lnTo>
                  <a:lnTo>
                    <a:pt x="583234" y="143217"/>
                  </a:lnTo>
                  <a:lnTo>
                    <a:pt x="583234" y="137414"/>
                  </a:lnTo>
                  <a:lnTo>
                    <a:pt x="583946" y="135369"/>
                  </a:lnTo>
                  <a:lnTo>
                    <a:pt x="586206" y="132410"/>
                  </a:lnTo>
                  <a:lnTo>
                    <a:pt x="587552" y="131127"/>
                  </a:lnTo>
                  <a:lnTo>
                    <a:pt x="589394" y="129616"/>
                  </a:lnTo>
                  <a:lnTo>
                    <a:pt x="624586" y="129616"/>
                  </a:lnTo>
                  <a:lnTo>
                    <a:pt x="628738" y="130390"/>
                  </a:lnTo>
                  <a:lnTo>
                    <a:pt x="633310" y="133477"/>
                  </a:lnTo>
                  <a:lnTo>
                    <a:pt x="634365" y="135572"/>
                  </a:lnTo>
                  <a:lnTo>
                    <a:pt x="634453" y="144145"/>
                  </a:lnTo>
                  <a:lnTo>
                    <a:pt x="634453" y="110617"/>
                  </a:lnTo>
                  <a:lnTo>
                    <a:pt x="631304" y="109334"/>
                  </a:lnTo>
                  <a:lnTo>
                    <a:pt x="625792" y="108381"/>
                  </a:lnTo>
                  <a:lnTo>
                    <a:pt x="607720" y="108089"/>
                  </a:lnTo>
                  <a:lnTo>
                    <a:pt x="606145" y="108089"/>
                  </a:lnTo>
                  <a:lnTo>
                    <a:pt x="603961" y="108051"/>
                  </a:lnTo>
                  <a:lnTo>
                    <a:pt x="590003" y="103454"/>
                  </a:lnTo>
                  <a:lnTo>
                    <a:pt x="590003" y="99402"/>
                  </a:lnTo>
                  <a:lnTo>
                    <a:pt x="590981" y="97472"/>
                  </a:lnTo>
                  <a:lnTo>
                    <a:pt x="594868" y="94284"/>
                  </a:lnTo>
                  <a:lnTo>
                    <a:pt x="596684" y="93357"/>
                  </a:lnTo>
                  <a:lnTo>
                    <a:pt x="598424" y="93065"/>
                  </a:lnTo>
                  <a:lnTo>
                    <a:pt x="599528" y="93065"/>
                  </a:lnTo>
                  <a:lnTo>
                    <a:pt x="600341" y="93103"/>
                  </a:lnTo>
                  <a:lnTo>
                    <a:pt x="601446" y="93218"/>
                  </a:lnTo>
                  <a:lnTo>
                    <a:pt x="602615" y="93243"/>
                  </a:lnTo>
                  <a:lnTo>
                    <a:pt x="612686" y="93243"/>
                  </a:lnTo>
                  <a:lnTo>
                    <a:pt x="613816" y="93065"/>
                  </a:lnTo>
                  <a:lnTo>
                    <a:pt x="641057" y="67106"/>
                  </a:lnTo>
                  <a:lnTo>
                    <a:pt x="641057" y="63588"/>
                  </a:lnTo>
                  <a:lnTo>
                    <a:pt x="640435" y="60312"/>
                  </a:lnTo>
                  <a:lnTo>
                    <a:pt x="637933" y="54292"/>
                  </a:lnTo>
                  <a:lnTo>
                    <a:pt x="636168" y="51663"/>
                  </a:lnTo>
                  <a:lnTo>
                    <a:pt x="633844" y="49403"/>
                  </a:lnTo>
                  <a:lnTo>
                    <a:pt x="648258" y="49403"/>
                  </a:lnTo>
                  <a:lnTo>
                    <a:pt x="648258" y="41935"/>
                  </a:lnTo>
                  <a:lnTo>
                    <a:pt x="648258" y="39941"/>
                  </a:lnTo>
                  <a:lnTo>
                    <a:pt x="624814" y="39941"/>
                  </a:lnTo>
                  <a:lnTo>
                    <a:pt x="622909" y="39065"/>
                  </a:lnTo>
                  <a:lnTo>
                    <a:pt x="620217" y="38239"/>
                  </a:lnTo>
                  <a:lnTo>
                    <a:pt x="617004" y="37490"/>
                  </a:lnTo>
                  <a:lnTo>
                    <a:pt x="617004" y="72377"/>
                  </a:lnTo>
                  <a:lnTo>
                    <a:pt x="616165" y="78092"/>
                  </a:lnTo>
                  <a:lnTo>
                    <a:pt x="612813" y="85902"/>
                  </a:lnTo>
                  <a:lnTo>
                    <a:pt x="609739" y="87858"/>
                  </a:lnTo>
                  <a:lnTo>
                    <a:pt x="600354" y="87858"/>
                  </a:lnTo>
                  <a:lnTo>
                    <a:pt x="597039" y="85255"/>
                  </a:lnTo>
                  <a:lnTo>
                    <a:pt x="595299" y="80048"/>
                  </a:lnTo>
                  <a:lnTo>
                    <a:pt x="594144" y="76746"/>
                  </a:lnTo>
                  <a:lnTo>
                    <a:pt x="593648" y="72377"/>
                  </a:lnTo>
                  <a:lnTo>
                    <a:pt x="593750" y="56057"/>
                  </a:lnTo>
                  <a:lnTo>
                    <a:pt x="594372" y="51663"/>
                  </a:lnTo>
                  <a:lnTo>
                    <a:pt x="597471" y="43891"/>
                  </a:lnTo>
                  <a:lnTo>
                    <a:pt x="600595" y="41935"/>
                  </a:lnTo>
                  <a:lnTo>
                    <a:pt x="609561" y="41935"/>
                  </a:lnTo>
                  <a:lnTo>
                    <a:pt x="612584" y="43764"/>
                  </a:lnTo>
                  <a:lnTo>
                    <a:pt x="616127" y="51054"/>
                  </a:lnTo>
                  <a:lnTo>
                    <a:pt x="616889" y="56057"/>
                  </a:lnTo>
                  <a:lnTo>
                    <a:pt x="617004" y="72377"/>
                  </a:lnTo>
                  <a:lnTo>
                    <a:pt x="617004" y="37490"/>
                  </a:lnTo>
                  <a:lnTo>
                    <a:pt x="613270" y="36614"/>
                  </a:lnTo>
                  <a:lnTo>
                    <a:pt x="609447" y="36207"/>
                  </a:lnTo>
                  <a:lnTo>
                    <a:pt x="605282" y="36207"/>
                  </a:lnTo>
                  <a:lnTo>
                    <a:pt x="569252" y="56057"/>
                  </a:lnTo>
                  <a:lnTo>
                    <a:pt x="569252" y="70586"/>
                  </a:lnTo>
                  <a:lnTo>
                    <a:pt x="571106" y="76060"/>
                  </a:lnTo>
                  <a:lnTo>
                    <a:pt x="578523" y="85077"/>
                  </a:lnTo>
                  <a:lnTo>
                    <a:pt x="583387" y="88557"/>
                  </a:lnTo>
                  <a:lnTo>
                    <a:pt x="589394" y="90982"/>
                  </a:lnTo>
                  <a:lnTo>
                    <a:pt x="589394" y="92202"/>
                  </a:lnTo>
                  <a:lnTo>
                    <a:pt x="585228" y="93586"/>
                  </a:lnTo>
                  <a:lnTo>
                    <a:pt x="580961" y="96050"/>
                  </a:lnTo>
                  <a:lnTo>
                    <a:pt x="572223" y="103111"/>
                  </a:lnTo>
                  <a:lnTo>
                    <a:pt x="570039" y="107365"/>
                  </a:lnTo>
                  <a:lnTo>
                    <a:pt x="570039" y="116509"/>
                  </a:lnTo>
                  <a:lnTo>
                    <a:pt x="571423" y="119837"/>
                  </a:lnTo>
                  <a:lnTo>
                    <a:pt x="575767" y="123710"/>
                  </a:lnTo>
                  <a:lnTo>
                    <a:pt x="578281" y="125069"/>
                  </a:lnTo>
                  <a:lnTo>
                    <a:pt x="581761" y="126403"/>
                  </a:lnTo>
                  <a:lnTo>
                    <a:pt x="581761" y="127622"/>
                  </a:lnTo>
                  <a:lnTo>
                    <a:pt x="576541" y="128435"/>
                  </a:lnTo>
                  <a:lnTo>
                    <a:pt x="572884" y="130187"/>
                  </a:lnTo>
                  <a:lnTo>
                    <a:pt x="568655" y="135572"/>
                  </a:lnTo>
                  <a:lnTo>
                    <a:pt x="567601" y="138188"/>
                  </a:lnTo>
                  <a:lnTo>
                    <a:pt x="567601" y="147269"/>
                  </a:lnTo>
                  <a:lnTo>
                    <a:pt x="572579" y="151904"/>
                  </a:lnTo>
                  <a:lnTo>
                    <a:pt x="588556" y="156248"/>
                  </a:lnTo>
                  <a:lnTo>
                    <a:pt x="595731" y="157048"/>
                  </a:lnTo>
                  <a:lnTo>
                    <a:pt x="604062" y="157048"/>
                  </a:lnTo>
                  <a:lnTo>
                    <a:pt x="634415" y="151320"/>
                  </a:lnTo>
                  <a:lnTo>
                    <a:pt x="637781" y="149745"/>
                  </a:lnTo>
                  <a:lnTo>
                    <a:pt x="643750" y="144449"/>
                  </a:lnTo>
                  <a:lnTo>
                    <a:pt x="647331" y="137807"/>
                  </a:lnTo>
                  <a:lnTo>
                    <a:pt x="648423" y="130390"/>
                  </a:lnTo>
                  <a:lnTo>
                    <a:pt x="648512" y="129616"/>
                  </a:lnTo>
                  <a:lnTo>
                    <a:pt x="648512" y="120815"/>
                  </a:lnTo>
                  <a:close/>
                </a:path>
                <a:path w="697229" h="157480">
                  <a:moveTo>
                    <a:pt x="696620" y="103492"/>
                  </a:moveTo>
                  <a:lnTo>
                    <a:pt x="695147" y="99949"/>
                  </a:lnTo>
                  <a:lnTo>
                    <a:pt x="689305" y="94107"/>
                  </a:lnTo>
                  <a:lnTo>
                    <a:pt x="685761" y="92646"/>
                  </a:lnTo>
                  <a:lnTo>
                    <a:pt x="677430" y="92646"/>
                  </a:lnTo>
                  <a:lnTo>
                    <a:pt x="673874" y="94107"/>
                  </a:lnTo>
                  <a:lnTo>
                    <a:pt x="670953" y="97028"/>
                  </a:lnTo>
                  <a:lnTo>
                    <a:pt x="668045" y="99949"/>
                  </a:lnTo>
                  <a:lnTo>
                    <a:pt x="666572" y="103492"/>
                  </a:lnTo>
                  <a:lnTo>
                    <a:pt x="666572" y="111836"/>
                  </a:lnTo>
                  <a:lnTo>
                    <a:pt x="668045" y="115379"/>
                  </a:lnTo>
                  <a:lnTo>
                    <a:pt x="673874" y="121221"/>
                  </a:lnTo>
                  <a:lnTo>
                    <a:pt x="677430" y="122682"/>
                  </a:lnTo>
                  <a:lnTo>
                    <a:pt x="685761" y="122682"/>
                  </a:lnTo>
                  <a:lnTo>
                    <a:pt x="689305" y="121221"/>
                  </a:lnTo>
                  <a:lnTo>
                    <a:pt x="695147" y="115379"/>
                  </a:lnTo>
                  <a:lnTo>
                    <a:pt x="696620" y="111836"/>
                  </a:lnTo>
                  <a:lnTo>
                    <a:pt x="696620" y="1034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" name="object 15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999552" y="2465697"/>
              <a:ext cx="592261" cy="126137"/>
            </a:xfrm>
            <a:prstGeom prst="rect">
              <a:avLst/>
            </a:prstGeom>
          </p:spPr>
        </p:pic>
        <p:sp>
          <p:nvSpPr>
            <p:cNvPr id="157" name="object 157"/>
            <p:cNvSpPr/>
            <p:nvPr/>
          </p:nvSpPr>
          <p:spPr>
            <a:xfrm>
              <a:off x="4099433" y="2594927"/>
              <a:ext cx="2496820" cy="12065"/>
            </a:xfrm>
            <a:custGeom>
              <a:avLst/>
              <a:gdLst/>
              <a:ahLst/>
              <a:cxnLst/>
              <a:rect l="l" t="t" r="r" b="b"/>
              <a:pathLst>
                <a:path w="2496820" h="12064">
                  <a:moveTo>
                    <a:pt x="324345" y="0"/>
                  </a:moveTo>
                  <a:lnTo>
                    <a:pt x="0" y="0"/>
                  </a:lnTo>
                  <a:lnTo>
                    <a:pt x="0" y="12065"/>
                  </a:lnTo>
                  <a:lnTo>
                    <a:pt x="324345" y="12065"/>
                  </a:lnTo>
                  <a:lnTo>
                    <a:pt x="324345" y="0"/>
                  </a:lnTo>
                  <a:close/>
                </a:path>
                <a:path w="2496820" h="12064">
                  <a:moveTo>
                    <a:pt x="1614144" y="0"/>
                  </a:moveTo>
                  <a:lnTo>
                    <a:pt x="914400" y="0"/>
                  </a:lnTo>
                  <a:lnTo>
                    <a:pt x="914400" y="12065"/>
                  </a:lnTo>
                  <a:lnTo>
                    <a:pt x="1614144" y="12065"/>
                  </a:lnTo>
                  <a:lnTo>
                    <a:pt x="1614144" y="0"/>
                  </a:lnTo>
                  <a:close/>
                </a:path>
                <a:path w="2496820" h="12064">
                  <a:moveTo>
                    <a:pt x="2496439" y="0"/>
                  </a:moveTo>
                  <a:lnTo>
                    <a:pt x="1893849" y="0"/>
                  </a:lnTo>
                  <a:lnTo>
                    <a:pt x="1893849" y="12065"/>
                  </a:lnTo>
                  <a:lnTo>
                    <a:pt x="2496439" y="12065"/>
                  </a:lnTo>
                  <a:lnTo>
                    <a:pt x="24964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8" name="object 15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901046" y="2732105"/>
              <a:ext cx="1113687" cy="159919"/>
            </a:xfrm>
            <a:prstGeom prst="rect">
              <a:avLst/>
            </a:prstGeom>
          </p:spPr>
        </p:pic>
        <p:sp>
          <p:nvSpPr>
            <p:cNvPr id="159" name="object 159"/>
            <p:cNvSpPr/>
            <p:nvPr/>
          </p:nvSpPr>
          <p:spPr>
            <a:xfrm>
              <a:off x="4119158" y="2734024"/>
              <a:ext cx="50800" cy="119380"/>
            </a:xfrm>
            <a:custGeom>
              <a:avLst/>
              <a:gdLst/>
              <a:ahLst/>
              <a:cxnLst/>
              <a:rect l="l" t="t" r="r" b="b"/>
              <a:pathLst>
                <a:path w="50800" h="119380">
                  <a:moveTo>
                    <a:pt x="32905" y="0"/>
                  </a:moveTo>
                  <a:lnTo>
                    <a:pt x="31864" y="0"/>
                  </a:lnTo>
                  <a:lnTo>
                    <a:pt x="0" y="16230"/>
                  </a:lnTo>
                  <a:lnTo>
                    <a:pt x="0" y="18656"/>
                  </a:lnTo>
                  <a:lnTo>
                    <a:pt x="9131" y="15176"/>
                  </a:lnTo>
                  <a:lnTo>
                    <a:pt x="11087" y="14757"/>
                  </a:lnTo>
                  <a:lnTo>
                    <a:pt x="14909" y="14757"/>
                  </a:lnTo>
                  <a:lnTo>
                    <a:pt x="16408" y="15481"/>
                  </a:lnTo>
                  <a:lnTo>
                    <a:pt x="17792" y="18376"/>
                  </a:lnTo>
                  <a:lnTo>
                    <a:pt x="18148" y="20485"/>
                  </a:lnTo>
                  <a:lnTo>
                    <a:pt x="18148" y="108864"/>
                  </a:lnTo>
                  <a:lnTo>
                    <a:pt x="17081" y="112255"/>
                  </a:lnTo>
                  <a:lnTo>
                    <a:pt x="12788" y="115379"/>
                  </a:lnTo>
                  <a:lnTo>
                    <a:pt x="8216" y="116332"/>
                  </a:lnTo>
                  <a:lnTo>
                    <a:pt x="1219" y="116674"/>
                  </a:lnTo>
                  <a:lnTo>
                    <a:pt x="1219" y="119278"/>
                  </a:lnTo>
                  <a:lnTo>
                    <a:pt x="50266" y="119278"/>
                  </a:lnTo>
                  <a:lnTo>
                    <a:pt x="50266" y="116852"/>
                  </a:lnTo>
                  <a:lnTo>
                    <a:pt x="43751" y="116624"/>
                  </a:lnTo>
                  <a:lnTo>
                    <a:pt x="39306" y="115900"/>
                  </a:lnTo>
                  <a:lnTo>
                    <a:pt x="34531" y="113461"/>
                  </a:lnTo>
                  <a:lnTo>
                    <a:pt x="33337" y="110629"/>
                  </a:lnTo>
                  <a:lnTo>
                    <a:pt x="33299" y="647"/>
                  </a:lnTo>
                  <a:lnTo>
                    <a:pt x="32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" name="object 16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193646" y="2733151"/>
              <a:ext cx="272778" cy="124322"/>
            </a:xfrm>
            <a:prstGeom prst="rect">
              <a:avLst/>
            </a:prstGeom>
          </p:spPr>
        </p:pic>
        <p:pic>
          <p:nvPicPr>
            <p:cNvPr id="161" name="object 16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019146" y="2733581"/>
              <a:ext cx="79006" cy="119722"/>
            </a:xfrm>
            <a:prstGeom prst="rect">
              <a:avLst/>
            </a:prstGeom>
          </p:spPr>
        </p:pic>
        <p:sp>
          <p:nvSpPr>
            <p:cNvPr id="162" name="object 162"/>
            <p:cNvSpPr/>
            <p:nvPr/>
          </p:nvSpPr>
          <p:spPr>
            <a:xfrm>
              <a:off x="5122458" y="2734024"/>
              <a:ext cx="50800" cy="119380"/>
            </a:xfrm>
            <a:custGeom>
              <a:avLst/>
              <a:gdLst/>
              <a:ahLst/>
              <a:cxnLst/>
              <a:rect l="l" t="t" r="r" b="b"/>
              <a:pathLst>
                <a:path w="50800" h="119380">
                  <a:moveTo>
                    <a:pt x="32905" y="0"/>
                  </a:moveTo>
                  <a:lnTo>
                    <a:pt x="31864" y="0"/>
                  </a:lnTo>
                  <a:lnTo>
                    <a:pt x="0" y="16230"/>
                  </a:lnTo>
                  <a:lnTo>
                    <a:pt x="0" y="18656"/>
                  </a:lnTo>
                  <a:lnTo>
                    <a:pt x="9131" y="15176"/>
                  </a:lnTo>
                  <a:lnTo>
                    <a:pt x="11087" y="14757"/>
                  </a:lnTo>
                  <a:lnTo>
                    <a:pt x="14909" y="14757"/>
                  </a:lnTo>
                  <a:lnTo>
                    <a:pt x="16408" y="15481"/>
                  </a:lnTo>
                  <a:lnTo>
                    <a:pt x="17792" y="18376"/>
                  </a:lnTo>
                  <a:lnTo>
                    <a:pt x="18148" y="20485"/>
                  </a:lnTo>
                  <a:lnTo>
                    <a:pt x="18148" y="108864"/>
                  </a:lnTo>
                  <a:lnTo>
                    <a:pt x="17081" y="112255"/>
                  </a:lnTo>
                  <a:lnTo>
                    <a:pt x="12788" y="115379"/>
                  </a:lnTo>
                  <a:lnTo>
                    <a:pt x="8216" y="116332"/>
                  </a:lnTo>
                  <a:lnTo>
                    <a:pt x="1219" y="116674"/>
                  </a:lnTo>
                  <a:lnTo>
                    <a:pt x="1219" y="119278"/>
                  </a:lnTo>
                  <a:lnTo>
                    <a:pt x="50266" y="119278"/>
                  </a:lnTo>
                  <a:lnTo>
                    <a:pt x="50266" y="116852"/>
                  </a:lnTo>
                  <a:lnTo>
                    <a:pt x="43751" y="116624"/>
                  </a:lnTo>
                  <a:lnTo>
                    <a:pt x="39306" y="115900"/>
                  </a:lnTo>
                  <a:lnTo>
                    <a:pt x="34531" y="113461"/>
                  </a:lnTo>
                  <a:lnTo>
                    <a:pt x="33337" y="110629"/>
                  </a:lnTo>
                  <a:lnTo>
                    <a:pt x="33299" y="647"/>
                  </a:lnTo>
                  <a:lnTo>
                    <a:pt x="32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3" name="object 16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196946" y="2733151"/>
              <a:ext cx="183878" cy="124322"/>
            </a:xfrm>
            <a:prstGeom prst="rect">
              <a:avLst/>
            </a:prstGeom>
          </p:spPr>
        </p:pic>
        <p:pic>
          <p:nvPicPr>
            <p:cNvPr id="164" name="object 16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933546" y="2731763"/>
              <a:ext cx="361678" cy="125710"/>
            </a:xfrm>
            <a:prstGeom prst="rect">
              <a:avLst/>
            </a:prstGeom>
          </p:spPr>
        </p:pic>
        <p:pic>
          <p:nvPicPr>
            <p:cNvPr id="165" name="object 16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905380" y="3013435"/>
              <a:ext cx="2619216" cy="135583"/>
            </a:xfrm>
            <a:prstGeom prst="rect">
              <a:avLst/>
            </a:prstGeom>
          </p:spPr>
        </p:pic>
        <p:pic>
          <p:nvPicPr>
            <p:cNvPr id="166" name="object 16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906788" y="3277228"/>
              <a:ext cx="2876471" cy="135947"/>
            </a:xfrm>
            <a:prstGeom prst="rect">
              <a:avLst/>
            </a:prstGeom>
          </p:spPr>
        </p:pic>
        <p:pic>
          <p:nvPicPr>
            <p:cNvPr id="167" name="object 16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901915" y="3525625"/>
              <a:ext cx="1231583" cy="158878"/>
            </a:xfrm>
            <a:prstGeom prst="rect">
              <a:avLst/>
            </a:prstGeom>
          </p:spPr>
        </p:pic>
        <p:sp>
          <p:nvSpPr>
            <p:cNvPr id="168" name="object 168"/>
            <p:cNvSpPr/>
            <p:nvPr/>
          </p:nvSpPr>
          <p:spPr>
            <a:xfrm>
              <a:off x="4119158" y="3526503"/>
              <a:ext cx="50800" cy="119380"/>
            </a:xfrm>
            <a:custGeom>
              <a:avLst/>
              <a:gdLst/>
              <a:ahLst/>
              <a:cxnLst/>
              <a:rect l="l" t="t" r="r" b="b"/>
              <a:pathLst>
                <a:path w="50800" h="119379">
                  <a:moveTo>
                    <a:pt x="32905" y="0"/>
                  </a:moveTo>
                  <a:lnTo>
                    <a:pt x="31864" y="0"/>
                  </a:lnTo>
                  <a:lnTo>
                    <a:pt x="0" y="16230"/>
                  </a:lnTo>
                  <a:lnTo>
                    <a:pt x="0" y="18656"/>
                  </a:lnTo>
                  <a:lnTo>
                    <a:pt x="9131" y="15176"/>
                  </a:lnTo>
                  <a:lnTo>
                    <a:pt x="11087" y="14757"/>
                  </a:lnTo>
                  <a:lnTo>
                    <a:pt x="14909" y="14757"/>
                  </a:lnTo>
                  <a:lnTo>
                    <a:pt x="16408" y="15481"/>
                  </a:lnTo>
                  <a:lnTo>
                    <a:pt x="17792" y="18376"/>
                  </a:lnTo>
                  <a:lnTo>
                    <a:pt x="18148" y="20485"/>
                  </a:lnTo>
                  <a:lnTo>
                    <a:pt x="18148" y="108864"/>
                  </a:lnTo>
                  <a:lnTo>
                    <a:pt x="17081" y="112255"/>
                  </a:lnTo>
                  <a:lnTo>
                    <a:pt x="12788" y="115379"/>
                  </a:lnTo>
                  <a:lnTo>
                    <a:pt x="8216" y="116332"/>
                  </a:lnTo>
                  <a:lnTo>
                    <a:pt x="1219" y="116674"/>
                  </a:lnTo>
                  <a:lnTo>
                    <a:pt x="1219" y="119278"/>
                  </a:lnTo>
                  <a:lnTo>
                    <a:pt x="50266" y="119278"/>
                  </a:lnTo>
                  <a:lnTo>
                    <a:pt x="50266" y="116852"/>
                  </a:lnTo>
                  <a:lnTo>
                    <a:pt x="43751" y="116624"/>
                  </a:lnTo>
                  <a:lnTo>
                    <a:pt x="39306" y="115900"/>
                  </a:lnTo>
                  <a:lnTo>
                    <a:pt x="34531" y="113461"/>
                  </a:lnTo>
                  <a:lnTo>
                    <a:pt x="33337" y="110629"/>
                  </a:lnTo>
                  <a:lnTo>
                    <a:pt x="33299" y="647"/>
                  </a:lnTo>
                  <a:lnTo>
                    <a:pt x="32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" name="object 169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193646" y="3525631"/>
              <a:ext cx="272778" cy="124321"/>
            </a:xfrm>
            <a:prstGeom prst="rect">
              <a:avLst/>
            </a:prstGeom>
          </p:spPr>
        </p:pic>
        <p:pic>
          <p:nvPicPr>
            <p:cNvPr id="170" name="object 17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019146" y="3526059"/>
              <a:ext cx="79006" cy="119722"/>
            </a:xfrm>
            <a:prstGeom prst="rect">
              <a:avLst/>
            </a:prstGeom>
          </p:spPr>
        </p:pic>
        <p:sp>
          <p:nvSpPr>
            <p:cNvPr id="171" name="object 171"/>
            <p:cNvSpPr/>
            <p:nvPr/>
          </p:nvSpPr>
          <p:spPr>
            <a:xfrm>
              <a:off x="5122458" y="3526503"/>
              <a:ext cx="50800" cy="119380"/>
            </a:xfrm>
            <a:custGeom>
              <a:avLst/>
              <a:gdLst/>
              <a:ahLst/>
              <a:cxnLst/>
              <a:rect l="l" t="t" r="r" b="b"/>
              <a:pathLst>
                <a:path w="50800" h="119379">
                  <a:moveTo>
                    <a:pt x="32905" y="0"/>
                  </a:moveTo>
                  <a:lnTo>
                    <a:pt x="31864" y="0"/>
                  </a:lnTo>
                  <a:lnTo>
                    <a:pt x="0" y="16230"/>
                  </a:lnTo>
                  <a:lnTo>
                    <a:pt x="0" y="18656"/>
                  </a:lnTo>
                  <a:lnTo>
                    <a:pt x="9131" y="15176"/>
                  </a:lnTo>
                  <a:lnTo>
                    <a:pt x="11087" y="14757"/>
                  </a:lnTo>
                  <a:lnTo>
                    <a:pt x="14909" y="14757"/>
                  </a:lnTo>
                  <a:lnTo>
                    <a:pt x="16408" y="15481"/>
                  </a:lnTo>
                  <a:lnTo>
                    <a:pt x="17792" y="18376"/>
                  </a:lnTo>
                  <a:lnTo>
                    <a:pt x="18148" y="20485"/>
                  </a:lnTo>
                  <a:lnTo>
                    <a:pt x="18148" y="108864"/>
                  </a:lnTo>
                  <a:lnTo>
                    <a:pt x="17081" y="112255"/>
                  </a:lnTo>
                  <a:lnTo>
                    <a:pt x="12788" y="115379"/>
                  </a:lnTo>
                  <a:lnTo>
                    <a:pt x="8216" y="116332"/>
                  </a:lnTo>
                  <a:lnTo>
                    <a:pt x="1219" y="116674"/>
                  </a:lnTo>
                  <a:lnTo>
                    <a:pt x="1219" y="119278"/>
                  </a:lnTo>
                  <a:lnTo>
                    <a:pt x="50266" y="119278"/>
                  </a:lnTo>
                  <a:lnTo>
                    <a:pt x="50266" y="116852"/>
                  </a:lnTo>
                  <a:lnTo>
                    <a:pt x="43751" y="116624"/>
                  </a:lnTo>
                  <a:lnTo>
                    <a:pt x="39306" y="115900"/>
                  </a:lnTo>
                  <a:lnTo>
                    <a:pt x="34531" y="113461"/>
                  </a:lnTo>
                  <a:lnTo>
                    <a:pt x="33337" y="110629"/>
                  </a:lnTo>
                  <a:lnTo>
                    <a:pt x="33299" y="647"/>
                  </a:lnTo>
                  <a:lnTo>
                    <a:pt x="32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2" name="object 172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196946" y="3525631"/>
              <a:ext cx="183878" cy="124321"/>
            </a:xfrm>
            <a:prstGeom prst="rect">
              <a:avLst/>
            </a:prstGeom>
          </p:spPr>
        </p:pic>
        <p:pic>
          <p:nvPicPr>
            <p:cNvPr id="173" name="object 173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933546" y="3524242"/>
              <a:ext cx="361678" cy="125710"/>
            </a:xfrm>
            <a:prstGeom prst="rect">
              <a:avLst/>
            </a:prstGeom>
          </p:spPr>
        </p:pic>
        <p:pic>
          <p:nvPicPr>
            <p:cNvPr id="174" name="object 174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905380" y="3805914"/>
              <a:ext cx="2725935" cy="135432"/>
            </a:xfrm>
            <a:prstGeom prst="rect">
              <a:avLst/>
            </a:prstGeom>
          </p:spPr>
        </p:pic>
        <p:pic>
          <p:nvPicPr>
            <p:cNvPr id="175" name="object 175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910678" y="4069707"/>
              <a:ext cx="2126655" cy="135947"/>
            </a:xfrm>
            <a:prstGeom prst="rect">
              <a:avLst/>
            </a:prstGeom>
          </p:spPr>
        </p:pic>
        <p:pic>
          <p:nvPicPr>
            <p:cNvPr id="176" name="object 176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906433" y="4318110"/>
              <a:ext cx="1231840" cy="158878"/>
            </a:xfrm>
            <a:prstGeom prst="rect">
              <a:avLst/>
            </a:prstGeom>
          </p:spPr>
        </p:pic>
        <p:sp>
          <p:nvSpPr>
            <p:cNvPr id="177" name="object 177"/>
            <p:cNvSpPr/>
            <p:nvPr/>
          </p:nvSpPr>
          <p:spPr>
            <a:xfrm>
              <a:off x="4119158" y="4318988"/>
              <a:ext cx="50800" cy="119380"/>
            </a:xfrm>
            <a:custGeom>
              <a:avLst/>
              <a:gdLst/>
              <a:ahLst/>
              <a:cxnLst/>
              <a:rect l="l" t="t" r="r" b="b"/>
              <a:pathLst>
                <a:path w="50800" h="119379">
                  <a:moveTo>
                    <a:pt x="32905" y="0"/>
                  </a:moveTo>
                  <a:lnTo>
                    <a:pt x="31864" y="0"/>
                  </a:lnTo>
                  <a:lnTo>
                    <a:pt x="0" y="16230"/>
                  </a:lnTo>
                  <a:lnTo>
                    <a:pt x="0" y="18656"/>
                  </a:lnTo>
                  <a:lnTo>
                    <a:pt x="9131" y="15176"/>
                  </a:lnTo>
                  <a:lnTo>
                    <a:pt x="11087" y="14757"/>
                  </a:lnTo>
                  <a:lnTo>
                    <a:pt x="14909" y="14757"/>
                  </a:lnTo>
                  <a:lnTo>
                    <a:pt x="16408" y="15481"/>
                  </a:lnTo>
                  <a:lnTo>
                    <a:pt x="17792" y="18376"/>
                  </a:lnTo>
                  <a:lnTo>
                    <a:pt x="18148" y="20485"/>
                  </a:lnTo>
                  <a:lnTo>
                    <a:pt x="18148" y="108864"/>
                  </a:lnTo>
                  <a:lnTo>
                    <a:pt x="17081" y="112255"/>
                  </a:lnTo>
                  <a:lnTo>
                    <a:pt x="12788" y="115379"/>
                  </a:lnTo>
                  <a:lnTo>
                    <a:pt x="8216" y="116331"/>
                  </a:lnTo>
                  <a:lnTo>
                    <a:pt x="1219" y="116674"/>
                  </a:lnTo>
                  <a:lnTo>
                    <a:pt x="1219" y="119278"/>
                  </a:lnTo>
                  <a:lnTo>
                    <a:pt x="50266" y="119278"/>
                  </a:lnTo>
                  <a:lnTo>
                    <a:pt x="50266" y="116852"/>
                  </a:lnTo>
                  <a:lnTo>
                    <a:pt x="43751" y="116624"/>
                  </a:lnTo>
                  <a:lnTo>
                    <a:pt x="39306" y="115900"/>
                  </a:lnTo>
                  <a:lnTo>
                    <a:pt x="34531" y="113461"/>
                  </a:lnTo>
                  <a:lnTo>
                    <a:pt x="33337" y="110629"/>
                  </a:lnTo>
                  <a:lnTo>
                    <a:pt x="33299" y="647"/>
                  </a:lnTo>
                  <a:lnTo>
                    <a:pt x="32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8" name="object 178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4193646" y="4318115"/>
              <a:ext cx="272778" cy="124322"/>
            </a:xfrm>
            <a:prstGeom prst="rect">
              <a:avLst/>
            </a:prstGeom>
          </p:spPr>
        </p:pic>
        <p:pic>
          <p:nvPicPr>
            <p:cNvPr id="179" name="object 179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019146" y="4318545"/>
              <a:ext cx="79006" cy="119722"/>
            </a:xfrm>
            <a:prstGeom prst="rect">
              <a:avLst/>
            </a:prstGeom>
          </p:spPr>
        </p:pic>
        <p:sp>
          <p:nvSpPr>
            <p:cNvPr id="180" name="object 180"/>
            <p:cNvSpPr/>
            <p:nvPr/>
          </p:nvSpPr>
          <p:spPr>
            <a:xfrm>
              <a:off x="5122458" y="4318988"/>
              <a:ext cx="50800" cy="119380"/>
            </a:xfrm>
            <a:custGeom>
              <a:avLst/>
              <a:gdLst/>
              <a:ahLst/>
              <a:cxnLst/>
              <a:rect l="l" t="t" r="r" b="b"/>
              <a:pathLst>
                <a:path w="50800" h="119379">
                  <a:moveTo>
                    <a:pt x="32905" y="0"/>
                  </a:moveTo>
                  <a:lnTo>
                    <a:pt x="31864" y="0"/>
                  </a:lnTo>
                  <a:lnTo>
                    <a:pt x="0" y="16230"/>
                  </a:lnTo>
                  <a:lnTo>
                    <a:pt x="0" y="18656"/>
                  </a:lnTo>
                  <a:lnTo>
                    <a:pt x="9131" y="15176"/>
                  </a:lnTo>
                  <a:lnTo>
                    <a:pt x="11087" y="14757"/>
                  </a:lnTo>
                  <a:lnTo>
                    <a:pt x="14909" y="14757"/>
                  </a:lnTo>
                  <a:lnTo>
                    <a:pt x="16408" y="15481"/>
                  </a:lnTo>
                  <a:lnTo>
                    <a:pt x="17792" y="18376"/>
                  </a:lnTo>
                  <a:lnTo>
                    <a:pt x="18148" y="20485"/>
                  </a:lnTo>
                  <a:lnTo>
                    <a:pt x="18148" y="108864"/>
                  </a:lnTo>
                  <a:lnTo>
                    <a:pt x="17081" y="112255"/>
                  </a:lnTo>
                  <a:lnTo>
                    <a:pt x="12788" y="115379"/>
                  </a:lnTo>
                  <a:lnTo>
                    <a:pt x="8216" y="116331"/>
                  </a:lnTo>
                  <a:lnTo>
                    <a:pt x="1219" y="116674"/>
                  </a:lnTo>
                  <a:lnTo>
                    <a:pt x="1219" y="119278"/>
                  </a:lnTo>
                  <a:lnTo>
                    <a:pt x="50266" y="119278"/>
                  </a:lnTo>
                  <a:lnTo>
                    <a:pt x="50266" y="116852"/>
                  </a:lnTo>
                  <a:lnTo>
                    <a:pt x="43751" y="116624"/>
                  </a:lnTo>
                  <a:lnTo>
                    <a:pt x="39306" y="115900"/>
                  </a:lnTo>
                  <a:lnTo>
                    <a:pt x="34531" y="113461"/>
                  </a:lnTo>
                  <a:lnTo>
                    <a:pt x="33337" y="110629"/>
                  </a:lnTo>
                  <a:lnTo>
                    <a:pt x="33299" y="647"/>
                  </a:lnTo>
                  <a:lnTo>
                    <a:pt x="32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1" name="object 181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196946" y="4318115"/>
              <a:ext cx="183878" cy="124322"/>
            </a:xfrm>
            <a:prstGeom prst="rect">
              <a:avLst/>
            </a:prstGeom>
          </p:spPr>
        </p:pic>
        <p:pic>
          <p:nvPicPr>
            <p:cNvPr id="182" name="object 182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933546" y="4316727"/>
              <a:ext cx="361678" cy="125710"/>
            </a:xfrm>
            <a:prstGeom prst="rect">
              <a:avLst/>
            </a:prstGeom>
          </p:spPr>
        </p:pic>
        <p:pic>
          <p:nvPicPr>
            <p:cNvPr id="183" name="object 183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905380" y="4598393"/>
              <a:ext cx="2323720" cy="135583"/>
            </a:xfrm>
            <a:prstGeom prst="rect">
              <a:avLst/>
            </a:prstGeom>
          </p:spPr>
        </p:pic>
        <p:pic>
          <p:nvPicPr>
            <p:cNvPr id="184" name="object 184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910678" y="4862186"/>
              <a:ext cx="2218035" cy="135947"/>
            </a:xfrm>
            <a:prstGeom prst="rect">
              <a:avLst/>
            </a:prstGeom>
          </p:spPr>
        </p:pic>
        <p:pic>
          <p:nvPicPr>
            <p:cNvPr id="185" name="object 185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902173" y="5108862"/>
              <a:ext cx="1295222" cy="160605"/>
            </a:xfrm>
            <a:prstGeom prst="rect">
              <a:avLst/>
            </a:prstGeom>
          </p:spPr>
        </p:pic>
        <p:sp>
          <p:nvSpPr>
            <p:cNvPr id="186" name="object 186"/>
            <p:cNvSpPr/>
            <p:nvPr/>
          </p:nvSpPr>
          <p:spPr>
            <a:xfrm>
              <a:off x="4119158" y="5111466"/>
              <a:ext cx="50800" cy="119380"/>
            </a:xfrm>
            <a:custGeom>
              <a:avLst/>
              <a:gdLst/>
              <a:ahLst/>
              <a:cxnLst/>
              <a:rect l="l" t="t" r="r" b="b"/>
              <a:pathLst>
                <a:path w="50800" h="119379">
                  <a:moveTo>
                    <a:pt x="32905" y="0"/>
                  </a:moveTo>
                  <a:lnTo>
                    <a:pt x="31864" y="0"/>
                  </a:lnTo>
                  <a:lnTo>
                    <a:pt x="0" y="16230"/>
                  </a:lnTo>
                  <a:lnTo>
                    <a:pt x="0" y="18656"/>
                  </a:lnTo>
                  <a:lnTo>
                    <a:pt x="9131" y="15176"/>
                  </a:lnTo>
                  <a:lnTo>
                    <a:pt x="11087" y="14757"/>
                  </a:lnTo>
                  <a:lnTo>
                    <a:pt x="14909" y="14757"/>
                  </a:lnTo>
                  <a:lnTo>
                    <a:pt x="16408" y="15481"/>
                  </a:lnTo>
                  <a:lnTo>
                    <a:pt x="17792" y="18376"/>
                  </a:lnTo>
                  <a:lnTo>
                    <a:pt x="18148" y="20485"/>
                  </a:lnTo>
                  <a:lnTo>
                    <a:pt x="18148" y="108864"/>
                  </a:lnTo>
                  <a:lnTo>
                    <a:pt x="17081" y="112255"/>
                  </a:lnTo>
                  <a:lnTo>
                    <a:pt x="12788" y="115379"/>
                  </a:lnTo>
                  <a:lnTo>
                    <a:pt x="8216" y="116331"/>
                  </a:lnTo>
                  <a:lnTo>
                    <a:pt x="1219" y="116674"/>
                  </a:lnTo>
                  <a:lnTo>
                    <a:pt x="1219" y="119278"/>
                  </a:lnTo>
                  <a:lnTo>
                    <a:pt x="50266" y="119278"/>
                  </a:lnTo>
                  <a:lnTo>
                    <a:pt x="50266" y="116852"/>
                  </a:lnTo>
                  <a:lnTo>
                    <a:pt x="43751" y="116624"/>
                  </a:lnTo>
                  <a:lnTo>
                    <a:pt x="39306" y="115900"/>
                  </a:lnTo>
                  <a:lnTo>
                    <a:pt x="34531" y="113461"/>
                  </a:lnTo>
                  <a:lnTo>
                    <a:pt x="33337" y="110629"/>
                  </a:lnTo>
                  <a:lnTo>
                    <a:pt x="33299" y="647"/>
                  </a:lnTo>
                  <a:lnTo>
                    <a:pt x="32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7" name="object 187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4193646" y="5110594"/>
              <a:ext cx="272778" cy="124322"/>
            </a:xfrm>
            <a:prstGeom prst="rect">
              <a:avLst/>
            </a:prstGeom>
          </p:spPr>
        </p:pic>
        <p:pic>
          <p:nvPicPr>
            <p:cNvPr id="188" name="object 18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019146" y="5111023"/>
              <a:ext cx="79006" cy="119722"/>
            </a:xfrm>
            <a:prstGeom prst="rect">
              <a:avLst/>
            </a:prstGeom>
          </p:spPr>
        </p:pic>
        <p:sp>
          <p:nvSpPr>
            <p:cNvPr id="189" name="object 189"/>
            <p:cNvSpPr/>
            <p:nvPr/>
          </p:nvSpPr>
          <p:spPr>
            <a:xfrm>
              <a:off x="5122458" y="5111466"/>
              <a:ext cx="50800" cy="119380"/>
            </a:xfrm>
            <a:custGeom>
              <a:avLst/>
              <a:gdLst/>
              <a:ahLst/>
              <a:cxnLst/>
              <a:rect l="l" t="t" r="r" b="b"/>
              <a:pathLst>
                <a:path w="50800" h="119379">
                  <a:moveTo>
                    <a:pt x="32905" y="0"/>
                  </a:moveTo>
                  <a:lnTo>
                    <a:pt x="31864" y="0"/>
                  </a:lnTo>
                  <a:lnTo>
                    <a:pt x="0" y="16230"/>
                  </a:lnTo>
                  <a:lnTo>
                    <a:pt x="0" y="18656"/>
                  </a:lnTo>
                  <a:lnTo>
                    <a:pt x="9131" y="15176"/>
                  </a:lnTo>
                  <a:lnTo>
                    <a:pt x="11087" y="14757"/>
                  </a:lnTo>
                  <a:lnTo>
                    <a:pt x="14909" y="14757"/>
                  </a:lnTo>
                  <a:lnTo>
                    <a:pt x="16408" y="15481"/>
                  </a:lnTo>
                  <a:lnTo>
                    <a:pt x="17792" y="18376"/>
                  </a:lnTo>
                  <a:lnTo>
                    <a:pt x="18148" y="20485"/>
                  </a:lnTo>
                  <a:lnTo>
                    <a:pt x="18148" y="108864"/>
                  </a:lnTo>
                  <a:lnTo>
                    <a:pt x="17081" y="112255"/>
                  </a:lnTo>
                  <a:lnTo>
                    <a:pt x="12788" y="115379"/>
                  </a:lnTo>
                  <a:lnTo>
                    <a:pt x="8216" y="116331"/>
                  </a:lnTo>
                  <a:lnTo>
                    <a:pt x="1219" y="116674"/>
                  </a:lnTo>
                  <a:lnTo>
                    <a:pt x="1219" y="119278"/>
                  </a:lnTo>
                  <a:lnTo>
                    <a:pt x="50266" y="119278"/>
                  </a:lnTo>
                  <a:lnTo>
                    <a:pt x="50266" y="116852"/>
                  </a:lnTo>
                  <a:lnTo>
                    <a:pt x="43751" y="116624"/>
                  </a:lnTo>
                  <a:lnTo>
                    <a:pt x="39306" y="115900"/>
                  </a:lnTo>
                  <a:lnTo>
                    <a:pt x="34531" y="113461"/>
                  </a:lnTo>
                  <a:lnTo>
                    <a:pt x="33337" y="110629"/>
                  </a:lnTo>
                  <a:lnTo>
                    <a:pt x="33299" y="647"/>
                  </a:lnTo>
                  <a:lnTo>
                    <a:pt x="32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0" name="object 190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196946" y="5110594"/>
              <a:ext cx="183878" cy="124322"/>
            </a:xfrm>
            <a:prstGeom prst="rect">
              <a:avLst/>
            </a:prstGeom>
          </p:spPr>
        </p:pic>
        <p:pic>
          <p:nvPicPr>
            <p:cNvPr id="191" name="object 191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5933546" y="5109206"/>
              <a:ext cx="361678" cy="125710"/>
            </a:xfrm>
            <a:prstGeom prst="rect">
              <a:avLst/>
            </a:prstGeom>
          </p:spPr>
        </p:pic>
        <p:pic>
          <p:nvPicPr>
            <p:cNvPr id="192" name="object 192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905380" y="5390884"/>
              <a:ext cx="1211775" cy="131781"/>
            </a:xfrm>
            <a:prstGeom prst="rect">
              <a:avLst/>
            </a:prstGeom>
          </p:spPr>
        </p:pic>
        <p:pic>
          <p:nvPicPr>
            <p:cNvPr id="193" name="object 193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2187231" y="5390884"/>
              <a:ext cx="2314124" cy="131417"/>
            </a:xfrm>
            <a:prstGeom prst="rect">
              <a:avLst/>
            </a:prstGeom>
          </p:spPr>
        </p:pic>
        <p:pic>
          <p:nvPicPr>
            <p:cNvPr id="194" name="object 194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902173" y="5637183"/>
              <a:ext cx="1631288" cy="160605"/>
            </a:xfrm>
            <a:prstGeom prst="rect">
              <a:avLst/>
            </a:prstGeom>
          </p:spPr>
        </p:pic>
        <p:pic>
          <p:nvPicPr>
            <p:cNvPr id="195" name="object 195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4104746" y="5639345"/>
              <a:ext cx="79006" cy="119722"/>
            </a:xfrm>
            <a:prstGeom prst="rect">
              <a:avLst/>
            </a:prstGeom>
          </p:spPr>
        </p:pic>
        <p:sp>
          <p:nvSpPr>
            <p:cNvPr id="196" name="object 196"/>
            <p:cNvSpPr/>
            <p:nvPr/>
          </p:nvSpPr>
          <p:spPr>
            <a:xfrm>
              <a:off x="4208058" y="5639781"/>
              <a:ext cx="50800" cy="119380"/>
            </a:xfrm>
            <a:custGeom>
              <a:avLst/>
              <a:gdLst/>
              <a:ahLst/>
              <a:cxnLst/>
              <a:rect l="l" t="t" r="r" b="b"/>
              <a:pathLst>
                <a:path w="50800" h="119379">
                  <a:moveTo>
                    <a:pt x="32905" y="0"/>
                  </a:moveTo>
                  <a:lnTo>
                    <a:pt x="31864" y="0"/>
                  </a:lnTo>
                  <a:lnTo>
                    <a:pt x="0" y="16243"/>
                  </a:lnTo>
                  <a:lnTo>
                    <a:pt x="0" y="18668"/>
                  </a:lnTo>
                  <a:lnTo>
                    <a:pt x="2082" y="17741"/>
                  </a:lnTo>
                  <a:lnTo>
                    <a:pt x="9131" y="15189"/>
                  </a:lnTo>
                  <a:lnTo>
                    <a:pt x="11087" y="14757"/>
                  </a:lnTo>
                  <a:lnTo>
                    <a:pt x="14909" y="14757"/>
                  </a:lnTo>
                  <a:lnTo>
                    <a:pt x="16408" y="15481"/>
                  </a:lnTo>
                  <a:lnTo>
                    <a:pt x="17792" y="18376"/>
                  </a:lnTo>
                  <a:lnTo>
                    <a:pt x="18148" y="20485"/>
                  </a:lnTo>
                  <a:lnTo>
                    <a:pt x="18148" y="108864"/>
                  </a:lnTo>
                  <a:lnTo>
                    <a:pt x="17081" y="112255"/>
                  </a:lnTo>
                  <a:lnTo>
                    <a:pt x="12788" y="115379"/>
                  </a:lnTo>
                  <a:lnTo>
                    <a:pt x="8216" y="116331"/>
                  </a:lnTo>
                  <a:lnTo>
                    <a:pt x="1219" y="116687"/>
                  </a:lnTo>
                  <a:lnTo>
                    <a:pt x="1219" y="119291"/>
                  </a:lnTo>
                  <a:lnTo>
                    <a:pt x="50266" y="119291"/>
                  </a:lnTo>
                  <a:lnTo>
                    <a:pt x="50266" y="116852"/>
                  </a:lnTo>
                  <a:lnTo>
                    <a:pt x="43751" y="116624"/>
                  </a:lnTo>
                  <a:lnTo>
                    <a:pt x="39306" y="115900"/>
                  </a:lnTo>
                  <a:lnTo>
                    <a:pt x="34531" y="113474"/>
                  </a:lnTo>
                  <a:lnTo>
                    <a:pt x="33337" y="110629"/>
                  </a:lnTo>
                  <a:lnTo>
                    <a:pt x="33299" y="647"/>
                  </a:lnTo>
                  <a:lnTo>
                    <a:pt x="32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7" name="object 197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4282546" y="5638915"/>
              <a:ext cx="183878" cy="124322"/>
            </a:xfrm>
            <a:prstGeom prst="rect">
              <a:avLst/>
            </a:prstGeom>
          </p:spPr>
        </p:pic>
        <p:pic>
          <p:nvPicPr>
            <p:cNvPr id="198" name="object 198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905380" y="5919199"/>
              <a:ext cx="2534469" cy="131781"/>
            </a:xfrm>
            <a:prstGeom prst="rect">
              <a:avLst/>
            </a:prstGeom>
          </p:spPr>
        </p:pic>
        <p:pic>
          <p:nvPicPr>
            <p:cNvPr id="199" name="object 199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3527204" y="5920988"/>
              <a:ext cx="445588" cy="129628"/>
            </a:xfrm>
            <a:prstGeom prst="rect">
              <a:avLst/>
            </a:prstGeom>
          </p:spPr>
        </p:pic>
        <p:pic>
          <p:nvPicPr>
            <p:cNvPr id="200" name="object 200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903472" y="6166019"/>
              <a:ext cx="1688156" cy="160084"/>
            </a:xfrm>
            <a:prstGeom prst="rect">
              <a:avLst/>
            </a:prstGeom>
          </p:spPr>
        </p:pic>
        <p:sp>
          <p:nvSpPr>
            <p:cNvPr id="201" name="object 201"/>
            <p:cNvSpPr/>
            <p:nvPr/>
          </p:nvSpPr>
          <p:spPr>
            <a:xfrm>
              <a:off x="4119158" y="6168096"/>
              <a:ext cx="50800" cy="119380"/>
            </a:xfrm>
            <a:custGeom>
              <a:avLst/>
              <a:gdLst/>
              <a:ahLst/>
              <a:cxnLst/>
              <a:rect l="l" t="t" r="r" b="b"/>
              <a:pathLst>
                <a:path w="50800" h="119379">
                  <a:moveTo>
                    <a:pt x="32905" y="0"/>
                  </a:moveTo>
                  <a:lnTo>
                    <a:pt x="31864" y="0"/>
                  </a:lnTo>
                  <a:lnTo>
                    <a:pt x="0" y="16243"/>
                  </a:lnTo>
                  <a:lnTo>
                    <a:pt x="0" y="18668"/>
                  </a:lnTo>
                  <a:lnTo>
                    <a:pt x="2082" y="17741"/>
                  </a:lnTo>
                  <a:lnTo>
                    <a:pt x="9131" y="15189"/>
                  </a:lnTo>
                  <a:lnTo>
                    <a:pt x="11087" y="14757"/>
                  </a:lnTo>
                  <a:lnTo>
                    <a:pt x="14909" y="14757"/>
                  </a:lnTo>
                  <a:lnTo>
                    <a:pt x="16408" y="15481"/>
                  </a:lnTo>
                  <a:lnTo>
                    <a:pt x="17792" y="18376"/>
                  </a:lnTo>
                  <a:lnTo>
                    <a:pt x="18148" y="20485"/>
                  </a:lnTo>
                  <a:lnTo>
                    <a:pt x="18148" y="108864"/>
                  </a:lnTo>
                  <a:lnTo>
                    <a:pt x="17081" y="112255"/>
                  </a:lnTo>
                  <a:lnTo>
                    <a:pt x="12788" y="115379"/>
                  </a:lnTo>
                  <a:lnTo>
                    <a:pt x="8216" y="116331"/>
                  </a:lnTo>
                  <a:lnTo>
                    <a:pt x="1219" y="116687"/>
                  </a:lnTo>
                  <a:lnTo>
                    <a:pt x="1219" y="119291"/>
                  </a:lnTo>
                  <a:lnTo>
                    <a:pt x="50266" y="119291"/>
                  </a:lnTo>
                  <a:lnTo>
                    <a:pt x="50266" y="116852"/>
                  </a:lnTo>
                  <a:lnTo>
                    <a:pt x="43751" y="116624"/>
                  </a:lnTo>
                  <a:lnTo>
                    <a:pt x="39306" y="115900"/>
                  </a:lnTo>
                  <a:lnTo>
                    <a:pt x="34531" y="113474"/>
                  </a:lnTo>
                  <a:lnTo>
                    <a:pt x="33337" y="110629"/>
                  </a:lnTo>
                  <a:lnTo>
                    <a:pt x="33299" y="647"/>
                  </a:lnTo>
                  <a:lnTo>
                    <a:pt x="32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2" name="object 202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4193646" y="6167231"/>
              <a:ext cx="272778" cy="124321"/>
            </a:xfrm>
            <a:prstGeom prst="rect">
              <a:avLst/>
            </a:prstGeom>
          </p:spPr>
        </p:pic>
        <p:pic>
          <p:nvPicPr>
            <p:cNvPr id="203" name="object 203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5019146" y="6167659"/>
              <a:ext cx="79006" cy="119722"/>
            </a:xfrm>
            <a:prstGeom prst="rect">
              <a:avLst/>
            </a:prstGeom>
          </p:spPr>
        </p:pic>
        <p:sp>
          <p:nvSpPr>
            <p:cNvPr id="204" name="object 204"/>
            <p:cNvSpPr/>
            <p:nvPr/>
          </p:nvSpPr>
          <p:spPr>
            <a:xfrm>
              <a:off x="5122458" y="6168096"/>
              <a:ext cx="50800" cy="119380"/>
            </a:xfrm>
            <a:custGeom>
              <a:avLst/>
              <a:gdLst/>
              <a:ahLst/>
              <a:cxnLst/>
              <a:rect l="l" t="t" r="r" b="b"/>
              <a:pathLst>
                <a:path w="50800" h="119379">
                  <a:moveTo>
                    <a:pt x="32905" y="0"/>
                  </a:moveTo>
                  <a:lnTo>
                    <a:pt x="31864" y="0"/>
                  </a:lnTo>
                  <a:lnTo>
                    <a:pt x="0" y="16243"/>
                  </a:lnTo>
                  <a:lnTo>
                    <a:pt x="0" y="18668"/>
                  </a:lnTo>
                  <a:lnTo>
                    <a:pt x="2082" y="17741"/>
                  </a:lnTo>
                  <a:lnTo>
                    <a:pt x="9131" y="15189"/>
                  </a:lnTo>
                  <a:lnTo>
                    <a:pt x="11087" y="14757"/>
                  </a:lnTo>
                  <a:lnTo>
                    <a:pt x="14909" y="14757"/>
                  </a:lnTo>
                  <a:lnTo>
                    <a:pt x="16408" y="15481"/>
                  </a:lnTo>
                  <a:lnTo>
                    <a:pt x="17792" y="18376"/>
                  </a:lnTo>
                  <a:lnTo>
                    <a:pt x="18148" y="20485"/>
                  </a:lnTo>
                  <a:lnTo>
                    <a:pt x="18148" y="108864"/>
                  </a:lnTo>
                  <a:lnTo>
                    <a:pt x="17081" y="112255"/>
                  </a:lnTo>
                  <a:lnTo>
                    <a:pt x="12788" y="115379"/>
                  </a:lnTo>
                  <a:lnTo>
                    <a:pt x="8216" y="116331"/>
                  </a:lnTo>
                  <a:lnTo>
                    <a:pt x="1219" y="116687"/>
                  </a:lnTo>
                  <a:lnTo>
                    <a:pt x="1219" y="119291"/>
                  </a:lnTo>
                  <a:lnTo>
                    <a:pt x="50266" y="119291"/>
                  </a:lnTo>
                  <a:lnTo>
                    <a:pt x="50266" y="116852"/>
                  </a:lnTo>
                  <a:lnTo>
                    <a:pt x="43751" y="116624"/>
                  </a:lnTo>
                  <a:lnTo>
                    <a:pt x="39306" y="115900"/>
                  </a:lnTo>
                  <a:lnTo>
                    <a:pt x="34531" y="113474"/>
                  </a:lnTo>
                  <a:lnTo>
                    <a:pt x="33337" y="110629"/>
                  </a:lnTo>
                  <a:lnTo>
                    <a:pt x="33299" y="647"/>
                  </a:lnTo>
                  <a:lnTo>
                    <a:pt x="32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5" name="object 205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5196946" y="6167231"/>
              <a:ext cx="183878" cy="124321"/>
            </a:xfrm>
            <a:prstGeom prst="rect">
              <a:avLst/>
            </a:prstGeom>
          </p:spPr>
        </p:pic>
        <p:pic>
          <p:nvPicPr>
            <p:cNvPr id="206" name="object 206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905380" y="6447514"/>
              <a:ext cx="2574131" cy="135577"/>
            </a:xfrm>
            <a:prstGeom prst="rect">
              <a:avLst/>
            </a:prstGeom>
          </p:spPr>
        </p:pic>
        <p:pic>
          <p:nvPicPr>
            <p:cNvPr id="207" name="object 207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906788" y="6711685"/>
              <a:ext cx="1908642" cy="135426"/>
            </a:xfrm>
            <a:prstGeom prst="rect">
              <a:avLst/>
            </a:prstGeom>
          </p:spPr>
        </p:pic>
        <p:pic>
          <p:nvPicPr>
            <p:cNvPr id="208" name="object 208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901046" y="6958497"/>
              <a:ext cx="1661671" cy="160091"/>
            </a:xfrm>
            <a:prstGeom prst="rect">
              <a:avLst/>
            </a:prstGeom>
          </p:spPr>
        </p:pic>
        <p:sp>
          <p:nvSpPr>
            <p:cNvPr id="209" name="object 209"/>
            <p:cNvSpPr/>
            <p:nvPr/>
          </p:nvSpPr>
          <p:spPr>
            <a:xfrm>
              <a:off x="4119158" y="6960581"/>
              <a:ext cx="50800" cy="119380"/>
            </a:xfrm>
            <a:custGeom>
              <a:avLst/>
              <a:gdLst/>
              <a:ahLst/>
              <a:cxnLst/>
              <a:rect l="l" t="t" r="r" b="b"/>
              <a:pathLst>
                <a:path w="50800" h="119379">
                  <a:moveTo>
                    <a:pt x="32905" y="0"/>
                  </a:moveTo>
                  <a:lnTo>
                    <a:pt x="31864" y="0"/>
                  </a:lnTo>
                  <a:lnTo>
                    <a:pt x="0" y="16243"/>
                  </a:lnTo>
                  <a:lnTo>
                    <a:pt x="0" y="18668"/>
                  </a:lnTo>
                  <a:lnTo>
                    <a:pt x="2082" y="17741"/>
                  </a:lnTo>
                  <a:lnTo>
                    <a:pt x="9131" y="15189"/>
                  </a:lnTo>
                  <a:lnTo>
                    <a:pt x="11087" y="14757"/>
                  </a:lnTo>
                  <a:lnTo>
                    <a:pt x="14909" y="14757"/>
                  </a:lnTo>
                  <a:lnTo>
                    <a:pt x="16408" y="15481"/>
                  </a:lnTo>
                  <a:lnTo>
                    <a:pt x="17792" y="18376"/>
                  </a:lnTo>
                  <a:lnTo>
                    <a:pt x="18148" y="20485"/>
                  </a:lnTo>
                  <a:lnTo>
                    <a:pt x="18148" y="108864"/>
                  </a:lnTo>
                  <a:lnTo>
                    <a:pt x="17081" y="112255"/>
                  </a:lnTo>
                  <a:lnTo>
                    <a:pt x="12788" y="115379"/>
                  </a:lnTo>
                  <a:lnTo>
                    <a:pt x="8216" y="116331"/>
                  </a:lnTo>
                  <a:lnTo>
                    <a:pt x="1219" y="116687"/>
                  </a:lnTo>
                  <a:lnTo>
                    <a:pt x="1219" y="119291"/>
                  </a:lnTo>
                  <a:lnTo>
                    <a:pt x="50266" y="119291"/>
                  </a:lnTo>
                  <a:lnTo>
                    <a:pt x="50266" y="116852"/>
                  </a:lnTo>
                  <a:lnTo>
                    <a:pt x="43751" y="116624"/>
                  </a:lnTo>
                  <a:lnTo>
                    <a:pt x="39306" y="115900"/>
                  </a:lnTo>
                  <a:lnTo>
                    <a:pt x="34531" y="113474"/>
                  </a:lnTo>
                  <a:lnTo>
                    <a:pt x="33337" y="110629"/>
                  </a:lnTo>
                  <a:lnTo>
                    <a:pt x="33299" y="647"/>
                  </a:lnTo>
                  <a:lnTo>
                    <a:pt x="32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0" name="object 210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4193646" y="6959715"/>
              <a:ext cx="272778" cy="124322"/>
            </a:xfrm>
            <a:prstGeom prst="rect">
              <a:avLst/>
            </a:prstGeom>
          </p:spPr>
        </p:pic>
        <p:pic>
          <p:nvPicPr>
            <p:cNvPr id="211" name="object 211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5019146" y="6960145"/>
              <a:ext cx="79006" cy="119722"/>
            </a:xfrm>
            <a:prstGeom prst="rect">
              <a:avLst/>
            </a:prstGeom>
          </p:spPr>
        </p:pic>
        <p:sp>
          <p:nvSpPr>
            <p:cNvPr id="212" name="object 212"/>
            <p:cNvSpPr/>
            <p:nvPr/>
          </p:nvSpPr>
          <p:spPr>
            <a:xfrm>
              <a:off x="5122458" y="6960581"/>
              <a:ext cx="50800" cy="119380"/>
            </a:xfrm>
            <a:custGeom>
              <a:avLst/>
              <a:gdLst/>
              <a:ahLst/>
              <a:cxnLst/>
              <a:rect l="l" t="t" r="r" b="b"/>
              <a:pathLst>
                <a:path w="50800" h="119379">
                  <a:moveTo>
                    <a:pt x="32905" y="0"/>
                  </a:moveTo>
                  <a:lnTo>
                    <a:pt x="31864" y="0"/>
                  </a:lnTo>
                  <a:lnTo>
                    <a:pt x="0" y="16243"/>
                  </a:lnTo>
                  <a:lnTo>
                    <a:pt x="0" y="18668"/>
                  </a:lnTo>
                  <a:lnTo>
                    <a:pt x="2082" y="17741"/>
                  </a:lnTo>
                  <a:lnTo>
                    <a:pt x="9131" y="15189"/>
                  </a:lnTo>
                  <a:lnTo>
                    <a:pt x="11087" y="14757"/>
                  </a:lnTo>
                  <a:lnTo>
                    <a:pt x="14909" y="14757"/>
                  </a:lnTo>
                  <a:lnTo>
                    <a:pt x="16408" y="15481"/>
                  </a:lnTo>
                  <a:lnTo>
                    <a:pt x="17792" y="18376"/>
                  </a:lnTo>
                  <a:lnTo>
                    <a:pt x="18148" y="20485"/>
                  </a:lnTo>
                  <a:lnTo>
                    <a:pt x="18148" y="108864"/>
                  </a:lnTo>
                  <a:lnTo>
                    <a:pt x="17081" y="112255"/>
                  </a:lnTo>
                  <a:lnTo>
                    <a:pt x="12788" y="115379"/>
                  </a:lnTo>
                  <a:lnTo>
                    <a:pt x="8216" y="116331"/>
                  </a:lnTo>
                  <a:lnTo>
                    <a:pt x="1219" y="116687"/>
                  </a:lnTo>
                  <a:lnTo>
                    <a:pt x="1219" y="119291"/>
                  </a:lnTo>
                  <a:lnTo>
                    <a:pt x="50266" y="119291"/>
                  </a:lnTo>
                  <a:lnTo>
                    <a:pt x="50266" y="116852"/>
                  </a:lnTo>
                  <a:lnTo>
                    <a:pt x="43751" y="116624"/>
                  </a:lnTo>
                  <a:lnTo>
                    <a:pt x="39306" y="115900"/>
                  </a:lnTo>
                  <a:lnTo>
                    <a:pt x="34531" y="113474"/>
                  </a:lnTo>
                  <a:lnTo>
                    <a:pt x="33337" y="110629"/>
                  </a:lnTo>
                  <a:lnTo>
                    <a:pt x="33299" y="647"/>
                  </a:lnTo>
                  <a:lnTo>
                    <a:pt x="32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3" name="object 213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5196946" y="6959715"/>
              <a:ext cx="183878" cy="124322"/>
            </a:xfrm>
            <a:prstGeom prst="rect">
              <a:avLst/>
            </a:prstGeom>
          </p:spPr>
        </p:pic>
        <p:pic>
          <p:nvPicPr>
            <p:cNvPr id="214" name="object 214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5933546" y="6958327"/>
              <a:ext cx="361678" cy="125710"/>
            </a:xfrm>
            <a:prstGeom prst="rect">
              <a:avLst/>
            </a:prstGeom>
          </p:spPr>
        </p:pic>
        <p:pic>
          <p:nvPicPr>
            <p:cNvPr id="215" name="object 215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905380" y="7239999"/>
              <a:ext cx="2619216" cy="135577"/>
            </a:xfrm>
            <a:prstGeom prst="rect">
              <a:avLst/>
            </a:prstGeom>
          </p:spPr>
        </p:pic>
        <p:pic>
          <p:nvPicPr>
            <p:cNvPr id="216" name="object 216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906788" y="7503786"/>
              <a:ext cx="2876471" cy="135947"/>
            </a:xfrm>
            <a:prstGeom prst="rect">
              <a:avLst/>
            </a:prstGeom>
          </p:spPr>
        </p:pic>
        <p:pic>
          <p:nvPicPr>
            <p:cNvPr id="217" name="object 217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901046" y="7752182"/>
              <a:ext cx="1188002" cy="158878"/>
            </a:xfrm>
            <a:prstGeom prst="rect">
              <a:avLst/>
            </a:prstGeom>
          </p:spPr>
        </p:pic>
        <p:pic>
          <p:nvPicPr>
            <p:cNvPr id="218" name="object 218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5019146" y="7752189"/>
              <a:ext cx="361678" cy="124321"/>
            </a:xfrm>
            <a:prstGeom prst="rect">
              <a:avLst/>
            </a:prstGeom>
          </p:spPr>
        </p:pic>
        <p:pic>
          <p:nvPicPr>
            <p:cNvPr id="219" name="object 219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905380" y="8032634"/>
              <a:ext cx="2986971" cy="135426"/>
            </a:xfrm>
            <a:prstGeom prst="rect">
              <a:avLst/>
            </a:prstGeom>
          </p:spPr>
        </p:pic>
        <p:pic>
          <p:nvPicPr>
            <p:cNvPr id="220" name="object 220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906433" y="8279297"/>
              <a:ext cx="979898" cy="160091"/>
            </a:xfrm>
            <a:prstGeom prst="rect">
              <a:avLst/>
            </a:prstGeom>
          </p:spPr>
        </p:pic>
        <p:pic>
          <p:nvPicPr>
            <p:cNvPr id="221" name="object 221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5933546" y="8280515"/>
              <a:ext cx="361678" cy="124322"/>
            </a:xfrm>
            <a:prstGeom prst="rect">
              <a:avLst/>
            </a:prstGeom>
          </p:spPr>
        </p:pic>
        <p:pic>
          <p:nvPicPr>
            <p:cNvPr id="222" name="object 222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905380" y="8560799"/>
              <a:ext cx="3548279" cy="135577"/>
            </a:xfrm>
            <a:prstGeom prst="rect">
              <a:avLst/>
            </a:prstGeom>
          </p:spPr>
        </p:pic>
        <p:pic>
          <p:nvPicPr>
            <p:cNvPr id="223" name="object 223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894963" y="8824586"/>
              <a:ext cx="2769904" cy="136173"/>
            </a:xfrm>
            <a:prstGeom prst="rect">
              <a:avLst/>
            </a:prstGeom>
          </p:spPr>
        </p:pic>
        <p:sp>
          <p:nvSpPr>
            <p:cNvPr id="224" name="object 224"/>
            <p:cNvSpPr/>
            <p:nvPr/>
          </p:nvSpPr>
          <p:spPr>
            <a:xfrm>
              <a:off x="0" y="0"/>
              <a:ext cx="80645" cy="10692130"/>
            </a:xfrm>
            <a:custGeom>
              <a:avLst/>
              <a:gdLst/>
              <a:ahLst/>
              <a:cxnLst/>
              <a:rect l="l" t="t" r="r" b="b"/>
              <a:pathLst>
                <a:path w="80645" h="10692130">
                  <a:moveTo>
                    <a:pt x="80200" y="0"/>
                  </a:moveTo>
                  <a:lnTo>
                    <a:pt x="0" y="0"/>
                  </a:lnTo>
                  <a:lnTo>
                    <a:pt x="0" y="10692003"/>
                  </a:lnTo>
                  <a:lnTo>
                    <a:pt x="80200" y="10692003"/>
                  </a:lnTo>
                  <a:lnTo>
                    <a:pt x="80200" y="0"/>
                  </a:lnTo>
                  <a:close/>
                </a:path>
              </a:pathLst>
            </a:custGeom>
            <a:solidFill>
              <a:srgbClr val="02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17765" cy="10692130"/>
            <a:chOff x="0" y="0"/>
            <a:chExt cx="7517765" cy="106921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6103" y="257340"/>
              <a:ext cx="1224914" cy="159597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0989" y="677601"/>
              <a:ext cx="755141" cy="75514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6818" y="512212"/>
              <a:ext cx="1044439" cy="106501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3315" y="862978"/>
              <a:ext cx="296531" cy="37066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58282" y="862977"/>
              <a:ext cx="160040" cy="20753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285773" y="913548"/>
              <a:ext cx="67945" cy="90170"/>
            </a:xfrm>
            <a:custGeom>
              <a:avLst/>
              <a:gdLst/>
              <a:ahLst/>
              <a:cxnLst/>
              <a:rect l="l" t="t" r="r" b="b"/>
              <a:pathLst>
                <a:path w="67944" h="90169">
                  <a:moveTo>
                    <a:pt x="56832" y="55486"/>
                  </a:moveTo>
                  <a:lnTo>
                    <a:pt x="49288" y="48628"/>
                  </a:lnTo>
                  <a:lnTo>
                    <a:pt x="41783" y="45326"/>
                  </a:lnTo>
                  <a:lnTo>
                    <a:pt x="26835" y="45415"/>
                  </a:lnTo>
                  <a:lnTo>
                    <a:pt x="19240" y="48895"/>
                  </a:lnTo>
                  <a:lnTo>
                    <a:pt x="11595" y="55575"/>
                  </a:lnTo>
                  <a:lnTo>
                    <a:pt x="21577" y="69672"/>
                  </a:lnTo>
                  <a:lnTo>
                    <a:pt x="26009" y="76073"/>
                  </a:lnTo>
                  <a:lnTo>
                    <a:pt x="30441" y="82842"/>
                  </a:lnTo>
                  <a:lnTo>
                    <a:pt x="34874" y="90119"/>
                  </a:lnTo>
                  <a:lnTo>
                    <a:pt x="38328" y="84328"/>
                  </a:lnTo>
                  <a:lnTo>
                    <a:pt x="45732" y="72631"/>
                  </a:lnTo>
                  <a:lnTo>
                    <a:pt x="56832" y="55486"/>
                  </a:lnTo>
                  <a:close/>
                </a:path>
                <a:path w="67944" h="90169">
                  <a:moveTo>
                    <a:pt x="67767" y="21666"/>
                  </a:moveTo>
                  <a:lnTo>
                    <a:pt x="33883" y="0"/>
                  </a:lnTo>
                  <a:lnTo>
                    <a:pt x="27025" y="609"/>
                  </a:lnTo>
                  <a:lnTo>
                    <a:pt x="0" y="21666"/>
                  </a:lnTo>
                  <a:lnTo>
                    <a:pt x="0" y="32397"/>
                  </a:lnTo>
                  <a:lnTo>
                    <a:pt x="9537" y="52565"/>
                  </a:lnTo>
                  <a:lnTo>
                    <a:pt x="15697" y="47891"/>
                  </a:lnTo>
                  <a:lnTo>
                    <a:pt x="21882" y="44513"/>
                  </a:lnTo>
                  <a:lnTo>
                    <a:pt x="28105" y="42456"/>
                  </a:lnTo>
                  <a:lnTo>
                    <a:pt x="34340" y="41744"/>
                  </a:lnTo>
                  <a:lnTo>
                    <a:pt x="40474" y="42367"/>
                  </a:lnTo>
                  <a:lnTo>
                    <a:pt x="46596" y="44335"/>
                  </a:lnTo>
                  <a:lnTo>
                    <a:pt x="52692" y="47675"/>
                  </a:lnTo>
                  <a:lnTo>
                    <a:pt x="58788" y="52374"/>
                  </a:lnTo>
                  <a:lnTo>
                    <a:pt x="62699" y="45961"/>
                  </a:lnTo>
                  <a:lnTo>
                    <a:pt x="65443" y="41008"/>
                  </a:lnTo>
                  <a:lnTo>
                    <a:pt x="66319" y="38862"/>
                  </a:lnTo>
                  <a:lnTo>
                    <a:pt x="67462" y="34480"/>
                  </a:lnTo>
                  <a:lnTo>
                    <a:pt x="67767" y="32219"/>
                  </a:lnTo>
                  <a:lnTo>
                    <a:pt x="67767" y="21666"/>
                  </a:lnTo>
                  <a:close/>
                </a:path>
              </a:pathLst>
            </a:custGeom>
            <a:solidFill>
              <a:srgbClr val="F0B2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80160" y="926578"/>
              <a:ext cx="474345" cy="906780"/>
            </a:xfrm>
            <a:custGeom>
              <a:avLst/>
              <a:gdLst/>
              <a:ahLst/>
              <a:cxnLst/>
              <a:rect l="l" t="t" r="r" b="b"/>
              <a:pathLst>
                <a:path w="474344" h="906780">
                  <a:moveTo>
                    <a:pt x="210578" y="806284"/>
                  </a:moveTo>
                  <a:lnTo>
                    <a:pt x="197370" y="788123"/>
                  </a:lnTo>
                  <a:lnTo>
                    <a:pt x="174599" y="787514"/>
                  </a:lnTo>
                  <a:lnTo>
                    <a:pt x="178803" y="793369"/>
                  </a:lnTo>
                  <a:lnTo>
                    <a:pt x="184835" y="799096"/>
                  </a:lnTo>
                  <a:lnTo>
                    <a:pt x="189064" y="806538"/>
                  </a:lnTo>
                  <a:lnTo>
                    <a:pt x="187921" y="817537"/>
                  </a:lnTo>
                  <a:lnTo>
                    <a:pt x="183146" y="824306"/>
                  </a:lnTo>
                  <a:lnTo>
                    <a:pt x="175729" y="828001"/>
                  </a:lnTo>
                  <a:lnTo>
                    <a:pt x="166649" y="828395"/>
                  </a:lnTo>
                  <a:lnTo>
                    <a:pt x="156946" y="825258"/>
                  </a:lnTo>
                  <a:lnTo>
                    <a:pt x="143179" y="807897"/>
                  </a:lnTo>
                  <a:lnTo>
                    <a:pt x="146342" y="788758"/>
                  </a:lnTo>
                  <a:lnTo>
                    <a:pt x="121640" y="788771"/>
                  </a:lnTo>
                  <a:lnTo>
                    <a:pt x="120789" y="791184"/>
                  </a:lnTo>
                  <a:lnTo>
                    <a:pt x="119672" y="799465"/>
                  </a:lnTo>
                  <a:lnTo>
                    <a:pt x="120383" y="808329"/>
                  </a:lnTo>
                  <a:lnTo>
                    <a:pt x="144500" y="846010"/>
                  </a:lnTo>
                  <a:lnTo>
                    <a:pt x="170103" y="853262"/>
                  </a:lnTo>
                  <a:lnTo>
                    <a:pt x="184861" y="850480"/>
                  </a:lnTo>
                  <a:lnTo>
                    <a:pt x="208368" y="830795"/>
                  </a:lnTo>
                  <a:lnTo>
                    <a:pt x="208584" y="828395"/>
                  </a:lnTo>
                  <a:lnTo>
                    <a:pt x="210578" y="806284"/>
                  </a:lnTo>
                  <a:close/>
                </a:path>
                <a:path w="474344" h="906780">
                  <a:moveTo>
                    <a:pt x="224472" y="30226"/>
                  </a:moveTo>
                  <a:lnTo>
                    <a:pt x="224383" y="29768"/>
                  </a:lnTo>
                  <a:lnTo>
                    <a:pt x="223964" y="27432"/>
                  </a:lnTo>
                  <a:lnTo>
                    <a:pt x="223443" y="25552"/>
                  </a:lnTo>
                  <a:lnTo>
                    <a:pt x="222783" y="23774"/>
                  </a:lnTo>
                  <a:lnTo>
                    <a:pt x="222783" y="29083"/>
                  </a:lnTo>
                  <a:lnTo>
                    <a:pt x="220649" y="29489"/>
                  </a:lnTo>
                  <a:lnTo>
                    <a:pt x="209194" y="19926"/>
                  </a:lnTo>
                  <a:lnTo>
                    <a:pt x="209537" y="17957"/>
                  </a:lnTo>
                  <a:lnTo>
                    <a:pt x="212331" y="11811"/>
                  </a:lnTo>
                  <a:lnTo>
                    <a:pt x="213677" y="12941"/>
                  </a:lnTo>
                  <a:lnTo>
                    <a:pt x="214757" y="13957"/>
                  </a:lnTo>
                  <a:lnTo>
                    <a:pt x="215887" y="15214"/>
                  </a:lnTo>
                  <a:lnTo>
                    <a:pt x="214998" y="16332"/>
                  </a:lnTo>
                  <a:lnTo>
                    <a:pt x="213690" y="18732"/>
                  </a:lnTo>
                  <a:lnTo>
                    <a:pt x="213004" y="23050"/>
                  </a:lnTo>
                  <a:lnTo>
                    <a:pt x="215963" y="27876"/>
                  </a:lnTo>
                  <a:lnTo>
                    <a:pt x="220116" y="27546"/>
                  </a:lnTo>
                  <a:lnTo>
                    <a:pt x="222326" y="27076"/>
                  </a:lnTo>
                  <a:lnTo>
                    <a:pt x="222465" y="27533"/>
                  </a:lnTo>
                  <a:lnTo>
                    <a:pt x="222783" y="29083"/>
                  </a:lnTo>
                  <a:lnTo>
                    <a:pt x="222783" y="23774"/>
                  </a:lnTo>
                  <a:lnTo>
                    <a:pt x="214630" y="11811"/>
                  </a:lnTo>
                  <a:lnTo>
                    <a:pt x="214210" y="11417"/>
                  </a:lnTo>
                  <a:lnTo>
                    <a:pt x="207708" y="19926"/>
                  </a:lnTo>
                  <a:lnTo>
                    <a:pt x="207759" y="24345"/>
                  </a:lnTo>
                  <a:lnTo>
                    <a:pt x="207962" y="25552"/>
                  </a:lnTo>
                  <a:lnTo>
                    <a:pt x="210312" y="29349"/>
                  </a:lnTo>
                  <a:lnTo>
                    <a:pt x="212915" y="30530"/>
                  </a:lnTo>
                  <a:lnTo>
                    <a:pt x="218452" y="31267"/>
                  </a:lnTo>
                  <a:lnTo>
                    <a:pt x="221373" y="30886"/>
                  </a:lnTo>
                  <a:lnTo>
                    <a:pt x="224472" y="30226"/>
                  </a:lnTo>
                  <a:close/>
                </a:path>
                <a:path w="474344" h="906780">
                  <a:moveTo>
                    <a:pt x="230886" y="28549"/>
                  </a:moveTo>
                  <a:lnTo>
                    <a:pt x="229768" y="16891"/>
                  </a:lnTo>
                  <a:lnTo>
                    <a:pt x="225044" y="8547"/>
                  </a:lnTo>
                  <a:lnTo>
                    <a:pt x="218948" y="3073"/>
                  </a:lnTo>
                  <a:lnTo>
                    <a:pt x="213690" y="0"/>
                  </a:lnTo>
                  <a:lnTo>
                    <a:pt x="218833" y="5676"/>
                  </a:lnTo>
                  <a:lnTo>
                    <a:pt x="223888" y="11988"/>
                  </a:lnTo>
                  <a:lnTo>
                    <a:pt x="228130" y="19443"/>
                  </a:lnTo>
                  <a:lnTo>
                    <a:pt x="230886" y="28549"/>
                  </a:lnTo>
                  <a:close/>
                </a:path>
                <a:path w="474344" h="906780">
                  <a:moveTo>
                    <a:pt x="237401" y="70421"/>
                  </a:moveTo>
                  <a:lnTo>
                    <a:pt x="237159" y="61442"/>
                  </a:lnTo>
                  <a:lnTo>
                    <a:pt x="234873" y="54622"/>
                  </a:lnTo>
                  <a:lnTo>
                    <a:pt x="231749" y="49834"/>
                  </a:lnTo>
                  <a:lnTo>
                    <a:pt x="229006" y="46951"/>
                  </a:lnTo>
                  <a:lnTo>
                    <a:pt x="232371" y="53225"/>
                  </a:lnTo>
                  <a:lnTo>
                    <a:pt x="236550" y="59944"/>
                  </a:lnTo>
                  <a:lnTo>
                    <a:pt x="237401" y="70421"/>
                  </a:lnTo>
                  <a:close/>
                </a:path>
                <a:path w="474344" h="906780">
                  <a:moveTo>
                    <a:pt x="252082" y="46951"/>
                  </a:moveTo>
                  <a:lnTo>
                    <a:pt x="249339" y="49834"/>
                  </a:lnTo>
                  <a:lnTo>
                    <a:pt x="246214" y="54622"/>
                  </a:lnTo>
                  <a:lnTo>
                    <a:pt x="243928" y="61442"/>
                  </a:lnTo>
                  <a:lnTo>
                    <a:pt x="243687" y="70421"/>
                  </a:lnTo>
                  <a:lnTo>
                    <a:pt x="244551" y="59944"/>
                  </a:lnTo>
                  <a:lnTo>
                    <a:pt x="248729" y="53225"/>
                  </a:lnTo>
                  <a:lnTo>
                    <a:pt x="252082" y="46951"/>
                  </a:lnTo>
                  <a:close/>
                </a:path>
                <a:path w="474344" h="906780">
                  <a:moveTo>
                    <a:pt x="265734" y="0"/>
                  </a:moveTo>
                  <a:lnTo>
                    <a:pt x="260477" y="3073"/>
                  </a:lnTo>
                  <a:lnTo>
                    <a:pt x="254381" y="8547"/>
                  </a:lnTo>
                  <a:lnTo>
                    <a:pt x="249656" y="16891"/>
                  </a:lnTo>
                  <a:lnTo>
                    <a:pt x="248539" y="28549"/>
                  </a:lnTo>
                  <a:lnTo>
                    <a:pt x="251294" y="19443"/>
                  </a:lnTo>
                  <a:lnTo>
                    <a:pt x="255536" y="11988"/>
                  </a:lnTo>
                  <a:lnTo>
                    <a:pt x="260578" y="5676"/>
                  </a:lnTo>
                  <a:lnTo>
                    <a:pt x="265734" y="0"/>
                  </a:lnTo>
                  <a:close/>
                </a:path>
                <a:path w="474344" h="906780">
                  <a:moveTo>
                    <a:pt x="271640" y="23837"/>
                  </a:moveTo>
                  <a:lnTo>
                    <a:pt x="271602" y="19926"/>
                  </a:lnTo>
                  <a:lnTo>
                    <a:pt x="271208" y="17653"/>
                  </a:lnTo>
                  <a:lnTo>
                    <a:pt x="270192" y="14351"/>
                  </a:lnTo>
                  <a:lnTo>
                    <a:pt x="270141" y="23837"/>
                  </a:lnTo>
                  <a:lnTo>
                    <a:pt x="269938" y="25031"/>
                  </a:lnTo>
                  <a:lnTo>
                    <a:pt x="268020" y="28143"/>
                  </a:lnTo>
                  <a:lnTo>
                    <a:pt x="265798" y="29133"/>
                  </a:lnTo>
                  <a:lnTo>
                    <a:pt x="261124" y="29768"/>
                  </a:lnTo>
                  <a:lnTo>
                    <a:pt x="258660" y="29489"/>
                  </a:lnTo>
                  <a:lnTo>
                    <a:pt x="256527" y="29083"/>
                  </a:lnTo>
                  <a:lnTo>
                    <a:pt x="256857" y="27432"/>
                  </a:lnTo>
                  <a:lnTo>
                    <a:pt x="256959" y="27076"/>
                  </a:lnTo>
                  <a:lnTo>
                    <a:pt x="259194" y="27546"/>
                  </a:lnTo>
                  <a:lnTo>
                    <a:pt x="263334" y="27876"/>
                  </a:lnTo>
                  <a:lnTo>
                    <a:pt x="266306" y="23050"/>
                  </a:lnTo>
                  <a:lnTo>
                    <a:pt x="265620" y="18732"/>
                  </a:lnTo>
                  <a:lnTo>
                    <a:pt x="264299" y="16332"/>
                  </a:lnTo>
                  <a:lnTo>
                    <a:pt x="263410" y="15214"/>
                  </a:lnTo>
                  <a:lnTo>
                    <a:pt x="264553" y="13957"/>
                  </a:lnTo>
                  <a:lnTo>
                    <a:pt x="265722" y="12852"/>
                  </a:lnTo>
                  <a:lnTo>
                    <a:pt x="266979" y="11811"/>
                  </a:lnTo>
                  <a:lnTo>
                    <a:pt x="267830" y="12941"/>
                  </a:lnTo>
                  <a:lnTo>
                    <a:pt x="270141" y="23837"/>
                  </a:lnTo>
                  <a:lnTo>
                    <a:pt x="270141" y="14236"/>
                  </a:lnTo>
                  <a:lnTo>
                    <a:pt x="269849" y="13525"/>
                  </a:lnTo>
                  <a:lnTo>
                    <a:pt x="268973" y="11988"/>
                  </a:lnTo>
                  <a:lnTo>
                    <a:pt x="268833" y="11811"/>
                  </a:lnTo>
                  <a:lnTo>
                    <a:pt x="267220" y="9740"/>
                  </a:lnTo>
                  <a:lnTo>
                    <a:pt x="254825" y="30226"/>
                  </a:lnTo>
                  <a:lnTo>
                    <a:pt x="257937" y="30886"/>
                  </a:lnTo>
                  <a:lnTo>
                    <a:pt x="260858" y="31267"/>
                  </a:lnTo>
                  <a:lnTo>
                    <a:pt x="266395" y="30530"/>
                  </a:lnTo>
                  <a:lnTo>
                    <a:pt x="268071" y="29768"/>
                  </a:lnTo>
                  <a:lnTo>
                    <a:pt x="268998" y="29349"/>
                  </a:lnTo>
                  <a:lnTo>
                    <a:pt x="271348" y="25552"/>
                  </a:lnTo>
                  <a:lnTo>
                    <a:pt x="271640" y="23837"/>
                  </a:lnTo>
                  <a:close/>
                </a:path>
                <a:path w="474344" h="906780">
                  <a:moveTo>
                    <a:pt x="473798" y="757974"/>
                  </a:moveTo>
                  <a:lnTo>
                    <a:pt x="470725" y="740498"/>
                  </a:lnTo>
                  <a:lnTo>
                    <a:pt x="464908" y="733907"/>
                  </a:lnTo>
                  <a:lnTo>
                    <a:pt x="457479" y="725487"/>
                  </a:lnTo>
                  <a:lnTo>
                    <a:pt x="443852" y="726554"/>
                  </a:lnTo>
                  <a:lnTo>
                    <a:pt x="434174" y="737133"/>
                  </a:lnTo>
                  <a:lnTo>
                    <a:pt x="432765" y="750646"/>
                  </a:lnTo>
                  <a:lnTo>
                    <a:pt x="433590" y="753224"/>
                  </a:lnTo>
                  <a:lnTo>
                    <a:pt x="439432" y="756704"/>
                  </a:lnTo>
                  <a:lnTo>
                    <a:pt x="449224" y="762660"/>
                  </a:lnTo>
                  <a:lnTo>
                    <a:pt x="453313" y="765213"/>
                  </a:lnTo>
                  <a:lnTo>
                    <a:pt x="453491" y="766826"/>
                  </a:lnTo>
                  <a:lnTo>
                    <a:pt x="454050" y="765733"/>
                  </a:lnTo>
                  <a:lnTo>
                    <a:pt x="443623" y="738987"/>
                  </a:lnTo>
                  <a:lnTo>
                    <a:pt x="443420" y="737209"/>
                  </a:lnTo>
                  <a:lnTo>
                    <a:pt x="451027" y="733907"/>
                  </a:lnTo>
                  <a:lnTo>
                    <a:pt x="455053" y="736307"/>
                  </a:lnTo>
                  <a:lnTo>
                    <a:pt x="460400" y="742378"/>
                  </a:lnTo>
                  <a:lnTo>
                    <a:pt x="463042" y="751522"/>
                  </a:lnTo>
                  <a:lnTo>
                    <a:pt x="462673" y="761885"/>
                  </a:lnTo>
                  <a:lnTo>
                    <a:pt x="431025" y="793115"/>
                  </a:lnTo>
                  <a:lnTo>
                    <a:pt x="418960" y="796150"/>
                  </a:lnTo>
                  <a:lnTo>
                    <a:pt x="419671" y="774966"/>
                  </a:lnTo>
                  <a:lnTo>
                    <a:pt x="413283" y="765225"/>
                  </a:lnTo>
                  <a:lnTo>
                    <a:pt x="404647" y="764044"/>
                  </a:lnTo>
                  <a:lnTo>
                    <a:pt x="398627" y="768515"/>
                  </a:lnTo>
                  <a:lnTo>
                    <a:pt x="395897" y="774103"/>
                  </a:lnTo>
                  <a:lnTo>
                    <a:pt x="402729" y="778052"/>
                  </a:lnTo>
                  <a:lnTo>
                    <a:pt x="405980" y="795235"/>
                  </a:lnTo>
                  <a:lnTo>
                    <a:pt x="405726" y="796290"/>
                  </a:lnTo>
                  <a:lnTo>
                    <a:pt x="398729" y="797661"/>
                  </a:lnTo>
                  <a:lnTo>
                    <a:pt x="388289" y="796899"/>
                  </a:lnTo>
                  <a:lnTo>
                    <a:pt x="349567" y="780389"/>
                  </a:lnTo>
                  <a:lnTo>
                    <a:pt x="344411" y="776732"/>
                  </a:lnTo>
                  <a:lnTo>
                    <a:pt x="345630" y="776554"/>
                  </a:lnTo>
                  <a:lnTo>
                    <a:pt x="335407" y="768057"/>
                  </a:lnTo>
                  <a:lnTo>
                    <a:pt x="334530" y="767321"/>
                  </a:lnTo>
                  <a:lnTo>
                    <a:pt x="313156" y="755700"/>
                  </a:lnTo>
                  <a:lnTo>
                    <a:pt x="290309" y="753402"/>
                  </a:lnTo>
                  <a:lnTo>
                    <a:pt x="268262" y="759739"/>
                  </a:lnTo>
                  <a:lnTo>
                    <a:pt x="249326" y="774039"/>
                  </a:lnTo>
                  <a:lnTo>
                    <a:pt x="244792" y="778979"/>
                  </a:lnTo>
                  <a:lnTo>
                    <a:pt x="240626" y="785749"/>
                  </a:lnTo>
                  <a:lnTo>
                    <a:pt x="238518" y="787895"/>
                  </a:lnTo>
                  <a:lnTo>
                    <a:pt x="238518" y="887793"/>
                  </a:lnTo>
                  <a:lnTo>
                    <a:pt x="238518" y="896099"/>
                  </a:lnTo>
                  <a:lnTo>
                    <a:pt x="237794" y="899464"/>
                  </a:lnTo>
                  <a:lnTo>
                    <a:pt x="236004" y="899464"/>
                  </a:lnTo>
                  <a:lnTo>
                    <a:pt x="235280" y="896099"/>
                  </a:lnTo>
                  <a:lnTo>
                    <a:pt x="235280" y="887793"/>
                  </a:lnTo>
                  <a:lnTo>
                    <a:pt x="236004" y="884428"/>
                  </a:lnTo>
                  <a:lnTo>
                    <a:pt x="237794" y="884428"/>
                  </a:lnTo>
                  <a:lnTo>
                    <a:pt x="238518" y="887793"/>
                  </a:lnTo>
                  <a:lnTo>
                    <a:pt x="238518" y="787895"/>
                  </a:lnTo>
                  <a:lnTo>
                    <a:pt x="236905" y="789520"/>
                  </a:lnTo>
                  <a:lnTo>
                    <a:pt x="233172" y="785749"/>
                  </a:lnTo>
                  <a:lnTo>
                    <a:pt x="229019" y="778979"/>
                  </a:lnTo>
                  <a:lnTo>
                    <a:pt x="224472" y="774039"/>
                  </a:lnTo>
                  <a:lnTo>
                    <a:pt x="216547" y="768057"/>
                  </a:lnTo>
                  <a:lnTo>
                    <a:pt x="205536" y="759739"/>
                  </a:lnTo>
                  <a:lnTo>
                    <a:pt x="183489" y="753402"/>
                  </a:lnTo>
                  <a:lnTo>
                    <a:pt x="160642" y="755700"/>
                  </a:lnTo>
                  <a:lnTo>
                    <a:pt x="139280" y="767321"/>
                  </a:lnTo>
                  <a:lnTo>
                    <a:pt x="128168" y="776554"/>
                  </a:lnTo>
                  <a:lnTo>
                    <a:pt x="129400" y="776732"/>
                  </a:lnTo>
                  <a:lnTo>
                    <a:pt x="124231" y="780389"/>
                  </a:lnTo>
                  <a:lnTo>
                    <a:pt x="113334" y="786663"/>
                  </a:lnTo>
                  <a:lnTo>
                    <a:pt x="99352" y="792695"/>
                  </a:lnTo>
                  <a:lnTo>
                    <a:pt x="85509" y="796899"/>
                  </a:lnTo>
                  <a:lnTo>
                    <a:pt x="75082" y="797661"/>
                  </a:lnTo>
                  <a:lnTo>
                    <a:pt x="68084" y="796290"/>
                  </a:lnTo>
                  <a:lnTo>
                    <a:pt x="68046" y="796150"/>
                  </a:lnTo>
                  <a:lnTo>
                    <a:pt x="67830" y="795235"/>
                  </a:lnTo>
                  <a:lnTo>
                    <a:pt x="71081" y="778052"/>
                  </a:lnTo>
                  <a:lnTo>
                    <a:pt x="77901" y="774103"/>
                  </a:lnTo>
                  <a:lnTo>
                    <a:pt x="75184" y="768515"/>
                  </a:lnTo>
                  <a:lnTo>
                    <a:pt x="69151" y="764044"/>
                  </a:lnTo>
                  <a:lnTo>
                    <a:pt x="60515" y="765225"/>
                  </a:lnTo>
                  <a:lnTo>
                    <a:pt x="54127" y="774966"/>
                  </a:lnTo>
                  <a:lnTo>
                    <a:pt x="54851" y="796150"/>
                  </a:lnTo>
                  <a:lnTo>
                    <a:pt x="42760" y="793115"/>
                  </a:lnTo>
                  <a:lnTo>
                    <a:pt x="11125" y="761885"/>
                  </a:lnTo>
                  <a:lnTo>
                    <a:pt x="10756" y="751522"/>
                  </a:lnTo>
                  <a:lnTo>
                    <a:pt x="13398" y="742378"/>
                  </a:lnTo>
                  <a:lnTo>
                    <a:pt x="18757" y="736307"/>
                  </a:lnTo>
                  <a:lnTo>
                    <a:pt x="22783" y="733907"/>
                  </a:lnTo>
                  <a:lnTo>
                    <a:pt x="30391" y="737209"/>
                  </a:lnTo>
                  <a:lnTo>
                    <a:pt x="30175" y="738987"/>
                  </a:lnTo>
                  <a:lnTo>
                    <a:pt x="29641" y="739203"/>
                  </a:lnTo>
                  <a:lnTo>
                    <a:pt x="26339" y="740714"/>
                  </a:lnTo>
                  <a:lnTo>
                    <a:pt x="21564" y="747649"/>
                  </a:lnTo>
                  <a:lnTo>
                    <a:pt x="19773" y="757669"/>
                  </a:lnTo>
                  <a:lnTo>
                    <a:pt x="19761" y="765733"/>
                  </a:lnTo>
                  <a:lnTo>
                    <a:pt x="20320" y="766826"/>
                  </a:lnTo>
                  <a:lnTo>
                    <a:pt x="20485" y="765213"/>
                  </a:lnTo>
                  <a:lnTo>
                    <a:pt x="24587" y="762660"/>
                  </a:lnTo>
                  <a:lnTo>
                    <a:pt x="34366" y="756704"/>
                  </a:lnTo>
                  <a:lnTo>
                    <a:pt x="40208" y="753224"/>
                  </a:lnTo>
                  <a:lnTo>
                    <a:pt x="41046" y="750646"/>
                  </a:lnTo>
                  <a:lnTo>
                    <a:pt x="39624" y="737133"/>
                  </a:lnTo>
                  <a:lnTo>
                    <a:pt x="36677" y="733907"/>
                  </a:lnTo>
                  <a:lnTo>
                    <a:pt x="29946" y="726554"/>
                  </a:lnTo>
                  <a:lnTo>
                    <a:pt x="16319" y="725487"/>
                  </a:lnTo>
                  <a:lnTo>
                    <a:pt x="3086" y="740498"/>
                  </a:lnTo>
                  <a:lnTo>
                    <a:pt x="0" y="757974"/>
                  </a:lnTo>
                  <a:lnTo>
                    <a:pt x="5765" y="774179"/>
                  </a:lnTo>
                  <a:lnTo>
                    <a:pt x="18326" y="788073"/>
                  </a:lnTo>
                  <a:lnTo>
                    <a:pt x="35610" y="798626"/>
                  </a:lnTo>
                  <a:lnTo>
                    <a:pt x="58788" y="805548"/>
                  </a:lnTo>
                  <a:lnTo>
                    <a:pt x="79997" y="805180"/>
                  </a:lnTo>
                  <a:lnTo>
                    <a:pt x="100520" y="799058"/>
                  </a:lnTo>
                  <a:lnTo>
                    <a:pt x="103390" y="797661"/>
                  </a:lnTo>
                  <a:lnTo>
                    <a:pt x="121640" y="788771"/>
                  </a:lnTo>
                  <a:lnTo>
                    <a:pt x="146342" y="788758"/>
                  </a:lnTo>
                  <a:lnTo>
                    <a:pt x="146812" y="785964"/>
                  </a:lnTo>
                  <a:lnTo>
                    <a:pt x="166509" y="769378"/>
                  </a:lnTo>
                  <a:lnTo>
                    <a:pt x="201002" y="768057"/>
                  </a:lnTo>
                  <a:lnTo>
                    <a:pt x="208711" y="771296"/>
                  </a:lnTo>
                  <a:lnTo>
                    <a:pt x="215658" y="776579"/>
                  </a:lnTo>
                  <a:lnTo>
                    <a:pt x="221538" y="782777"/>
                  </a:lnTo>
                  <a:lnTo>
                    <a:pt x="226034" y="788771"/>
                  </a:lnTo>
                  <a:lnTo>
                    <a:pt x="232727" y="802957"/>
                  </a:lnTo>
                  <a:lnTo>
                    <a:pt x="231952" y="813244"/>
                  </a:lnTo>
                  <a:lnTo>
                    <a:pt x="228396" y="824979"/>
                  </a:lnTo>
                  <a:lnTo>
                    <a:pt x="226720" y="843483"/>
                  </a:lnTo>
                  <a:lnTo>
                    <a:pt x="227025" y="851916"/>
                  </a:lnTo>
                  <a:lnTo>
                    <a:pt x="230428" y="856843"/>
                  </a:lnTo>
                  <a:lnTo>
                    <a:pt x="231203" y="862545"/>
                  </a:lnTo>
                  <a:lnTo>
                    <a:pt x="221996" y="868680"/>
                  </a:lnTo>
                  <a:lnTo>
                    <a:pt x="217703" y="869048"/>
                  </a:lnTo>
                  <a:lnTo>
                    <a:pt x="207454" y="868159"/>
                  </a:lnTo>
                  <a:lnTo>
                    <a:pt x="205016" y="867778"/>
                  </a:lnTo>
                  <a:lnTo>
                    <a:pt x="203581" y="871677"/>
                  </a:lnTo>
                  <a:lnTo>
                    <a:pt x="204597" y="876935"/>
                  </a:lnTo>
                  <a:lnTo>
                    <a:pt x="206209" y="878078"/>
                  </a:lnTo>
                  <a:lnTo>
                    <a:pt x="212331" y="880338"/>
                  </a:lnTo>
                  <a:lnTo>
                    <a:pt x="219887" y="880529"/>
                  </a:lnTo>
                  <a:lnTo>
                    <a:pt x="227457" y="879221"/>
                  </a:lnTo>
                  <a:lnTo>
                    <a:pt x="233692" y="876960"/>
                  </a:lnTo>
                  <a:lnTo>
                    <a:pt x="231584" y="886028"/>
                  </a:lnTo>
                  <a:lnTo>
                    <a:pt x="230911" y="895781"/>
                  </a:lnTo>
                  <a:lnTo>
                    <a:pt x="232422" y="903541"/>
                  </a:lnTo>
                  <a:lnTo>
                    <a:pt x="236905" y="906602"/>
                  </a:lnTo>
                  <a:lnTo>
                    <a:pt x="241363" y="903541"/>
                  </a:lnTo>
                  <a:lnTo>
                    <a:pt x="242163" y="899464"/>
                  </a:lnTo>
                  <a:lnTo>
                    <a:pt x="242887" y="895781"/>
                  </a:lnTo>
                  <a:lnTo>
                    <a:pt x="242201" y="886028"/>
                  </a:lnTo>
                  <a:lnTo>
                    <a:pt x="241833" y="884428"/>
                  </a:lnTo>
                  <a:lnTo>
                    <a:pt x="240106" y="876960"/>
                  </a:lnTo>
                  <a:lnTo>
                    <a:pt x="246329" y="879221"/>
                  </a:lnTo>
                  <a:lnTo>
                    <a:pt x="253911" y="880529"/>
                  </a:lnTo>
                  <a:lnTo>
                    <a:pt x="261454" y="880338"/>
                  </a:lnTo>
                  <a:lnTo>
                    <a:pt x="267589" y="878078"/>
                  </a:lnTo>
                  <a:lnTo>
                    <a:pt x="269176" y="876960"/>
                  </a:lnTo>
                  <a:lnTo>
                    <a:pt x="270230" y="871677"/>
                  </a:lnTo>
                  <a:lnTo>
                    <a:pt x="269252" y="869048"/>
                  </a:lnTo>
                  <a:lnTo>
                    <a:pt x="268795" y="867778"/>
                  </a:lnTo>
                  <a:lnTo>
                    <a:pt x="266357" y="868159"/>
                  </a:lnTo>
                  <a:lnTo>
                    <a:pt x="256095" y="869048"/>
                  </a:lnTo>
                  <a:lnTo>
                    <a:pt x="251815" y="868680"/>
                  </a:lnTo>
                  <a:lnTo>
                    <a:pt x="242595" y="862545"/>
                  </a:lnTo>
                  <a:lnTo>
                    <a:pt x="243382" y="856843"/>
                  </a:lnTo>
                  <a:lnTo>
                    <a:pt x="246786" y="851916"/>
                  </a:lnTo>
                  <a:lnTo>
                    <a:pt x="247078" y="843483"/>
                  </a:lnTo>
                  <a:lnTo>
                    <a:pt x="245402" y="824979"/>
                  </a:lnTo>
                  <a:lnTo>
                    <a:pt x="241833" y="813244"/>
                  </a:lnTo>
                  <a:lnTo>
                    <a:pt x="241058" y="802957"/>
                  </a:lnTo>
                  <a:lnTo>
                    <a:pt x="247408" y="789520"/>
                  </a:lnTo>
                  <a:lnTo>
                    <a:pt x="247764" y="788758"/>
                  </a:lnTo>
                  <a:lnTo>
                    <a:pt x="252260" y="782777"/>
                  </a:lnTo>
                  <a:lnTo>
                    <a:pt x="258178" y="776554"/>
                  </a:lnTo>
                  <a:lnTo>
                    <a:pt x="265087" y="771296"/>
                  </a:lnTo>
                  <a:lnTo>
                    <a:pt x="272796" y="768057"/>
                  </a:lnTo>
                  <a:lnTo>
                    <a:pt x="307276" y="769378"/>
                  </a:lnTo>
                  <a:lnTo>
                    <a:pt x="326986" y="785964"/>
                  </a:lnTo>
                  <a:lnTo>
                    <a:pt x="330606" y="807897"/>
                  </a:lnTo>
                  <a:lnTo>
                    <a:pt x="316852" y="825258"/>
                  </a:lnTo>
                  <a:lnTo>
                    <a:pt x="307149" y="828395"/>
                  </a:lnTo>
                  <a:lnTo>
                    <a:pt x="298069" y="828001"/>
                  </a:lnTo>
                  <a:lnTo>
                    <a:pt x="294982" y="793369"/>
                  </a:lnTo>
                  <a:lnTo>
                    <a:pt x="299199" y="787514"/>
                  </a:lnTo>
                  <a:lnTo>
                    <a:pt x="276428" y="788123"/>
                  </a:lnTo>
                  <a:lnTo>
                    <a:pt x="263220" y="806284"/>
                  </a:lnTo>
                  <a:lnTo>
                    <a:pt x="265430" y="830795"/>
                  </a:lnTo>
                  <a:lnTo>
                    <a:pt x="288950" y="850480"/>
                  </a:lnTo>
                  <a:lnTo>
                    <a:pt x="303695" y="853262"/>
                  </a:lnTo>
                  <a:lnTo>
                    <a:pt x="317398" y="851306"/>
                  </a:lnTo>
                  <a:lnTo>
                    <a:pt x="349783" y="822502"/>
                  </a:lnTo>
                  <a:lnTo>
                    <a:pt x="354139" y="799465"/>
                  </a:lnTo>
                  <a:lnTo>
                    <a:pt x="353021" y="791184"/>
                  </a:lnTo>
                  <a:lnTo>
                    <a:pt x="352158" y="788758"/>
                  </a:lnTo>
                  <a:lnTo>
                    <a:pt x="373278" y="799058"/>
                  </a:lnTo>
                  <a:lnTo>
                    <a:pt x="393801" y="805180"/>
                  </a:lnTo>
                  <a:lnTo>
                    <a:pt x="415010" y="805548"/>
                  </a:lnTo>
                  <a:lnTo>
                    <a:pt x="438200" y="798626"/>
                  </a:lnTo>
                  <a:lnTo>
                    <a:pt x="439775" y="797661"/>
                  </a:lnTo>
                  <a:lnTo>
                    <a:pt x="442252" y="796150"/>
                  </a:lnTo>
                  <a:lnTo>
                    <a:pt x="455472" y="788073"/>
                  </a:lnTo>
                  <a:lnTo>
                    <a:pt x="468020" y="774179"/>
                  </a:lnTo>
                  <a:lnTo>
                    <a:pt x="473798" y="757974"/>
                  </a:lnTo>
                  <a:close/>
                </a:path>
              </a:pathLst>
            </a:custGeom>
            <a:solidFill>
              <a:srgbClr val="4A17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13994" y="1746285"/>
              <a:ext cx="6350" cy="33020"/>
            </a:xfrm>
            <a:custGeom>
              <a:avLst/>
              <a:gdLst/>
              <a:ahLst/>
              <a:cxnLst/>
              <a:rect l="l" t="t" r="r" b="b"/>
              <a:pathLst>
                <a:path w="6350" h="33019">
                  <a:moveTo>
                    <a:pt x="4762" y="0"/>
                  </a:moveTo>
                  <a:lnTo>
                    <a:pt x="3073" y="0"/>
                  </a:lnTo>
                  <a:lnTo>
                    <a:pt x="1371" y="0"/>
                  </a:lnTo>
                  <a:lnTo>
                    <a:pt x="0" y="7315"/>
                  </a:lnTo>
                  <a:lnTo>
                    <a:pt x="0" y="25349"/>
                  </a:lnTo>
                  <a:lnTo>
                    <a:pt x="1371" y="32651"/>
                  </a:lnTo>
                  <a:lnTo>
                    <a:pt x="4762" y="32651"/>
                  </a:lnTo>
                  <a:lnTo>
                    <a:pt x="6134" y="25349"/>
                  </a:lnTo>
                  <a:lnTo>
                    <a:pt x="6134" y="7315"/>
                  </a:lnTo>
                  <a:lnTo>
                    <a:pt x="4762" y="0"/>
                  </a:lnTo>
                  <a:close/>
                </a:path>
              </a:pathLst>
            </a:custGeom>
            <a:solidFill>
              <a:srgbClr val="E089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80171" y="277465"/>
              <a:ext cx="474345" cy="181610"/>
            </a:xfrm>
            <a:custGeom>
              <a:avLst/>
              <a:gdLst/>
              <a:ahLst/>
              <a:cxnLst/>
              <a:rect l="l" t="t" r="r" b="b"/>
              <a:pathLst>
                <a:path w="474344" h="181609">
                  <a:moveTo>
                    <a:pt x="236895" y="0"/>
                  </a:moveTo>
                  <a:lnTo>
                    <a:pt x="232421" y="3065"/>
                  </a:lnTo>
                  <a:lnTo>
                    <a:pt x="230907" y="10815"/>
                  </a:lnTo>
                  <a:lnTo>
                    <a:pt x="231584" y="20568"/>
                  </a:lnTo>
                  <a:lnTo>
                    <a:pt x="233682" y="29641"/>
                  </a:lnTo>
                  <a:lnTo>
                    <a:pt x="227457" y="27384"/>
                  </a:lnTo>
                  <a:lnTo>
                    <a:pt x="219879" y="26074"/>
                  </a:lnTo>
                  <a:lnTo>
                    <a:pt x="212331" y="26271"/>
                  </a:lnTo>
                  <a:lnTo>
                    <a:pt x="206199" y="28536"/>
                  </a:lnTo>
                  <a:lnTo>
                    <a:pt x="204587" y="29679"/>
                  </a:lnTo>
                  <a:lnTo>
                    <a:pt x="203571" y="34937"/>
                  </a:lnTo>
                  <a:lnTo>
                    <a:pt x="205006" y="38836"/>
                  </a:lnTo>
                  <a:lnTo>
                    <a:pt x="217693" y="37566"/>
                  </a:lnTo>
                  <a:lnTo>
                    <a:pt x="221986" y="37934"/>
                  </a:lnTo>
                  <a:lnTo>
                    <a:pt x="231193" y="44069"/>
                  </a:lnTo>
                  <a:lnTo>
                    <a:pt x="230418" y="49771"/>
                  </a:lnTo>
                  <a:lnTo>
                    <a:pt x="227015" y="54698"/>
                  </a:lnTo>
                  <a:lnTo>
                    <a:pt x="226710" y="63131"/>
                  </a:lnTo>
                  <a:lnTo>
                    <a:pt x="228387" y="81636"/>
                  </a:lnTo>
                  <a:lnTo>
                    <a:pt x="231953" y="93359"/>
                  </a:lnTo>
                  <a:lnTo>
                    <a:pt x="232727" y="103645"/>
                  </a:lnTo>
                  <a:lnTo>
                    <a:pt x="208701" y="135315"/>
                  </a:lnTo>
                  <a:lnTo>
                    <a:pt x="200992" y="138557"/>
                  </a:lnTo>
                  <a:lnTo>
                    <a:pt x="166511" y="137238"/>
                  </a:lnTo>
                  <a:lnTo>
                    <a:pt x="146803" y="120653"/>
                  </a:lnTo>
                  <a:lnTo>
                    <a:pt x="143176" y="98719"/>
                  </a:lnTo>
                  <a:lnTo>
                    <a:pt x="156936" y="81356"/>
                  </a:lnTo>
                  <a:lnTo>
                    <a:pt x="166645" y="78219"/>
                  </a:lnTo>
                  <a:lnTo>
                    <a:pt x="175719" y="78616"/>
                  </a:lnTo>
                  <a:lnTo>
                    <a:pt x="178801" y="113234"/>
                  </a:lnTo>
                  <a:lnTo>
                    <a:pt x="174589" y="119087"/>
                  </a:lnTo>
                  <a:lnTo>
                    <a:pt x="197361" y="118490"/>
                  </a:lnTo>
                  <a:lnTo>
                    <a:pt x="210576" y="100331"/>
                  </a:lnTo>
                  <a:lnTo>
                    <a:pt x="208363" y="75812"/>
                  </a:lnTo>
                  <a:lnTo>
                    <a:pt x="184851" y="56134"/>
                  </a:lnTo>
                  <a:lnTo>
                    <a:pt x="170099" y="53344"/>
                  </a:lnTo>
                  <a:lnTo>
                    <a:pt x="156387" y="55300"/>
                  </a:lnTo>
                  <a:lnTo>
                    <a:pt x="124015" y="84100"/>
                  </a:lnTo>
                  <a:lnTo>
                    <a:pt x="119662" y="107149"/>
                  </a:lnTo>
                  <a:lnTo>
                    <a:pt x="120779" y="115430"/>
                  </a:lnTo>
                  <a:lnTo>
                    <a:pt x="121643" y="117856"/>
                  </a:lnTo>
                  <a:lnTo>
                    <a:pt x="100510" y="107550"/>
                  </a:lnTo>
                  <a:lnTo>
                    <a:pt x="79988" y="101439"/>
                  </a:lnTo>
                  <a:lnTo>
                    <a:pt x="58783" y="101069"/>
                  </a:lnTo>
                  <a:lnTo>
                    <a:pt x="35600" y="107988"/>
                  </a:lnTo>
                  <a:lnTo>
                    <a:pt x="18317" y="118538"/>
                  </a:lnTo>
                  <a:lnTo>
                    <a:pt x="5765" y="132430"/>
                  </a:lnTo>
                  <a:lnTo>
                    <a:pt x="0" y="148630"/>
                  </a:lnTo>
                  <a:lnTo>
                    <a:pt x="3076" y="166103"/>
                  </a:lnTo>
                  <a:lnTo>
                    <a:pt x="16313" y="181111"/>
                  </a:lnTo>
                  <a:lnTo>
                    <a:pt x="29938" y="180047"/>
                  </a:lnTo>
                  <a:lnTo>
                    <a:pt x="39621" y="169478"/>
                  </a:lnTo>
                  <a:lnTo>
                    <a:pt x="41036" y="155968"/>
                  </a:lnTo>
                  <a:lnTo>
                    <a:pt x="40198" y="153390"/>
                  </a:lnTo>
                  <a:lnTo>
                    <a:pt x="20475" y="141401"/>
                  </a:lnTo>
                  <a:lnTo>
                    <a:pt x="20310" y="139788"/>
                  </a:lnTo>
                  <a:lnTo>
                    <a:pt x="19752" y="140873"/>
                  </a:lnTo>
                  <a:lnTo>
                    <a:pt x="19771" y="148944"/>
                  </a:lnTo>
                  <a:lnTo>
                    <a:pt x="21565" y="158964"/>
                  </a:lnTo>
                  <a:lnTo>
                    <a:pt x="26329" y="165900"/>
                  </a:lnTo>
                  <a:lnTo>
                    <a:pt x="30165" y="167614"/>
                  </a:lnTo>
                  <a:lnTo>
                    <a:pt x="30381" y="169392"/>
                  </a:lnTo>
                  <a:lnTo>
                    <a:pt x="22773" y="172694"/>
                  </a:lnTo>
                  <a:lnTo>
                    <a:pt x="18747" y="170307"/>
                  </a:lnTo>
                  <a:lnTo>
                    <a:pt x="13392" y="164232"/>
                  </a:lnTo>
                  <a:lnTo>
                    <a:pt x="10753" y="155087"/>
                  </a:lnTo>
                  <a:lnTo>
                    <a:pt x="11114" y="144716"/>
                  </a:lnTo>
                  <a:lnTo>
                    <a:pt x="42761" y="113501"/>
                  </a:lnTo>
                  <a:lnTo>
                    <a:pt x="54841" y="110464"/>
                  </a:lnTo>
                  <a:lnTo>
                    <a:pt x="54119" y="131643"/>
                  </a:lnTo>
                  <a:lnTo>
                    <a:pt x="60507" y="141382"/>
                  </a:lnTo>
                  <a:lnTo>
                    <a:pt x="69144" y="142568"/>
                  </a:lnTo>
                  <a:lnTo>
                    <a:pt x="75174" y="138087"/>
                  </a:lnTo>
                  <a:lnTo>
                    <a:pt x="77891" y="132511"/>
                  </a:lnTo>
                  <a:lnTo>
                    <a:pt x="71071" y="128562"/>
                  </a:lnTo>
                  <a:lnTo>
                    <a:pt x="67820" y="111379"/>
                  </a:lnTo>
                  <a:lnTo>
                    <a:pt x="68074" y="110324"/>
                  </a:lnTo>
                  <a:lnTo>
                    <a:pt x="75072" y="108953"/>
                  </a:lnTo>
                  <a:lnTo>
                    <a:pt x="85509" y="109717"/>
                  </a:lnTo>
                  <a:lnTo>
                    <a:pt x="99342" y="113917"/>
                  </a:lnTo>
                  <a:lnTo>
                    <a:pt x="113327" y="119952"/>
                  </a:lnTo>
                  <a:lnTo>
                    <a:pt x="124221" y="126225"/>
                  </a:lnTo>
                  <a:lnTo>
                    <a:pt x="129390" y="129882"/>
                  </a:lnTo>
                  <a:lnTo>
                    <a:pt x="128158" y="130060"/>
                  </a:lnTo>
                  <a:lnTo>
                    <a:pt x="139270" y="139293"/>
                  </a:lnTo>
                  <a:lnTo>
                    <a:pt x="160634" y="150914"/>
                  </a:lnTo>
                  <a:lnTo>
                    <a:pt x="183490" y="153215"/>
                  </a:lnTo>
                  <a:lnTo>
                    <a:pt x="205534" y="146873"/>
                  </a:lnTo>
                  <a:lnTo>
                    <a:pt x="224462" y="132562"/>
                  </a:lnTo>
                  <a:lnTo>
                    <a:pt x="229009" y="127635"/>
                  </a:lnTo>
                  <a:lnTo>
                    <a:pt x="233162" y="120865"/>
                  </a:lnTo>
                  <a:lnTo>
                    <a:pt x="236895" y="117094"/>
                  </a:lnTo>
                  <a:lnTo>
                    <a:pt x="240616" y="120865"/>
                  </a:lnTo>
                  <a:lnTo>
                    <a:pt x="244782" y="127635"/>
                  </a:lnTo>
                  <a:lnTo>
                    <a:pt x="249316" y="132562"/>
                  </a:lnTo>
                  <a:lnTo>
                    <a:pt x="268251" y="146873"/>
                  </a:lnTo>
                  <a:lnTo>
                    <a:pt x="290299" y="153215"/>
                  </a:lnTo>
                  <a:lnTo>
                    <a:pt x="313156" y="150914"/>
                  </a:lnTo>
                  <a:lnTo>
                    <a:pt x="334520" y="139293"/>
                  </a:lnTo>
                  <a:lnTo>
                    <a:pt x="345620" y="130060"/>
                  </a:lnTo>
                  <a:lnTo>
                    <a:pt x="344401" y="129882"/>
                  </a:lnTo>
                  <a:lnTo>
                    <a:pt x="349557" y="126225"/>
                  </a:lnTo>
                  <a:lnTo>
                    <a:pt x="360453" y="119952"/>
                  </a:lnTo>
                  <a:lnTo>
                    <a:pt x="374443" y="113917"/>
                  </a:lnTo>
                  <a:lnTo>
                    <a:pt x="388280" y="109717"/>
                  </a:lnTo>
                  <a:lnTo>
                    <a:pt x="398719" y="108953"/>
                  </a:lnTo>
                  <a:lnTo>
                    <a:pt x="405716" y="110324"/>
                  </a:lnTo>
                  <a:lnTo>
                    <a:pt x="405970" y="111379"/>
                  </a:lnTo>
                  <a:lnTo>
                    <a:pt x="402719" y="128562"/>
                  </a:lnTo>
                  <a:lnTo>
                    <a:pt x="395887" y="132511"/>
                  </a:lnTo>
                  <a:lnTo>
                    <a:pt x="398617" y="138087"/>
                  </a:lnTo>
                  <a:lnTo>
                    <a:pt x="404646" y="142568"/>
                  </a:lnTo>
                  <a:lnTo>
                    <a:pt x="413284" y="141382"/>
                  </a:lnTo>
                  <a:lnTo>
                    <a:pt x="419672" y="131643"/>
                  </a:lnTo>
                  <a:lnTo>
                    <a:pt x="418950" y="110464"/>
                  </a:lnTo>
                  <a:lnTo>
                    <a:pt x="431024" y="113501"/>
                  </a:lnTo>
                  <a:lnTo>
                    <a:pt x="462675" y="144716"/>
                  </a:lnTo>
                  <a:lnTo>
                    <a:pt x="463033" y="155087"/>
                  </a:lnTo>
                  <a:lnTo>
                    <a:pt x="460394" y="164232"/>
                  </a:lnTo>
                  <a:lnTo>
                    <a:pt x="455043" y="170307"/>
                  </a:lnTo>
                  <a:lnTo>
                    <a:pt x="451017" y="172694"/>
                  </a:lnTo>
                  <a:lnTo>
                    <a:pt x="443410" y="169392"/>
                  </a:lnTo>
                  <a:lnTo>
                    <a:pt x="443613" y="167678"/>
                  </a:lnTo>
                  <a:lnTo>
                    <a:pt x="447461" y="165900"/>
                  </a:lnTo>
                  <a:lnTo>
                    <a:pt x="452226" y="158964"/>
                  </a:lnTo>
                  <a:lnTo>
                    <a:pt x="454019" y="148944"/>
                  </a:lnTo>
                  <a:lnTo>
                    <a:pt x="454039" y="140873"/>
                  </a:lnTo>
                  <a:lnTo>
                    <a:pt x="453481" y="139788"/>
                  </a:lnTo>
                  <a:lnTo>
                    <a:pt x="453303" y="141401"/>
                  </a:lnTo>
                  <a:lnTo>
                    <a:pt x="433580" y="153390"/>
                  </a:lnTo>
                  <a:lnTo>
                    <a:pt x="432755" y="155968"/>
                  </a:lnTo>
                  <a:lnTo>
                    <a:pt x="434168" y="169478"/>
                  </a:lnTo>
                  <a:lnTo>
                    <a:pt x="443848" y="180047"/>
                  </a:lnTo>
                  <a:lnTo>
                    <a:pt x="457472" y="181111"/>
                  </a:lnTo>
                  <a:lnTo>
                    <a:pt x="470715" y="166103"/>
                  </a:lnTo>
                  <a:lnTo>
                    <a:pt x="473789" y="148630"/>
                  </a:lnTo>
                  <a:lnTo>
                    <a:pt x="468021" y="132430"/>
                  </a:lnTo>
                  <a:lnTo>
                    <a:pt x="455469" y="118538"/>
                  </a:lnTo>
                  <a:lnTo>
                    <a:pt x="438190" y="107988"/>
                  </a:lnTo>
                  <a:lnTo>
                    <a:pt x="415002" y="101069"/>
                  </a:lnTo>
                  <a:lnTo>
                    <a:pt x="393798" y="101439"/>
                  </a:lnTo>
                  <a:lnTo>
                    <a:pt x="373279" y="107550"/>
                  </a:lnTo>
                  <a:lnTo>
                    <a:pt x="352148" y="117856"/>
                  </a:lnTo>
                  <a:lnTo>
                    <a:pt x="353011" y="115430"/>
                  </a:lnTo>
                  <a:lnTo>
                    <a:pt x="354129" y="107149"/>
                  </a:lnTo>
                  <a:lnTo>
                    <a:pt x="353418" y="98285"/>
                  </a:lnTo>
                  <a:lnTo>
                    <a:pt x="352323" y="91499"/>
                  </a:lnTo>
                  <a:lnTo>
                    <a:pt x="329284" y="60597"/>
                  </a:lnTo>
                  <a:lnTo>
                    <a:pt x="303687" y="53344"/>
                  </a:lnTo>
                  <a:lnTo>
                    <a:pt x="288940" y="56134"/>
                  </a:lnTo>
                  <a:lnTo>
                    <a:pt x="265428" y="75812"/>
                  </a:lnTo>
                  <a:lnTo>
                    <a:pt x="263213" y="100331"/>
                  </a:lnTo>
                  <a:lnTo>
                    <a:pt x="276424" y="118490"/>
                  </a:lnTo>
                  <a:lnTo>
                    <a:pt x="299189" y="119087"/>
                  </a:lnTo>
                  <a:lnTo>
                    <a:pt x="294982" y="113234"/>
                  </a:lnTo>
                  <a:lnTo>
                    <a:pt x="288956" y="107511"/>
                  </a:lnTo>
                  <a:lnTo>
                    <a:pt x="284716" y="100074"/>
                  </a:lnTo>
                  <a:lnTo>
                    <a:pt x="285867" y="89077"/>
                  </a:lnTo>
                  <a:lnTo>
                    <a:pt x="290639" y="82313"/>
                  </a:lnTo>
                  <a:lnTo>
                    <a:pt x="298068" y="78616"/>
                  </a:lnTo>
                  <a:lnTo>
                    <a:pt x="307141" y="78219"/>
                  </a:lnTo>
                  <a:lnTo>
                    <a:pt x="316842" y="81356"/>
                  </a:lnTo>
                  <a:lnTo>
                    <a:pt x="330604" y="98719"/>
                  </a:lnTo>
                  <a:lnTo>
                    <a:pt x="326980" y="120653"/>
                  </a:lnTo>
                  <a:lnTo>
                    <a:pt x="307273" y="137238"/>
                  </a:lnTo>
                  <a:lnTo>
                    <a:pt x="272786" y="138557"/>
                  </a:lnTo>
                  <a:lnTo>
                    <a:pt x="265085" y="135315"/>
                  </a:lnTo>
                  <a:lnTo>
                    <a:pt x="258136" y="130033"/>
                  </a:lnTo>
                  <a:lnTo>
                    <a:pt x="252254" y="123835"/>
                  </a:lnTo>
                  <a:lnTo>
                    <a:pt x="247754" y="117843"/>
                  </a:lnTo>
                  <a:lnTo>
                    <a:pt x="241053" y="103645"/>
                  </a:lnTo>
                  <a:lnTo>
                    <a:pt x="241829" y="93359"/>
                  </a:lnTo>
                  <a:lnTo>
                    <a:pt x="245396" y="81636"/>
                  </a:lnTo>
                  <a:lnTo>
                    <a:pt x="247068" y="63131"/>
                  </a:lnTo>
                  <a:lnTo>
                    <a:pt x="246776" y="54698"/>
                  </a:lnTo>
                  <a:lnTo>
                    <a:pt x="243372" y="49771"/>
                  </a:lnTo>
                  <a:lnTo>
                    <a:pt x="242585" y="44069"/>
                  </a:lnTo>
                  <a:lnTo>
                    <a:pt x="251805" y="37934"/>
                  </a:lnTo>
                  <a:lnTo>
                    <a:pt x="256085" y="37566"/>
                  </a:lnTo>
                  <a:lnTo>
                    <a:pt x="266347" y="38455"/>
                  </a:lnTo>
                  <a:lnTo>
                    <a:pt x="268785" y="38836"/>
                  </a:lnTo>
                  <a:lnTo>
                    <a:pt x="270220" y="34937"/>
                  </a:lnTo>
                  <a:lnTo>
                    <a:pt x="269204" y="29679"/>
                  </a:lnTo>
                  <a:lnTo>
                    <a:pt x="267579" y="28536"/>
                  </a:lnTo>
                  <a:lnTo>
                    <a:pt x="261454" y="26271"/>
                  </a:lnTo>
                  <a:lnTo>
                    <a:pt x="253909" y="26074"/>
                  </a:lnTo>
                  <a:lnTo>
                    <a:pt x="246328" y="27384"/>
                  </a:lnTo>
                  <a:lnTo>
                    <a:pt x="240096" y="29641"/>
                  </a:lnTo>
                  <a:lnTo>
                    <a:pt x="242200" y="20568"/>
                  </a:lnTo>
                  <a:lnTo>
                    <a:pt x="242877" y="10815"/>
                  </a:lnTo>
                  <a:lnTo>
                    <a:pt x="241364" y="3065"/>
                  </a:lnTo>
                  <a:lnTo>
                    <a:pt x="236895" y="0"/>
                  </a:lnTo>
                  <a:close/>
                </a:path>
              </a:pathLst>
            </a:custGeom>
            <a:solidFill>
              <a:srgbClr val="4A17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13994" y="331333"/>
              <a:ext cx="6350" cy="33020"/>
            </a:xfrm>
            <a:custGeom>
              <a:avLst/>
              <a:gdLst/>
              <a:ahLst/>
              <a:cxnLst/>
              <a:rect l="l" t="t" r="r" b="b"/>
              <a:pathLst>
                <a:path w="6350" h="33020">
                  <a:moveTo>
                    <a:pt x="4762" y="0"/>
                  </a:moveTo>
                  <a:lnTo>
                    <a:pt x="3073" y="0"/>
                  </a:lnTo>
                  <a:lnTo>
                    <a:pt x="1371" y="0"/>
                  </a:lnTo>
                  <a:lnTo>
                    <a:pt x="0" y="7302"/>
                  </a:lnTo>
                  <a:lnTo>
                    <a:pt x="0" y="25336"/>
                  </a:lnTo>
                  <a:lnTo>
                    <a:pt x="1371" y="32651"/>
                  </a:lnTo>
                  <a:lnTo>
                    <a:pt x="4762" y="32651"/>
                  </a:lnTo>
                  <a:lnTo>
                    <a:pt x="6134" y="25336"/>
                  </a:lnTo>
                  <a:lnTo>
                    <a:pt x="6134" y="7302"/>
                  </a:lnTo>
                  <a:lnTo>
                    <a:pt x="4762" y="0"/>
                  </a:lnTo>
                  <a:close/>
                </a:path>
              </a:pathLst>
            </a:custGeom>
            <a:solidFill>
              <a:srgbClr val="E089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84567" y="2049982"/>
              <a:ext cx="2619969" cy="20527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080882" y="2053665"/>
              <a:ext cx="3279140" cy="177800"/>
            </a:xfrm>
            <a:custGeom>
              <a:avLst/>
              <a:gdLst/>
              <a:ahLst/>
              <a:cxnLst/>
              <a:rect l="l" t="t" r="r" b="b"/>
              <a:pathLst>
                <a:path w="3279140" h="177800">
                  <a:moveTo>
                    <a:pt x="2827578" y="111963"/>
                  </a:moveTo>
                  <a:lnTo>
                    <a:pt x="2803017" y="76390"/>
                  </a:lnTo>
                  <a:lnTo>
                    <a:pt x="2788170" y="72212"/>
                  </a:lnTo>
                  <a:lnTo>
                    <a:pt x="2788170" y="113195"/>
                  </a:lnTo>
                  <a:lnTo>
                    <a:pt x="2787764" y="120865"/>
                  </a:lnTo>
                  <a:lnTo>
                    <a:pt x="2769717" y="147129"/>
                  </a:lnTo>
                  <a:lnTo>
                    <a:pt x="2753652" y="147129"/>
                  </a:lnTo>
                  <a:lnTo>
                    <a:pt x="2750070" y="145491"/>
                  </a:lnTo>
                  <a:lnTo>
                    <a:pt x="2748216" y="142214"/>
                  </a:lnTo>
                  <a:lnTo>
                    <a:pt x="2747099" y="140360"/>
                  </a:lnTo>
                  <a:lnTo>
                    <a:pt x="2746502" y="137414"/>
                  </a:lnTo>
                  <a:lnTo>
                    <a:pt x="2746425" y="76250"/>
                  </a:lnTo>
                  <a:lnTo>
                    <a:pt x="2755125" y="76403"/>
                  </a:lnTo>
                  <a:lnTo>
                    <a:pt x="2787269" y="102044"/>
                  </a:lnTo>
                  <a:lnTo>
                    <a:pt x="2788170" y="113195"/>
                  </a:lnTo>
                  <a:lnTo>
                    <a:pt x="2788170" y="72212"/>
                  </a:lnTo>
                  <a:lnTo>
                    <a:pt x="2787167" y="72009"/>
                  </a:lnTo>
                  <a:lnTo>
                    <a:pt x="2787167" y="69888"/>
                  </a:lnTo>
                  <a:lnTo>
                    <a:pt x="2790190" y="69329"/>
                  </a:lnTo>
                  <a:lnTo>
                    <a:pt x="2795206" y="68402"/>
                  </a:lnTo>
                  <a:lnTo>
                    <a:pt x="2802661" y="64884"/>
                  </a:lnTo>
                  <a:lnTo>
                    <a:pt x="2816428" y="53797"/>
                  </a:lnTo>
                  <a:lnTo>
                    <a:pt x="2819882" y="46291"/>
                  </a:lnTo>
                  <a:lnTo>
                    <a:pt x="2819882" y="36842"/>
                  </a:lnTo>
                  <a:lnTo>
                    <a:pt x="2818295" y="26085"/>
                  </a:lnTo>
                  <a:lnTo>
                    <a:pt x="2813520" y="17145"/>
                  </a:lnTo>
                  <a:lnTo>
                    <a:pt x="2805569" y="10007"/>
                  </a:lnTo>
                  <a:lnTo>
                    <a:pt x="2799118" y="6934"/>
                  </a:lnTo>
                  <a:lnTo>
                    <a:pt x="2794431" y="4699"/>
                  </a:lnTo>
                  <a:lnTo>
                    <a:pt x="2787243" y="2641"/>
                  </a:lnTo>
                  <a:lnTo>
                    <a:pt x="2782151" y="1727"/>
                  </a:lnTo>
                  <a:lnTo>
                    <a:pt x="2782151" y="29146"/>
                  </a:lnTo>
                  <a:lnTo>
                    <a:pt x="2782151" y="37846"/>
                  </a:lnTo>
                  <a:lnTo>
                    <a:pt x="2756166" y="68897"/>
                  </a:lnTo>
                  <a:lnTo>
                    <a:pt x="2746425" y="69329"/>
                  </a:lnTo>
                  <a:lnTo>
                    <a:pt x="2746425" y="13817"/>
                  </a:lnTo>
                  <a:lnTo>
                    <a:pt x="2747365" y="10934"/>
                  </a:lnTo>
                  <a:lnTo>
                    <a:pt x="2751086" y="7734"/>
                  </a:lnTo>
                  <a:lnTo>
                    <a:pt x="2754388" y="6934"/>
                  </a:lnTo>
                  <a:lnTo>
                    <a:pt x="2768155" y="6934"/>
                  </a:lnTo>
                  <a:lnTo>
                    <a:pt x="2774238" y="9906"/>
                  </a:lnTo>
                  <a:lnTo>
                    <a:pt x="2780563" y="21818"/>
                  </a:lnTo>
                  <a:lnTo>
                    <a:pt x="2782151" y="29146"/>
                  </a:lnTo>
                  <a:lnTo>
                    <a:pt x="2782151" y="1727"/>
                  </a:lnTo>
                  <a:lnTo>
                    <a:pt x="2779191" y="1181"/>
                  </a:lnTo>
                  <a:lnTo>
                    <a:pt x="2770276" y="304"/>
                  </a:lnTo>
                  <a:lnTo>
                    <a:pt x="2760497" y="12"/>
                  </a:lnTo>
                  <a:lnTo>
                    <a:pt x="2689834" y="12"/>
                  </a:lnTo>
                  <a:lnTo>
                    <a:pt x="2689834" y="5816"/>
                  </a:lnTo>
                  <a:lnTo>
                    <a:pt x="2696464" y="6184"/>
                  </a:lnTo>
                  <a:lnTo>
                    <a:pt x="2701036" y="7073"/>
                  </a:lnTo>
                  <a:lnTo>
                    <a:pt x="2703563" y="8470"/>
                  </a:lnTo>
                  <a:lnTo>
                    <a:pt x="2707805" y="10756"/>
                  </a:lnTo>
                  <a:lnTo>
                    <a:pt x="2709926" y="15240"/>
                  </a:lnTo>
                  <a:lnTo>
                    <a:pt x="2709926" y="139306"/>
                  </a:lnTo>
                  <a:lnTo>
                    <a:pt x="2707665" y="143852"/>
                  </a:lnTo>
                  <a:lnTo>
                    <a:pt x="2700439" y="147650"/>
                  </a:lnTo>
                  <a:lnTo>
                    <a:pt x="2696019" y="148463"/>
                  </a:lnTo>
                  <a:lnTo>
                    <a:pt x="2689834" y="148691"/>
                  </a:lnTo>
                  <a:lnTo>
                    <a:pt x="2689834" y="154495"/>
                  </a:lnTo>
                  <a:lnTo>
                    <a:pt x="2763393" y="154495"/>
                  </a:lnTo>
                  <a:lnTo>
                    <a:pt x="2777236" y="153758"/>
                  </a:lnTo>
                  <a:lnTo>
                    <a:pt x="2817723" y="136372"/>
                  </a:lnTo>
                  <a:lnTo>
                    <a:pt x="2826486" y="120992"/>
                  </a:lnTo>
                  <a:lnTo>
                    <a:pt x="2827578" y="111963"/>
                  </a:lnTo>
                  <a:close/>
                </a:path>
                <a:path w="3279140" h="177800">
                  <a:moveTo>
                    <a:pt x="2935414" y="58496"/>
                  </a:moveTo>
                  <a:lnTo>
                    <a:pt x="2933522" y="54089"/>
                  </a:lnTo>
                  <a:lnTo>
                    <a:pt x="2926003" y="48056"/>
                  </a:lnTo>
                  <a:lnTo>
                    <a:pt x="2921762" y="46558"/>
                  </a:lnTo>
                  <a:lnTo>
                    <a:pt x="2910789" y="46558"/>
                  </a:lnTo>
                  <a:lnTo>
                    <a:pt x="2905277" y="48412"/>
                  </a:lnTo>
                  <a:lnTo>
                    <a:pt x="2895739" y="55854"/>
                  </a:lnTo>
                  <a:lnTo>
                    <a:pt x="2890926" y="60883"/>
                  </a:lnTo>
                  <a:lnTo>
                    <a:pt x="2886075" y="67208"/>
                  </a:lnTo>
                  <a:lnTo>
                    <a:pt x="2886075" y="49237"/>
                  </a:lnTo>
                  <a:lnTo>
                    <a:pt x="2842768" y="49237"/>
                  </a:lnTo>
                  <a:lnTo>
                    <a:pt x="2842768" y="54698"/>
                  </a:lnTo>
                  <a:lnTo>
                    <a:pt x="2847606" y="55308"/>
                  </a:lnTo>
                  <a:lnTo>
                    <a:pt x="2850845" y="56464"/>
                  </a:lnTo>
                  <a:lnTo>
                    <a:pt x="2854121" y="59918"/>
                  </a:lnTo>
                  <a:lnTo>
                    <a:pt x="2854934" y="63182"/>
                  </a:lnTo>
                  <a:lnTo>
                    <a:pt x="2854934" y="130162"/>
                  </a:lnTo>
                  <a:lnTo>
                    <a:pt x="2842768" y="149021"/>
                  </a:lnTo>
                  <a:lnTo>
                    <a:pt x="2842768" y="154495"/>
                  </a:lnTo>
                  <a:lnTo>
                    <a:pt x="2903601" y="154495"/>
                  </a:lnTo>
                  <a:lnTo>
                    <a:pt x="2903601" y="149021"/>
                  </a:lnTo>
                  <a:lnTo>
                    <a:pt x="2897047" y="148437"/>
                  </a:lnTo>
                  <a:lnTo>
                    <a:pt x="2892679" y="147193"/>
                  </a:lnTo>
                  <a:lnTo>
                    <a:pt x="2888284" y="143421"/>
                  </a:lnTo>
                  <a:lnTo>
                    <a:pt x="2887192" y="138709"/>
                  </a:lnTo>
                  <a:lnTo>
                    <a:pt x="2887192" y="80860"/>
                  </a:lnTo>
                  <a:lnTo>
                    <a:pt x="2888742" y="75476"/>
                  </a:lnTo>
                  <a:lnTo>
                    <a:pt x="2894927" y="67970"/>
                  </a:lnTo>
                  <a:lnTo>
                    <a:pt x="2898013" y="66090"/>
                  </a:lnTo>
                  <a:lnTo>
                    <a:pt x="2902483" y="66090"/>
                  </a:lnTo>
                  <a:lnTo>
                    <a:pt x="2904960" y="68351"/>
                  </a:lnTo>
                  <a:lnTo>
                    <a:pt x="2912046" y="77431"/>
                  </a:lnTo>
                  <a:lnTo>
                    <a:pt x="2916237" y="79705"/>
                  </a:lnTo>
                  <a:lnTo>
                    <a:pt x="2925343" y="79705"/>
                  </a:lnTo>
                  <a:lnTo>
                    <a:pt x="2928785" y="78257"/>
                  </a:lnTo>
                  <a:lnTo>
                    <a:pt x="2934081" y="72453"/>
                  </a:lnTo>
                  <a:lnTo>
                    <a:pt x="2935414" y="68770"/>
                  </a:lnTo>
                  <a:lnTo>
                    <a:pt x="2935414" y="58496"/>
                  </a:lnTo>
                  <a:close/>
                </a:path>
                <a:path w="3279140" h="177800">
                  <a:moveTo>
                    <a:pt x="3032849" y="129146"/>
                  </a:moveTo>
                  <a:lnTo>
                    <a:pt x="3027603" y="125907"/>
                  </a:lnTo>
                  <a:lnTo>
                    <a:pt x="3023273" y="130670"/>
                  </a:lnTo>
                  <a:lnTo>
                    <a:pt x="3019666" y="134061"/>
                  </a:lnTo>
                  <a:lnTo>
                    <a:pt x="3016745" y="136067"/>
                  </a:lnTo>
                  <a:lnTo>
                    <a:pt x="3011970" y="139420"/>
                  </a:lnTo>
                  <a:lnTo>
                    <a:pt x="3006902" y="141084"/>
                  </a:lnTo>
                  <a:lnTo>
                    <a:pt x="3001543" y="141084"/>
                  </a:lnTo>
                  <a:lnTo>
                    <a:pt x="2993733" y="139915"/>
                  </a:lnTo>
                  <a:lnTo>
                    <a:pt x="2973463" y="98450"/>
                  </a:lnTo>
                  <a:lnTo>
                    <a:pt x="3031845" y="98450"/>
                  </a:lnTo>
                  <a:lnTo>
                    <a:pt x="3031845" y="96367"/>
                  </a:lnTo>
                  <a:lnTo>
                    <a:pt x="3031579" y="93357"/>
                  </a:lnTo>
                  <a:lnTo>
                    <a:pt x="3031134" y="89966"/>
                  </a:lnTo>
                  <a:lnTo>
                    <a:pt x="3030016" y="81000"/>
                  </a:lnTo>
                  <a:lnTo>
                    <a:pt x="3003715" y="48628"/>
                  </a:lnTo>
                  <a:lnTo>
                    <a:pt x="3003715" y="89966"/>
                  </a:lnTo>
                  <a:lnTo>
                    <a:pt x="2972905" y="89966"/>
                  </a:lnTo>
                  <a:lnTo>
                    <a:pt x="2982950" y="53695"/>
                  </a:lnTo>
                  <a:lnTo>
                    <a:pt x="2994749" y="53695"/>
                  </a:lnTo>
                  <a:lnTo>
                    <a:pt x="3003715" y="89966"/>
                  </a:lnTo>
                  <a:lnTo>
                    <a:pt x="3003715" y="48628"/>
                  </a:lnTo>
                  <a:lnTo>
                    <a:pt x="3003524" y="48514"/>
                  </a:lnTo>
                  <a:lnTo>
                    <a:pt x="2996450" y="46545"/>
                  </a:lnTo>
                  <a:lnTo>
                    <a:pt x="2988932" y="46545"/>
                  </a:lnTo>
                  <a:lnTo>
                    <a:pt x="2948990" y="69138"/>
                  </a:lnTo>
                  <a:lnTo>
                    <a:pt x="2941091" y="102019"/>
                  </a:lnTo>
                  <a:lnTo>
                    <a:pt x="2942018" y="115608"/>
                  </a:lnTo>
                  <a:lnTo>
                    <a:pt x="2963354" y="150253"/>
                  </a:lnTo>
                  <a:lnTo>
                    <a:pt x="2987471" y="157721"/>
                  </a:lnTo>
                  <a:lnTo>
                    <a:pt x="2995295" y="157721"/>
                  </a:lnTo>
                  <a:lnTo>
                    <a:pt x="3023895" y="141084"/>
                  </a:lnTo>
                  <a:lnTo>
                    <a:pt x="3027337" y="137198"/>
                  </a:lnTo>
                  <a:lnTo>
                    <a:pt x="3032849" y="129146"/>
                  </a:lnTo>
                  <a:close/>
                </a:path>
                <a:path w="3279140" h="177800">
                  <a:moveTo>
                    <a:pt x="3149155" y="144780"/>
                  </a:moveTo>
                  <a:lnTo>
                    <a:pt x="3148038" y="143217"/>
                  </a:lnTo>
                  <a:lnTo>
                    <a:pt x="3145701" y="139979"/>
                  </a:lnTo>
                  <a:lnTo>
                    <a:pt x="3144113" y="141554"/>
                  </a:lnTo>
                  <a:lnTo>
                    <a:pt x="3143110" y="142379"/>
                  </a:lnTo>
                  <a:lnTo>
                    <a:pt x="3141700" y="143052"/>
                  </a:lnTo>
                  <a:lnTo>
                    <a:pt x="3140900" y="143217"/>
                  </a:lnTo>
                  <a:lnTo>
                    <a:pt x="3138970" y="143217"/>
                  </a:lnTo>
                  <a:lnTo>
                    <a:pt x="3138005" y="142633"/>
                  </a:lnTo>
                  <a:lnTo>
                    <a:pt x="3137420" y="141846"/>
                  </a:lnTo>
                  <a:lnTo>
                    <a:pt x="3137116" y="141427"/>
                  </a:lnTo>
                  <a:lnTo>
                    <a:pt x="3136303" y="140335"/>
                  </a:lnTo>
                  <a:lnTo>
                    <a:pt x="3135871" y="138938"/>
                  </a:lnTo>
                  <a:lnTo>
                    <a:pt x="3135871" y="98348"/>
                  </a:lnTo>
                  <a:lnTo>
                    <a:pt x="3135795" y="81000"/>
                  </a:lnTo>
                  <a:lnTo>
                    <a:pt x="3122714" y="53924"/>
                  </a:lnTo>
                  <a:lnTo>
                    <a:pt x="3115995" y="50761"/>
                  </a:lnTo>
                  <a:lnTo>
                    <a:pt x="3108274" y="48412"/>
                  </a:lnTo>
                  <a:lnTo>
                    <a:pt x="3099765" y="47015"/>
                  </a:lnTo>
                  <a:lnTo>
                    <a:pt x="3090443" y="46545"/>
                  </a:lnTo>
                  <a:lnTo>
                    <a:pt x="3081756" y="47028"/>
                  </a:lnTo>
                  <a:lnTo>
                    <a:pt x="3047581" y="66294"/>
                  </a:lnTo>
                  <a:lnTo>
                    <a:pt x="3047581" y="79946"/>
                  </a:lnTo>
                  <a:lnTo>
                    <a:pt x="3049117" y="83705"/>
                  </a:lnTo>
                  <a:lnTo>
                    <a:pt x="3052229" y="86296"/>
                  </a:lnTo>
                  <a:lnTo>
                    <a:pt x="3055302" y="88900"/>
                  </a:lnTo>
                  <a:lnTo>
                    <a:pt x="3059049" y="90195"/>
                  </a:lnTo>
                  <a:lnTo>
                    <a:pt x="3067227" y="90195"/>
                  </a:lnTo>
                  <a:lnTo>
                    <a:pt x="3070555" y="89027"/>
                  </a:lnTo>
                  <a:lnTo>
                    <a:pt x="3076283" y="84340"/>
                  </a:lnTo>
                  <a:lnTo>
                    <a:pt x="3077718" y="81000"/>
                  </a:lnTo>
                  <a:lnTo>
                    <a:pt x="3077718" y="74980"/>
                  </a:lnTo>
                  <a:lnTo>
                    <a:pt x="3072333" y="65417"/>
                  </a:lnTo>
                  <a:lnTo>
                    <a:pt x="3071876" y="64782"/>
                  </a:lnTo>
                  <a:lnTo>
                    <a:pt x="3071291" y="63588"/>
                  </a:lnTo>
                  <a:lnTo>
                    <a:pt x="3071139" y="62852"/>
                  </a:lnTo>
                  <a:lnTo>
                    <a:pt x="3071139" y="59651"/>
                  </a:lnTo>
                  <a:lnTo>
                    <a:pt x="3072447" y="57734"/>
                  </a:lnTo>
                  <a:lnTo>
                    <a:pt x="3077730" y="54686"/>
                  </a:lnTo>
                  <a:lnTo>
                    <a:pt x="3081109" y="53924"/>
                  </a:lnTo>
                  <a:lnTo>
                    <a:pt x="3092488" y="53924"/>
                  </a:lnTo>
                  <a:lnTo>
                    <a:pt x="3097568" y="55537"/>
                  </a:lnTo>
                  <a:lnTo>
                    <a:pt x="3103295" y="62014"/>
                  </a:lnTo>
                  <a:lnTo>
                    <a:pt x="3104731" y="67017"/>
                  </a:lnTo>
                  <a:lnTo>
                    <a:pt x="3104731" y="90424"/>
                  </a:lnTo>
                  <a:lnTo>
                    <a:pt x="3104400" y="90538"/>
                  </a:lnTo>
                  <a:lnTo>
                    <a:pt x="3104400" y="98348"/>
                  </a:lnTo>
                  <a:lnTo>
                    <a:pt x="3104400" y="131800"/>
                  </a:lnTo>
                  <a:lnTo>
                    <a:pt x="3101949" y="134632"/>
                  </a:lnTo>
                  <a:lnTo>
                    <a:pt x="3099828" y="136728"/>
                  </a:lnTo>
                  <a:lnTo>
                    <a:pt x="3098038" y="138074"/>
                  </a:lnTo>
                  <a:lnTo>
                    <a:pt x="3094837" y="140309"/>
                  </a:lnTo>
                  <a:lnTo>
                    <a:pt x="3091383" y="141427"/>
                  </a:lnTo>
                  <a:lnTo>
                    <a:pt x="3084830" y="141427"/>
                  </a:lnTo>
                  <a:lnTo>
                    <a:pt x="3082277" y="140144"/>
                  </a:lnTo>
                  <a:lnTo>
                    <a:pt x="3077730" y="134988"/>
                  </a:lnTo>
                  <a:lnTo>
                    <a:pt x="3076613" y="131203"/>
                  </a:lnTo>
                  <a:lnTo>
                    <a:pt x="3076613" y="117779"/>
                  </a:lnTo>
                  <a:lnTo>
                    <a:pt x="3080512" y="110832"/>
                  </a:lnTo>
                  <a:lnTo>
                    <a:pt x="3092945" y="102184"/>
                  </a:lnTo>
                  <a:lnTo>
                    <a:pt x="3098304" y="99834"/>
                  </a:lnTo>
                  <a:lnTo>
                    <a:pt x="3104400" y="98348"/>
                  </a:lnTo>
                  <a:lnTo>
                    <a:pt x="3104400" y="90538"/>
                  </a:lnTo>
                  <a:lnTo>
                    <a:pt x="3066669" y="104114"/>
                  </a:lnTo>
                  <a:lnTo>
                    <a:pt x="3043339" y="133134"/>
                  </a:lnTo>
                  <a:lnTo>
                    <a:pt x="3043339" y="141554"/>
                  </a:lnTo>
                  <a:lnTo>
                    <a:pt x="3046057" y="147764"/>
                  </a:lnTo>
                  <a:lnTo>
                    <a:pt x="3056915" y="155714"/>
                  </a:lnTo>
                  <a:lnTo>
                    <a:pt x="3062770" y="157721"/>
                  </a:lnTo>
                  <a:lnTo>
                    <a:pt x="3073704" y="157721"/>
                  </a:lnTo>
                  <a:lnTo>
                    <a:pt x="3078467" y="156908"/>
                  </a:lnTo>
                  <a:lnTo>
                    <a:pt x="3083306" y="155270"/>
                  </a:lnTo>
                  <a:lnTo>
                    <a:pt x="3091269" y="152654"/>
                  </a:lnTo>
                  <a:lnTo>
                    <a:pt x="3098406" y="148183"/>
                  </a:lnTo>
                  <a:lnTo>
                    <a:pt x="3104731" y="141846"/>
                  </a:lnTo>
                  <a:lnTo>
                    <a:pt x="3105556" y="146253"/>
                  </a:lnTo>
                  <a:lnTo>
                    <a:pt x="3106851" y="149567"/>
                  </a:lnTo>
                  <a:lnTo>
                    <a:pt x="3111766" y="155752"/>
                  </a:lnTo>
                  <a:lnTo>
                    <a:pt x="3116719" y="157721"/>
                  </a:lnTo>
                  <a:lnTo>
                    <a:pt x="3127286" y="157721"/>
                  </a:lnTo>
                  <a:lnTo>
                    <a:pt x="3130893" y="157060"/>
                  </a:lnTo>
                  <a:lnTo>
                    <a:pt x="3134309" y="155714"/>
                  </a:lnTo>
                  <a:lnTo>
                    <a:pt x="3139744" y="153631"/>
                  </a:lnTo>
                  <a:lnTo>
                    <a:pt x="3144697" y="149987"/>
                  </a:lnTo>
                  <a:lnTo>
                    <a:pt x="3149155" y="144780"/>
                  </a:lnTo>
                  <a:close/>
                </a:path>
                <a:path w="3279140" h="177800">
                  <a:moveTo>
                    <a:pt x="3273729" y="144780"/>
                  </a:moveTo>
                  <a:lnTo>
                    <a:pt x="3260560" y="136334"/>
                  </a:lnTo>
                  <a:lnTo>
                    <a:pt x="3260560" y="60617"/>
                  </a:lnTo>
                  <a:lnTo>
                    <a:pt x="3260560" y="0"/>
                  </a:lnTo>
                  <a:lnTo>
                    <a:pt x="3211334" y="0"/>
                  </a:lnTo>
                  <a:lnTo>
                    <a:pt x="3211334" y="5473"/>
                  </a:lnTo>
                  <a:lnTo>
                    <a:pt x="3218332" y="5765"/>
                  </a:lnTo>
                  <a:lnTo>
                    <a:pt x="3222942" y="6616"/>
                  </a:lnTo>
                  <a:lnTo>
                    <a:pt x="3227413" y="9385"/>
                  </a:lnTo>
                  <a:lnTo>
                    <a:pt x="3228530" y="12979"/>
                  </a:lnTo>
                  <a:lnTo>
                    <a:pt x="3228530" y="60617"/>
                  </a:lnTo>
                  <a:lnTo>
                    <a:pt x="3228530" y="71475"/>
                  </a:lnTo>
                  <a:lnTo>
                    <a:pt x="3228530" y="130708"/>
                  </a:lnTo>
                  <a:lnTo>
                    <a:pt x="3226574" y="133794"/>
                  </a:lnTo>
                  <a:lnTo>
                    <a:pt x="3218726" y="142582"/>
                  </a:lnTo>
                  <a:lnTo>
                    <a:pt x="3214306" y="144780"/>
                  </a:lnTo>
                  <a:lnTo>
                    <a:pt x="3201543" y="144780"/>
                  </a:lnTo>
                  <a:lnTo>
                    <a:pt x="3191243" y="102019"/>
                  </a:lnTo>
                  <a:lnTo>
                    <a:pt x="3191383" y="94234"/>
                  </a:lnTo>
                  <a:lnTo>
                    <a:pt x="3202038" y="59613"/>
                  </a:lnTo>
                  <a:lnTo>
                    <a:pt x="3215690" y="59613"/>
                  </a:lnTo>
                  <a:lnTo>
                    <a:pt x="3220135" y="61429"/>
                  </a:lnTo>
                  <a:lnTo>
                    <a:pt x="3226854" y="68719"/>
                  </a:lnTo>
                  <a:lnTo>
                    <a:pt x="3228530" y="71475"/>
                  </a:lnTo>
                  <a:lnTo>
                    <a:pt x="3228530" y="60617"/>
                  </a:lnTo>
                  <a:lnTo>
                    <a:pt x="3227578" y="59613"/>
                  </a:lnTo>
                  <a:lnTo>
                    <a:pt x="3224136" y="55994"/>
                  </a:lnTo>
                  <a:lnTo>
                    <a:pt x="3220491" y="52793"/>
                  </a:lnTo>
                  <a:lnTo>
                    <a:pt x="3217595" y="51015"/>
                  </a:lnTo>
                  <a:lnTo>
                    <a:pt x="3212896" y="48031"/>
                  </a:lnTo>
                  <a:lnTo>
                    <a:pt x="3207550" y="46545"/>
                  </a:lnTo>
                  <a:lnTo>
                    <a:pt x="3201517" y="46545"/>
                  </a:lnTo>
                  <a:lnTo>
                    <a:pt x="3164890" y="70789"/>
                  </a:lnTo>
                  <a:lnTo>
                    <a:pt x="3157651" y="105041"/>
                  </a:lnTo>
                  <a:lnTo>
                    <a:pt x="3158426" y="116573"/>
                  </a:lnTo>
                  <a:lnTo>
                    <a:pt x="3183509" y="154178"/>
                  </a:lnTo>
                  <a:lnTo>
                    <a:pt x="3199168" y="157721"/>
                  </a:lnTo>
                  <a:lnTo>
                    <a:pt x="3205721" y="157721"/>
                  </a:lnTo>
                  <a:lnTo>
                    <a:pt x="3211817" y="156006"/>
                  </a:lnTo>
                  <a:lnTo>
                    <a:pt x="3221050" y="150431"/>
                  </a:lnTo>
                  <a:lnTo>
                    <a:pt x="3225000" y="147116"/>
                  </a:lnTo>
                  <a:lnTo>
                    <a:pt x="3227247" y="144780"/>
                  </a:lnTo>
                  <a:lnTo>
                    <a:pt x="3229305" y="142659"/>
                  </a:lnTo>
                  <a:lnTo>
                    <a:pt x="3229305" y="157721"/>
                  </a:lnTo>
                  <a:lnTo>
                    <a:pt x="3238690" y="155117"/>
                  </a:lnTo>
                  <a:lnTo>
                    <a:pt x="3245231" y="153504"/>
                  </a:lnTo>
                  <a:lnTo>
                    <a:pt x="3252673" y="152234"/>
                  </a:lnTo>
                  <a:lnTo>
                    <a:pt x="3260941" y="151282"/>
                  </a:lnTo>
                  <a:lnTo>
                    <a:pt x="3273729" y="150025"/>
                  </a:lnTo>
                  <a:lnTo>
                    <a:pt x="3273729" y="144780"/>
                  </a:lnTo>
                  <a:close/>
                </a:path>
                <a:path w="3279140" h="177800">
                  <a:moveTo>
                    <a:pt x="3278975" y="161899"/>
                  </a:moveTo>
                  <a:lnTo>
                    <a:pt x="0" y="161899"/>
                  </a:lnTo>
                  <a:lnTo>
                    <a:pt x="0" y="177419"/>
                  </a:lnTo>
                  <a:lnTo>
                    <a:pt x="3278975" y="177419"/>
                  </a:lnTo>
                  <a:lnTo>
                    <a:pt x="3278975" y="1618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57090" y="2468994"/>
              <a:ext cx="321222" cy="15704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954219" y="2468994"/>
              <a:ext cx="1630680" cy="157480"/>
            </a:xfrm>
            <a:custGeom>
              <a:avLst/>
              <a:gdLst/>
              <a:ahLst/>
              <a:cxnLst/>
              <a:rect l="l" t="t" r="r" b="b"/>
              <a:pathLst>
                <a:path w="1630679" h="157480">
                  <a:moveTo>
                    <a:pt x="324345" y="125933"/>
                  </a:moveTo>
                  <a:lnTo>
                    <a:pt x="0" y="125933"/>
                  </a:lnTo>
                  <a:lnTo>
                    <a:pt x="0" y="137998"/>
                  </a:lnTo>
                  <a:lnTo>
                    <a:pt x="324345" y="137998"/>
                  </a:lnTo>
                  <a:lnTo>
                    <a:pt x="324345" y="125933"/>
                  </a:lnTo>
                  <a:close/>
                </a:path>
                <a:path w="1630679" h="157480">
                  <a:moveTo>
                    <a:pt x="1055547" y="12"/>
                  </a:moveTo>
                  <a:lnTo>
                    <a:pt x="1017346" y="12"/>
                  </a:lnTo>
                  <a:lnTo>
                    <a:pt x="1017346" y="4521"/>
                  </a:lnTo>
                  <a:lnTo>
                    <a:pt x="1023912" y="5041"/>
                  </a:lnTo>
                  <a:lnTo>
                    <a:pt x="1028280" y="6591"/>
                  </a:lnTo>
                  <a:lnTo>
                    <a:pt x="1032662" y="11734"/>
                  </a:lnTo>
                  <a:lnTo>
                    <a:pt x="1033754" y="16040"/>
                  </a:lnTo>
                  <a:lnTo>
                    <a:pt x="1033754" y="74295"/>
                  </a:lnTo>
                  <a:lnTo>
                    <a:pt x="1032891" y="74295"/>
                  </a:lnTo>
                  <a:lnTo>
                    <a:pt x="971765" y="12"/>
                  </a:lnTo>
                  <a:lnTo>
                    <a:pt x="934085" y="12"/>
                  </a:lnTo>
                  <a:lnTo>
                    <a:pt x="934085" y="4521"/>
                  </a:lnTo>
                  <a:lnTo>
                    <a:pt x="936282" y="4813"/>
                  </a:lnTo>
                  <a:lnTo>
                    <a:pt x="938022" y="5486"/>
                  </a:lnTo>
                  <a:lnTo>
                    <a:pt x="940574" y="7632"/>
                  </a:lnTo>
                  <a:lnTo>
                    <a:pt x="949363" y="17284"/>
                  </a:lnTo>
                  <a:lnTo>
                    <a:pt x="949363" y="106070"/>
                  </a:lnTo>
                  <a:lnTo>
                    <a:pt x="948410" y="109524"/>
                  </a:lnTo>
                  <a:lnTo>
                    <a:pt x="944587" y="114211"/>
                  </a:lnTo>
                  <a:lnTo>
                    <a:pt x="940346" y="115468"/>
                  </a:lnTo>
                  <a:lnTo>
                    <a:pt x="933742" y="115646"/>
                  </a:lnTo>
                  <a:lnTo>
                    <a:pt x="933742" y="120154"/>
                  </a:lnTo>
                  <a:lnTo>
                    <a:pt x="974026" y="120154"/>
                  </a:lnTo>
                  <a:lnTo>
                    <a:pt x="974026" y="115646"/>
                  </a:lnTo>
                  <a:lnTo>
                    <a:pt x="966673" y="115354"/>
                  </a:lnTo>
                  <a:lnTo>
                    <a:pt x="961809" y="113372"/>
                  </a:lnTo>
                  <a:lnTo>
                    <a:pt x="957935" y="107442"/>
                  </a:lnTo>
                  <a:lnTo>
                    <a:pt x="957186" y="103581"/>
                  </a:lnTo>
                  <a:lnTo>
                    <a:pt x="957186" y="28397"/>
                  </a:lnTo>
                  <a:lnTo>
                    <a:pt x="958392" y="28397"/>
                  </a:lnTo>
                  <a:lnTo>
                    <a:pt x="1036624" y="123456"/>
                  </a:lnTo>
                  <a:lnTo>
                    <a:pt x="1041565" y="123456"/>
                  </a:lnTo>
                  <a:lnTo>
                    <a:pt x="1041565" y="13258"/>
                  </a:lnTo>
                  <a:lnTo>
                    <a:pt x="1042504" y="9791"/>
                  </a:lnTo>
                  <a:lnTo>
                    <a:pt x="1046264" y="6680"/>
                  </a:lnTo>
                  <a:lnTo>
                    <a:pt x="1049985" y="5448"/>
                  </a:lnTo>
                  <a:lnTo>
                    <a:pt x="1055547" y="4521"/>
                  </a:lnTo>
                  <a:lnTo>
                    <a:pt x="1055547" y="12"/>
                  </a:lnTo>
                  <a:close/>
                </a:path>
                <a:path w="1630679" h="157480">
                  <a:moveTo>
                    <a:pt x="1143393" y="79438"/>
                  </a:moveTo>
                  <a:lnTo>
                    <a:pt x="1126134" y="43167"/>
                  </a:lnTo>
                  <a:lnTo>
                    <a:pt x="1117269" y="38569"/>
                  </a:lnTo>
                  <a:lnTo>
                    <a:pt x="1117269" y="79438"/>
                  </a:lnTo>
                  <a:lnTo>
                    <a:pt x="1117092" y="88734"/>
                  </a:lnTo>
                  <a:lnTo>
                    <a:pt x="1109014" y="117119"/>
                  </a:lnTo>
                  <a:lnTo>
                    <a:pt x="1097280" y="117119"/>
                  </a:lnTo>
                  <a:lnTo>
                    <a:pt x="1089431" y="88023"/>
                  </a:lnTo>
                  <a:lnTo>
                    <a:pt x="1089469" y="70192"/>
                  </a:lnTo>
                  <a:lnTo>
                    <a:pt x="1097356" y="41770"/>
                  </a:lnTo>
                  <a:lnTo>
                    <a:pt x="1108875" y="41770"/>
                  </a:lnTo>
                  <a:lnTo>
                    <a:pt x="1117269" y="79438"/>
                  </a:lnTo>
                  <a:lnTo>
                    <a:pt x="1117269" y="38569"/>
                  </a:lnTo>
                  <a:lnTo>
                    <a:pt x="1111694" y="36817"/>
                  </a:lnTo>
                  <a:lnTo>
                    <a:pt x="1103287" y="36029"/>
                  </a:lnTo>
                  <a:lnTo>
                    <a:pt x="1094955" y="36817"/>
                  </a:lnTo>
                  <a:lnTo>
                    <a:pt x="1066025" y="62407"/>
                  </a:lnTo>
                  <a:lnTo>
                    <a:pt x="1063180" y="79438"/>
                  </a:lnTo>
                  <a:lnTo>
                    <a:pt x="1063891" y="88315"/>
                  </a:lnTo>
                  <a:lnTo>
                    <a:pt x="1087412" y="119735"/>
                  </a:lnTo>
                  <a:lnTo>
                    <a:pt x="1103287" y="122847"/>
                  </a:lnTo>
                  <a:lnTo>
                    <a:pt x="1111796" y="122047"/>
                  </a:lnTo>
                  <a:lnTo>
                    <a:pt x="1119479" y="119646"/>
                  </a:lnTo>
                  <a:lnTo>
                    <a:pt x="1123784" y="117119"/>
                  </a:lnTo>
                  <a:lnTo>
                    <a:pt x="1126299" y="115646"/>
                  </a:lnTo>
                  <a:lnTo>
                    <a:pt x="1132281" y="110045"/>
                  </a:lnTo>
                  <a:lnTo>
                    <a:pt x="1137132" y="103327"/>
                  </a:lnTo>
                  <a:lnTo>
                    <a:pt x="1140612" y="95986"/>
                  </a:lnTo>
                  <a:lnTo>
                    <a:pt x="1142695" y="88023"/>
                  </a:lnTo>
                  <a:lnTo>
                    <a:pt x="1143393" y="79438"/>
                  </a:lnTo>
                  <a:close/>
                </a:path>
                <a:path w="1630679" h="157480">
                  <a:moveTo>
                    <a:pt x="1242974" y="115900"/>
                  </a:moveTo>
                  <a:lnTo>
                    <a:pt x="1239786" y="115493"/>
                  </a:lnTo>
                  <a:lnTo>
                    <a:pt x="1237526" y="114719"/>
                  </a:lnTo>
                  <a:lnTo>
                    <a:pt x="1234808" y="112395"/>
                  </a:lnTo>
                  <a:lnTo>
                    <a:pt x="1234122" y="109816"/>
                  </a:lnTo>
                  <a:lnTo>
                    <a:pt x="1234122" y="52959"/>
                  </a:lnTo>
                  <a:lnTo>
                    <a:pt x="1232027" y="46050"/>
                  </a:lnTo>
                  <a:lnTo>
                    <a:pt x="1223632" y="38163"/>
                  </a:lnTo>
                  <a:lnTo>
                    <a:pt x="1217714" y="36207"/>
                  </a:lnTo>
                  <a:lnTo>
                    <a:pt x="1204747" y="36207"/>
                  </a:lnTo>
                  <a:lnTo>
                    <a:pt x="1199908" y="37604"/>
                  </a:lnTo>
                  <a:lnTo>
                    <a:pt x="1191158" y="43218"/>
                  </a:lnTo>
                  <a:lnTo>
                    <a:pt x="1187564" y="46761"/>
                  </a:lnTo>
                  <a:lnTo>
                    <a:pt x="1184719" y="51054"/>
                  </a:lnTo>
                  <a:lnTo>
                    <a:pt x="1184719" y="38290"/>
                  </a:lnTo>
                  <a:lnTo>
                    <a:pt x="1151039" y="38290"/>
                  </a:lnTo>
                  <a:lnTo>
                    <a:pt x="1151039" y="42545"/>
                  </a:lnTo>
                  <a:lnTo>
                    <a:pt x="1154861" y="43002"/>
                  </a:lnTo>
                  <a:lnTo>
                    <a:pt x="1157389" y="43942"/>
                  </a:lnTo>
                  <a:lnTo>
                    <a:pt x="1159878" y="46748"/>
                  </a:lnTo>
                  <a:lnTo>
                    <a:pt x="1160500" y="49250"/>
                  </a:lnTo>
                  <a:lnTo>
                    <a:pt x="1160500" y="109181"/>
                  </a:lnTo>
                  <a:lnTo>
                    <a:pt x="1159738" y="111899"/>
                  </a:lnTo>
                  <a:lnTo>
                    <a:pt x="1156665" y="114604"/>
                  </a:lnTo>
                  <a:lnTo>
                    <a:pt x="1154277" y="115493"/>
                  </a:lnTo>
                  <a:lnTo>
                    <a:pt x="1151039" y="115900"/>
                  </a:lnTo>
                  <a:lnTo>
                    <a:pt x="1151039" y="120154"/>
                  </a:lnTo>
                  <a:lnTo>
                    <a:pt x="1193838" y="120154"/>
                  </a:lnTo>
                  <a:lnTo>
                    <a:pt x="1193838" y="115900"/>
                  </a:lnTo>
                  <a:lnTo>
                    <a:pt x="1190650" y="115265"/>
                  </a:lnTo>
                  <a:lnTo>
                    <a:pt x="1188478" y="114388"/>
                  </a:lnTo>
                  <a:lnTo>
                    <a:pt x="1186180" y="112191"/>
                  </a:lnTo>
                  <a:lnTo>
                    <a:pt x="1185595" y="109702"/>
                  </a:lnTo>
                  <a:lnTo>
                    <a:pt x="1185595" y="58254"/>
                  </a:lnTo>
                  <a:lnTo>
                    <a:pt x="1186980" y="55994"/>
                  </a:lnTo>
                  <a:lnTo>
                    <a:pt x="1188961" y="53746"/>
                  </a:lnTo>
                  <a:lnTo>
                    <a:pt x="1194117" y="49301"/>
                  </a:lnTo>
                  <a:lnTo>
                    <a:pt x="1196936" y="48183"/>
                  </a:lnTo>
                  <a:lnTo>
                    <a:pt x="1204112" y="48183"/>
                  </a:lnTo>
                  <a:lnTo>
                    <a:pt x="1206868" y="50012"/>
                  </a:lnTo>
                  <a:lnTo>
                    <a:pt x="1209052" y="55676"/>
                  </a:lnTo>
                  <a:lnTo>
                    <a:pt x="1209471" y="58724"/>
                  </a:lnTo>
                  <a:lnTo>
                    <a:pt x="1209471" y="109702"/>
                  </a:lnTo>
                  <a:lnTo>
                    <a:pt x="1208887" y="112191"/>
                  </a:lnTo>
                  <a:lnTo>
                    <a:pt x="1206576" y="114388"/>
                  </a:lnTo>
                  <a:lnTo>
                    <a:pt x="1204404" y="115265"/>
                  </a:lnTo>
                  <a:lnTo>
                    <a:pt x="1201216" y="115900"/>
                  </a:lnTo>
                  <a:lnTo>
                    <a:pt x="1201216" y="120154"/>
                  </a:lnTo>
                  <a:lnTo>
                    <a:pt x="1242974" y="120154"/>
                  </a:lnTo>
                  <a:lnTo>
                    <a:pt x="1242974" y="115900"/>
                  </a:lnTo>
                  <a:close/>
                </a:path>
                <a:path w="1630679" h="157480">
                  <a:moveTo>
                    <a:pt x="1295603" y="69189"/>
                  </a:moveTo>
                  <a:lnTo>
                    <a:pt x="1254887" y="69189"/>
                  </a:lnTo>
                  <a:lnTo>
                    <a:pt x="1254887" y="89763"/>
                  </a:lnTo>
                  <a:lnTo>
                    <a:pt x="1295603" y="89763"/>
                  </a:lnTo>
                  <a:lnTo>
                    <a:pt x="1295603" y="69189"/>
                  </a:lnTo>
                  <a:close/>
                </a:path>
                <a:path w="1630679" h="157480">
                  <a:moveTo>
                    <a:pt x="1430947" y="0"/>
                  </a:moveTo>
                  <a:lnTo>
                    <a:pt x="1393088" y="0"/>
                  </a:lnTo>
                  <a:lnTo>
                    <a:pt x="1393088" y="4343"/>
                  </a:lnTo>
                  <a:lnTo>
                    <a:pt x="1399222" y="4749"/>
                  </a:lnTo>
                  <a:lnTo>
                    <a:pt x="1403286" y="5372"/>
                  </a:lnTo>
                  <a:lnTo>
                    <a:pt x="1407274" y="7048"/>
                  </a:lnTo>
                  <a:lnTo>
                    <a:pt x="1408277" y="9156"/>
                  </a:lnTo>
                  <a:lnTo>
                    <a:pt x="1408277" y="13919"/>
                  </a:lnTo>
                  <a:lnTo>
                    <a:pt x="1407934" y="15735"/>
                  </a:lnTo>
                  <a:lnTo>
                    <a:pt x="1407236" y="17995"/>
                  </a:lnTo>
                  <a:lnTo>
                    <a:pt x="1406829" y="19392"/>
                  </a:lnTo>
                  <a:lnTo>
                    <a:pt x="1406372" y="20751"/>
                  </a:lnTo>
                  <a:lnTo>
                    <a:pt x="1382674" y="81978"/>
                  </a:lnTo>
                  <a:lnTo>
                    <a:pt x="1354226" y="15595"/>
                  </a:lnTo>
                  <a:lnTo>
                    <a:pt x="1353947" y="14744"/>
                  </a:lnTo>
                  <a:lnTo>
                    <a:pt x="1353667" y="13169"/>
                  </a:lnTo>
                  <a:lnTo>
                    <a:pt x="1353591" y="8483"/>
                  </a:lnTo>
                  <a:lnTo>
                    <a:pt x="1354531" y="6667"/>
                  </a:lnTo>
                  <a:lnTo>
                    <a:pt x="1358290" y="5232"/>
                  </a:lnTo>
                  <a:lnTo>
                    <a:pt x="1362417" y="4686"/>
                  </a:lnTo>
                  <a:lnTo>
                    <a:pt x="1368780" y="4343"/>
                  </a:lnTo>
                  <a:lnTo>
                    <a:pt x="1368780" y="0"/>
                  </a:lnTo>
                  <a:lnTo>
                    <a:pt x="1309141" y="0"/>
                  </a:lnTo>
                  <a:lnTo>
                    <a:pt x="1309141" y="4343"/>
                  </a:lnTo>
                  <a:lnTo>
                    <a:pt x="1313243" y="4686"/>
                  </a:lnTo>
                  <a:lnTo>
                    <a:pt x="1316266" y="5803"/>
                  </a:lnTo>
                  <a:lnTo>
                    <a:pt x="1320152" y="9563"/>
                  </a:lnTo>
                  <a:lnTo>
                    <a:pt x="1322044" y="12649"/>
                  </a:lnTo>
                  <a:lnTo>
                    <a:pt x="1323898" y="16929"/>
                  </a:lnTo>
                  <a:lnTo>
                    <a:pt x="1369644" y="123456"/>
                  </a:lnTo>
                  <a:lnTo>
                    <a:pt x="1374330" y="123456"/>
                  </a:lnTo>
                  <a:lnTo>
                    <a:pt x="1390294" y="82296"/>
                  </a:lnTo>
                  <a:lnTo>
                    <a:pt x="1416900" y="13766"/>
                  </a:lnTo>
                  <a:lnTo>
                    <a:pt x="1430947" y="4343"/>
                  </a:lnTo>
                  <a:lnTo>
                    <a:pt x="1430947" y="0"/>
                  </a:lnTo>
                  <a:close/>
                </a:path>
                <a:path w="1630679" h="157480">
                  <a:moveTo>
                    <a:pt x="1493608" y="100444"/>
                  </a:moveTo>
                  <a:lnTo>
                    <a:pt x="1489532" y="97929"/>
                  </a:lnTo>
                  <a:lnTo>
                    <a:pt x="1486166" y="101638"/>
                  </a:lnTo>
                  <a:lnTo>
                    <a:pt x="1483360" y="104267"/>
                  </a:lnTo>
                  <a:lnTo>
                    <a:pt x="1477378" y="108432"/>
                  </a:lnTo>
                  <a:lnTo>
                    <a:pt x="1473428" y="109740"/>
                  </a:lnTo>
                  <a:lnTo>
                    <a:pt x="1460500" y="109740"/>
                  </a:lnTo>
                  <a:lnTo>
                    <a:pt x="1454378" y="104851"/>
                  </a:lnTo>
                  <a:lnTo>
                    <a:pt x="1450911" y="95072"/>
                  </a:lnTo>
                  <a:lnTo>
                    <a:pt x="1448993" y="89852"/>
                  </a:lnTo>
                  <a:lnTo>
                    <a:pt x="1447838" y="83693"/>
                  </a:lnTo>
                  <a:lnTo>
                    <a:pt x="1447419" y="76581"/>
                  </a:lnTo>
                  <a:lnTo>
                    <a:pt x="1492834" y="76581"/>
                  </a:lnTo>
                  <a:lnTo>
                    <a:pt x="1492834" y="74955"/>
                  </a:lnTo>
                  <a:lnTo>
                    <a:pt x="1492631" y="72618"/>
                  </a:lnTo>
                  <a:lnTo>
                    <a:pt x="1492288" y="69977"/>
                  </a:lnTo>
                  <a:lnTo>
                    <a:pt x="1491399" y="63004"/>
                  </a:lnTo>
                  <a:lnTo>
                    <a:pt x="1470952" y="37820"/>
                  </a:lnTo>
                  <a:lnTo>
                    <a:pt x="1470952" y="69977"/>
                  </a:lnTo>
                  <a:lnTo>
                    <a:pt x="1446987" y="69977"/>
                  </a:lnTo>
                  <a:lnTo>
                    <a:pt x="1447228" y="60769"/>
                  </a:lnTo>
                  <a:lnTo>
                    <a:pt x="1448193" y="53784"/>
                  </a:lnTo>
                  <a:lnTo>
                    <a:pt x="1451635" y="44157"/>
                  </a:lnTo>
                  <a:lnTo>
                    <a:pt x="1454810" y="41757"/>
                  </a:lnTo>
                  <a:lnTo>
                    <a:pt x="1463979" y="41757"/>
                  </a:lnTo>
                  <a:lnTo>
                    <a:pt x="1466989" y="43840"/>
                  </a:lnTo>
                  <a:lnTo>
                    <a:pt x="1470025" y="52184"/>
                  </a:lnTo>
                  <a:lnTo>
                    <a:pt x="1470837" y="59499"/>
                  </a:lnTo>
                  <a:lnTo>
                    <a:pt x="1470952" y="69977"/>
                  </a:lnTo>
                  <a:lnTo>
                    <a:pt x="1470952" y="37820"/>
                  </a:lnTo>
                  <a:lnTo>
                    <a:pt x="1470812" y="37731"/>
                  </a:lnTo>
                  <a:lnTo>
                    <a:pt x="1465313" y="36207"/>
                  </a:lnTo>
                  <a:lnTo>
                    <a:pt x="1459458" y="36207"/>
                  </a:lnTo>
                  <a:lnTo>
                    <a:pt x="1424978" y="61163"/>
                  </a:lnTo>
                  <a:lnTo>
                    <a:pt x="1422247" y="79349"/>
                  </a:lnTo>
                  <a:lnTo>
                    <a:pt x="1422958" y="89916"/>
                  </a:lnTo>
                  <a:lnTo>
                    <a:pt x="1451864" y="122021"/>
                  </a:lnTo>
                  <a:lnTo>
                    <a:pt x="1458328" y="122669"/>
                  </a:lnTo>
                  <a:lnTo>
                    <a:pt x="1464398" y="122669"/>
                  </a:lnTo>
                  <a:lnTo>
                    <a:pt x="1486636" y="109740"/>
                  </a:lnTo>
                  <a:lnTo>
                    <a:pt x="1489316" y="106705"/>
                  </a:lnTo>
                  <a:lnTo>
                    <a:pt x="1493608" y="100444"/>
                  </a:lnTo>
                  <a:close/>
                </a:path>
                <a:path w="1630679" h="157480">
                  <a:moveTo>
                    <a:pt x="1630362" y="103492"/>
                  </a:moveTo>
                  <a:lnTo>
                    <a:pt x="1628889" y="99949"/>
                  </a:lnTo>
                  <a:lnTo>
                    <a:pt x="1623047" y="94107"/>
                  </a:lnTo>
                  <a:lnTo>
                    <a:pt x="1619504" y="92646"/>
                  </a:lnTo>
                  <a:lnTo>
                    <a:pt x="1611172" y="92646"/>
                  </a:lnTo>
                  <a:lnTo>
                    <a:pt x="1607616" y="94107"/>
                  </a:lnTo>
                  <a:lnTo>
                    <a:pt x="1604695" y="97028"/>
                  </a:lnTo>
                  <a:lnTo>
                    <a:pt x="1601787" y="99949"/>
                  </a:lnTo>
                  <a:lnTo>
                    <a:pt x="1600314" y="103492"/>
                  </a:lnTo>
                  <a:lnTo>
                    <a:pt x="1600314" y="111836"/>
                  </a:lnTo>
                  <a:lnTo>
                    <a:pt x="1601787" y="115379"/>
                  </a:lnTo>
                  <a:lnTo>
                    <a:pt x="1607616" y="121221"/>
                  </a:lnTo>
                  <a:lnTo>
                    <a:pt x="1611172" y="122682"/>
                  </a:lnTo>
                  <a:lnTo>
                    <a:pt x="1619504" y="122682"/>
                  </a:lnTo>
                  <a:lnTo>
                    <a:pt x="1623047" y="121221"/>
                  </a:lnTo>
                  <a:lnTo>
                    <a:pt x="1628889" y="115379"/>
                  </a:lnTo>
                  <a:lnTo>
                    <a:pt x="1630362" y="111836"/>
                  </a:lnTo>
                  <a:lnTo>
                    <a:pt x="1630362" y="103492"/>
                  </a:lnTo>
                  <a:close/>
                </a:path>
                <a:path w="1630679" h="157480">
                  <a:moveTo>
                    <a:pt x="1630616" y="125933"/>
                  </a:moveTo>
                  <a:lnTo>
                    <a:pt x="1582254" y="125933"/>
                  </a:lnTo>
                  <a:lnTo>
                    <a:pt x="1582254" y="120815"/>
                  </a:lnTo>
                  <a:lnTo>
                    <a:pt x="1578000" y="114604"/>
                  </a:lnTo>
                  <a:lnTo>
                    <a:pt x="1568196" y="110617"/>
                  </a:lnTo>
                  <a:lnTo>
                    <a:pt x="1568196" y="144145"/>
                  </a:lnTo>
                  <a:lnTo>
                    <a:pt x="1564182" y="147777"/>
                  </a:lnTo>
                  <a:lnTo>
                    <a:pt x="1551851" y="150799"/>
                  </a:lnTo>
                  <a:lnTo>
                    <a:pt x="1546402" y="151320"/>
                  </a:lnTo>
                  <a:lnTo>
                    <a:pt x="1532407" y="151320"/>
                  </a:lnTo>
                  <a:lnTo>
                    <a:pt x="1526730" y="150279"/>
                  </a:lnTo>
                  <a:lnTo>
                    <a:pt x="1518920" y="146100"/>
                  </a:lnTo>
                  <a:lnTo>
                    <a:pt x="1516976" y="143217"/>
                  </a:lnTo>
                  <a:lnTo>
                    <a:pt x="1516976" y="137998"/>
                  </a:lnTo>
                  <a:lnTo>
                    <a:pt x="1568119" y="137998"/>
                  </a:lnTo>
                  <a:lnTo>
                    <a:pt x="1568196" y="144145"/>
                  </a:lnTo>
                  <a:lnTo>
                    <a:pt x="1568196" y="110617"/>
                  </a:lnTo>
                  <a:lnTo>
                    <a:pt x="1565046" y="109334"/>
                  </a:lnTo>
                  <a:lnTo>
                    <a:pt x="1559534" y="108381"/>
                  </a:lnTo>
                  <a:lnTo>
                    <a:pt x="1541462" y="108089"/>
                  </a:lnTo>
                  <a:lnTo>
                    <a:pt x="1539887" y="108089"/>
                  </a:lnTo>
                  <a:lnTo>
                    <a:pt x="1537703" y="108051"/>
                  </a:lnTo>
                  <a:lnTo>
                    <a:pt x="1523746" y="103454"/>
                  </a:lnTo>
                  <a:lnTo>
                    <a:pt x="1523746" y="99402"/>
                  </a:lnTo>
                  <a:lnTo>
                    <a:pt x="1524723" y="97472"/>
                  </a:lnTo>
                  <a:lnTo>
                    <a:pt x="1528610" y="94284"/>
                  </a:lnTo>
                  <a:lnTo>
                    <a:pt x="1530426" y="93357"/>
                  </a:lnTo>
                  <a:lnTo>
                    <a:pt x="1532166" y="93065"/>
                  </a:lnTo>
                  <a:lnTo>
                    <a:pt x="1533271" y="93065"/>
                  </a:lnTo>
                  <a:lnTo>
                    <a:pt x="1534083" y="93103"/>
                  </a:lnTo>
                  <a:lnTo>
                    <a:pt x="1535188" y="93218"/>
                  </a:lnTo>
                  <a:lnTo>
                    <a:pt x="1536357" y="93243"/>
                  </a:lnTo>
                  <a:lnTo>
                    <a:pt x="1546428" y="93243"/>
                  </a:lnTo>
                  <a:lnTo>
                    <a:pt x="1547558" y="93065"/>
                  </a:lnTo>
                  <a:lnTo>
                    <a:pt x="1553349" y="92151"/>
                  </a:lnTo>
                  <a:lnTo>
                    <a:pt x="1558912" y="89941"/>
                  </a:lnTo>
                  <a:lnTo>
                    <a:pt x="1562785" y="87858"/>
                  </a:lnTo>
                  <a:lnTo>
                    <a:pt x="1565871" y="86207"/>
                  </a:lnTo>
                  <a:lnTo>
                    <a:pt x="1570824" y="81153"/>
                  </a:lnTo>
                  <a:lnTo>
                    <a:pt x="1573809" y="74790"/>
                  </a:lnTo>
                  <a:lnTo>
                    <a:pt x="1574800" y="67106"/>
                  </a:lnTo>
                  <a:lnTo>
                    <a:pt x="1574800" y="63588"/>
                  </a:lnTo>
                  <a:lnTo>
                    <a:pt x="1574177" y="60312"/>
                  </a:lnTo>
                  <a:lnTo>
                    <a:pt x="1571675" y="54292"/>
                  </a:lnTo>
                  <a:lnTo>
                    <a:pt x="1569910" y="51663"/>
                  </a:lnTo>
                  <a:lnTo>
                    <a:pt x="1567586" y="49403"/>
                  </a:lnTo>
                  <a:lnTo>
                    <a:pt x="1582000" y="49403"/>
                  </a:lnTo>
                  <a:lnTo>
                    <a:pt x="1582000" y="41935"/>
                  </a:lnTo>
                  <a:lnTo>
                    <a:pt x="1582000" y="39941"/>
                  </a:lnTo>
                  <a:lnTo>
                    <a:pt x="1558556" y="39941"/>
                  </a:lnTo>
                  <a:lnTo>
                    <a:pt x="1556651" y="39065"/>
                  </a:lnTo>
                  <a:lnTo>
                    <a:pt x="1553959" y="38239"/>
                  </a:lnTo>
                  <a:lnTo>
                    <a:pt x="1550746" y="37490"/>
                  </a:lnTo>
                  <a:lnTo>
                    <a:pt x="1550746" y="72377"/>
                  </a:lnTo>
                  <a:lnTo>
                    <a:pt x="1549908" y="78092"/>
                  </a:lnTo>
                  <a:lnTo>
                    <a:pt x="1546555" y="85902"/>
                  </a:lnTo>
                  <a:lnTo>
                    <a:pt x="1543481" y="87858"/>
                  </a:lnTo>
                  <a:lnTo>
                    <a:pt x="1534096" y="87858"/>
                  </a:lnTo>
                  <a:lnTo>
                    <a:pt x="1530781" y="85255"/>
                  </a:lnTo>
                  <a:lnTo>
                    <a:pt x="1529041" y="80048"/>
                  </a:lnTo>
                  <a:lnTo>
                    <a:pt x="1527886" y="76746"/>
                  </a:lnTo>
                  <a:lnTo>
                    <a:pt x="1527390" y="72377"/>
                  </a:lnTo>
                  <a:lnTo>
                    <a:pt x="1527492" y="56057"/>
                  </a:lnTo>
                  <a:lnTo>
                    <a:pt x="1528102" y="51663"/>
                  </a:lnTo>
                  <a:lnTo>
                    <a:pt x="1531213" y="43891"/>
                  </a:lnTo>
                  <a:lnTo>
                    <a:pt x="1534337" y="41935"/>
                  </a:lnTo>
                  <a:lnTo>
                    <a:pt x="1543304" y="41935"/>
                  </a:lnTo>
                  <a:lnTo>
                    <a:pt x="1546326" y="43764"/>
                  </a:lnTo>
                  <a:lnTo>
                    <a:pt x="1549869" y="51054"/>
                  </a:lnTo>
                  <a:lnTo>
                    <a:pt x="1550631" y="56057"/>
                  </a:lnTo>
                  <a:lnTo>
                    <a:pt x="1550746" y="72377"/>
                  </a:lnTo>
                  <a:lnTo>
                    <a:pt x="1550746" y="37490"/>
                  </a:lnTo>
                  <a:lnTo>
                    <a:pt x="1547012" y="36614"/>
                  </a:lnTo>
                  <a:lnTo>
                    <a:pt x="1543189" y="36207"/>
                  </a:lnTo>
                  <a:lnTo>
                    <a:pt x="1539024" y="36207"/>
                  </a:lnTo>
                  <a:lnTo>
                    <a:pt x="1502994" y="56057"/>
                  </a:lnTo>
                  <a:lnTo>
                    <a:pt x="1502994" y="70586"/>
                  </a:lnTo>
                  <a:lnTo>
                    <a:pt x="1504848" y="76060"/>
                  </a:lnTo>
                  <a:lnTo>
                    <a:pt x="1512265" y="85077"/>
                  </a:lnTo>
                  <a:lnTo>
                    <a:pt x="1517129" y="88557"/>
                  </a:lnTo>
                  <a:lnTo>
                    <a:pt x="1523136" y="90982"/>
                  </a:lnTo>
                  <a:lnTo>
                    <a:pt x="1523136" y="92202"/>
                  </a:lnTo>
                  <a:lnTo>
                    <a:pt x="1518970" y="93586"/>
                  </a:lnTo>
                  <a:lnTo>
                    <a:pt x="1514703" y="96050"/>
                  </a:lnTo>
                  <a:lnTo>
                    <a:pt x="1505966" y="103111"/>
                  </a:lnTo>
                  <a:lnTo>
                    <a:pt x="1503781" y="107365"/>
                  </a:lnTo>
                  <a:lnTo>
                    <a:pt x="1503781" y="116509"/>
                  </a:lnTo>
                  <a:lnTo>
                    <a:pt x="1505165" y="119837"/>
                  </a:lnTo>
                  <a:lnTo>
                    <a:pt x="1509509" y="123710"/>
                  </a:lnTo>
                  <a:lnTo>
                    <a:pt x="1512023" y="125069"/>
                  </a:lnTo>
                  <a:lnTo>
                    <a:pt x="1514271" y="125933"/>
                  </a:lnTo>
                  <a:lnTo>
                    <a:pt x="930884" y="125933"/>
                  </a:lnTo>
                  <a:lnTo>
                    <a:pt x="930884" y="137998"/>
                  </a:lnTo>
                  <a:lnTo>
                    <a:pt x="1501419" y="137998"/>
                  </a:lnTo>
                  <a:lnTo>
                    <a:pt x="1501343" y="138188"/>
                  </a:lnTo>
                  <a:lnTo>
                    <a:pt x="1501343" y="147269"/>
                  </a:lnTo>
                  <a:lnTo>
                    <a:pt x="1506321" y="151904"/>
                  </a:lnTo>
                  <a:lnTo>
                    <a:pt x="1522298" y="156248"/>
                  </a:lnTo>
                  <a:lnTo>
                    <a:pt x="1529473" y="157048"/>
                  </a:lnTo>
                  <a:lnTo>
                    <a:pt x="1537804" y="157048"/>
                  </a:lnTo>
                  <a:lnTo>
                    <a:pt x="1568157" y="151320"/>
                  </a:lnTo>
                  <a:lnTo>
                    <a:pt x="1571523" y="149745"/>
                  </a:lnTo>
                  <a:lnTo>
                    <a:pt x="1577479" y="144449"/>
                  </a:lnTo>
                  <a:lnTo>
                    <a:pt x="1580946" y="137998"/>
                  </a:lnTo>
                  <a:lnTo>
                    <a:pt x="1630616" y="137998"/>
                  </a:lnTo>
                  <a:lnTo>
                    <a:pt x="1630616" y="1259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6804" y="2731419"/>
              <a:ext cx="829793" cy="12423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973929" y="2734024"/>
              <a:ext cx="50800" cy="119380"/>
            </a:xfrm>
            <a:custGeom>
              <a:avLst/>
              <a:gdLst/>
              <a:ahLst/>
              <a:cxnLst/>
              <a:rect l="l" t="t" r="r" b="b"/>
              <a:pathLst>
                <a:path w="50800" h="119380">
                  <a:moveTo>
                    <a:pt x="32905" y="0"/>
                  </a:moveTo>
                  <a:lnTo>
                    <a:pt x="31864" y="0"/>
                  </a:lnTo>
                  <a:lnTo>
                    <a:pt x="0" y="16230"/>
                  </a:lnTo>
                  <a:lnTo>
                    <a:pt x="0" y="18656"/>
                  </a:lnTo>
                  <a:lnTo>
                    <a:pt x="9131" y="15176"/>
                  </a:lnTo>
                  <a:lnTo>
                    <a:pt x="11087" y="14757"/>
                  </a:lnTo>
                  <a:lnTo>
                    <a:pt x="14909" y="14757"/>
                  </a:lnTo>
                  <a:lnTo>
                    <a:pt x="16408" y="15481"/>
                  </a:lnTo>
                  <a:lnTo>
                    <a:pt x="17792" y="18376"/>
                  </a:lnTo>
                  <a:lnTo>
                    <a:pt x="18148" y="20485"/>
                  </a:lnTo>
                  <a:lnTo>
                    <a:pt x="18148" y="108864"/>
                  </a:lnTo>
                  <a:lnTo>
                    <a:pt x="17081" y="112255"/>
                  </a:lnTo>
                  <a:lnTo>
                    <a:pt x="12788" y="115379"/>
                  </a:lnTo>
                  <a:lnTo>
                    <a:pt x="8216" y="116332"/>
                  </a:lnTo>
                  <a:lnTo>
                    <a:pt x="1219" y="116674"/>
                  </a:lnTo>
                  <a:lnTo>
                    <a:pt x="1219" y="119278"/>
                  </a:lnTo>
                  <a:lnTo>
                    <a:pt x="50266" y="119278"/>
                  </a:lnTo>
                  <a:lnTo>
                    <a:pt x="50266" y="116852"/>
                  </a:lnTo>
                  <a:lnTo>
                    <a:pt x="43751" y="116624"/>
                  </a:lnTo>
                  <a:lnTo>
                    <a:pt x="39306" y="115900"/>
                  </a:lnTo>
                  <a:lnTo>
                    <a:pt x="34531" y="113461"/>
                  </a:lnTo>
                  <a:lnTo>
                    <a:pt x="33337" y="110629"/>
                  </a:lnTo>
                  <a:lnTo>
                    <a:pt x="33299" y="647"/>
                  </a:lnTo>
                  <a:lnTo>
                    <a:pt x="32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45115" y="2733151"/>
              <a:ext cx="276082" cy="12432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42281" y="2996273"/>
              <a:ext cx="1007167" cy="12328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973929" y="2998188"/>
              <a:ext cx="50800" cy="119380"/>
            </a:xfrm>
            <a:custGeom>
              <a:avLst/>
              <a:gdLst/>
              <a:ahLst/>
              <a:cxnLst/>
              <a:rect l="l" t="t" r="r" b="b"/>
              <a:pathLst>
                <a:path w="50800" h="119380">
                  <a:moveTo>
                    <a:pt x="32905" y="0"/>
                  </a:moveTo>
                  <a:lnTo>
                    <a:pt x="31864" y="0"/>
                  </a:lnTo>
                  <a:lnTo>
                    <a:pt x="0" y="16230"/>
                  </a:lnTo>
                  <a:lnTo>
                    <a:pt x="0" y="18656"/>
                  </a:lnTo>
                  <a:lnTo>
                    <a:pt x="9131" y="15176"/>
                  </a:lnTo>
                  <a:lnTo>
                    <a:pt x="11087" y="14757"/>
                  </a:lnTo>
                  <a:lnTo>
                    <a:pt x="14909" y="14757"/>
                  </a:lnTo>
                  <a:lnTo>
                    <a:pt x="16408" y="15481"/>
                  </a:lnTo>
                  <a:lnTo>
                    <a:pt x="17792" y="18376"/>
                  </a:lnTo>
                  <a:lnTo>
                    <a:pt x="18148" y="20485"/>
                  </a:lnTo>
                  <a:lnTo>
                    <a:pt x="18148" y="108864"/>
                  </a:lnTo>
                  <a:lnTo>
                    <a:pt x="17081" y="112255"/>
                  </a:lnTo>
                  <a:lnTo>
                    <a:pt x="12788" y="115379"/>
                  </a:lnTo>
                  <a:lnTo>
                    <a:pt x="8216" y="116332"/>
                  </a:lnTo>
                  <a:lnTo>
                    <a:pt x="1219" y="116674"/>
                  </a:lnTo>
                  <a:lnTo>
                    <a:pt x="1219" y="119278"/>
                  </a:lnTo>
                  <a:lnTo>
                    <a:pt x="50266" y="119278"/>
                  </a:lnTo>
                  <a:lnTo>
                    <a:pt x="50266" y="116852"/>
                  </a:lnTo>
                  <a:lnTo>
                    <a:pt x="43751" y="116624"/>
                  </a:lnTo>
                  <a:lnTo>
                    <a:pt x="39306" y="115900"/>
                  </a:lnTo>
                  <a:lnTo>
                    <a:pt x="34531" y="113461"/>
                  </a:lnTo>
                  <a:lnTo>
                    <a:pt x="33337" y="110629"/>
                  </a:lnTo>
                  <a:lnTo>
                    <a:pt x="33299" y="647"/>
                  </a:lnTo>
                  <a:lnTo>
                    <a:pt x="32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46591" y="2997315"/>
              <a:ext cx="274607" cy="12432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46804" y="3259740"/>
              <a:ext cx="1407383" cy="16060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59517" y="3261473"/>
              <a:ext cx="361680" cy="12432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873917" y="3261473"/>
              <a:ext cx="361680" cy="12432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41420" y="3524412"/>
              <a:ext cx="1048127" cy="16009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961943" y="3525460"/>
              <a:ext cx="270355" cy="12449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41418" y="3788576"/>
              <a:ext cx="850621" cy="16009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56215" y="3789794"/>
              <a:ext cx="276082" cy="12432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41418" y="4052219"/>
              <a:ext cx="988747" cy="16060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960301" y="4052563"/>
              <a:ext cx="271997" cy="12571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43843" y="4316383"/>
              <a:ext cx="1544203" cy="160605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4973929" y="4318990"/>
              <a:ext cx="132715" cy="119380"/>
            </a:xfrm>
            <a:custGeom>
              <a:avLst/>
              <a:gdLst/>
              <a:ahLst/>
              <a:cxnLst/>
              <a:rect l="l" t="t" r="r" b="b"/>
              <a:pathLst>
                <a:path w="132714" h="119379">
                  <a:moveTo>
                    <a:pt x="50266" y="116852"/>
                  </a:moveTo>
                  <a:lnTo>
                    <a:pt x="33299" y="647"/>
                  </a:lnTo>
                  <a:lnTo>
                    <a:pt x="32905" y="0"/>
                  </a:lnTo>
                  <a:lnTo>
                    <a:pt x="31864" y="0"/>
                  </a:lnTo>
                  <a:lnTo>
                    <a:pt x="0" y="16230"/>
                  </a:lnTo>
                  <a:lnTo>
                    <a:pt x="0" y="18656"/>
                  </a:lnTo>
                  <a:lnTo>
                    <a:pt x="9131" y="15176"/>
                  </a:lnTo>
                  <a:lnTo>
                    <a:pt x="11087" y="14757"/>
                  </a:lnTo>
                  <a:lnTo>
                    <a:pt x="14909" y="14757"/>
                  </a:lnTo>
                  <a:lnTo>
                    <a:pt x="16408" y="15481"/>
                  </a:lnTo>
                  <a:lnTo>
                    <a:pt x="17792" y="18376"/>
                  </a:lnTo>
                  <a:lnTo>
                    <a:pt x="18148" y="20485"/>
                  </a:lnTo>
                  <a:lnTo>
                    <a:pt x="18148" y="108864"/>
                  </a:lnTo>
                  <a:lnTo>
                    <a:pt x="17081" y="112255"/>
                  </a:lnTo>
                  <a:lnTo>
                    <a:pt x="12788" y="115379"/>
                  </a:lnTo>
                  <a:lnTo>
                    <a:pt x="8216" y="116332"/>
                  </a:lnTo>
                  <a:lnTo>
                    <a:pt x="1219" y="116674"/>
                  </a:lnTo>
                  <a:lnTo>
                    <a:pt x="1219" y="119278"/>
                  </a:lnTo>
                  <a:lnTo>
                    <a:pt x="50266" y="119278"/>
                  </a:lnTo>
                  <a:lnTo>
                    <a:pt x="50266" y="116852"/>
                  </a:lnTo>
                  <a:close/>
                </a:path>
                <a:path w="132714" h="119379">
                  <a:moveTo>
                    <a:pt x="132651" y="116852"/>
                  </a:moveTo>
                  <a:lnTo>
                    <a:pt x="115684" y="647"/>
                  </a:lnTo>
                  <a:lnTo>
                    <a:pt x="115290" y="0"/>
                  </a:lnTo>
                  <a:lnTo>
                    <a:pt x="114249" y="0"/>
                  </a:lnTo>
                  <a:lnTo>
                    <a:pt x="82384" y="16230"/>
                  </a:lnTo>
                  <a:lnTo>
                    <a:pt x="82384" y="18656"/>
                  </a:lnTo>
                  <a:lnTo>
                    <a:pt x="91516" y="15176"/>
                  </a:lnTo>
                  <a:lnTo>
                    <a:pt x="93472" y="14757"/>
                  </a:lnTo>
                  <a:lnTo>
                    <a:pt x="97294" y="14757"/>
                  </a:lnTo>
                  <a:lnTo>
                    <a:pt x="98793" y="15481"/>
                  </a:lnTo>
                  <a:lnTo>
                    <a:pt x="100177" y="18376"/>
                  </a:lnTo>
                  <a:lnTo>
                    <a:pt x="100533" y="20485"/>
                  </a:lnTo>
                  <a:lnTo>
                    <a:pt x="100533" y="108864"/>
                  </a:lnTo>
                  <a:lnTo>
                    <a:pt x="99466" y="112255"/>
                  </a:lnTo>
                  <a:lnTo>
                    <a:pt x="95173" y="115379"/>
                  </a:lnTo>
                  <a:lnTo>
                    <a:pt x="90601" y="116332"/>
                  </a:lnTo>
                  <a:lnTo>
                    <a:pt x="83604" y="116674"/>
                  </a:lnTo>
                  <a:lnTo>
                    <a:pt x="83604" y="119278"/>
                  </a:lnTo>
                  <a:lnTo>
                    <a:pt x="132651" y="119278"/>
                  </a:lnTo>
                  <a:lnTo>
                    <a:pt x="132651" y="1168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130806" y="4318115"/>
              <a:ext cx="183876" cy="12432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43843" y="4580540"/>
              <a:ext cx="1465026" cy="12484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959517" y="4582273"/>
              <a:ext cx="272780" cy="12432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45751" y="4862550"/>
              <a:ext cx="4109805" cy="13543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43843" y="5108862"/>
              <a:ext cx="1382646" cy="124843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4973929" y="5111466"/>
              <a:ext cx="50800" cy="119380"/>
            </a:xfrm>
            <a:custGeom>
              <a:avLst/>
              <a:gdLst/>
              <a:ahLst/>
              <a:cxnLst/>
              <a:rect l="l" t="t" r="r" b="b"/>
              <a:pathLst>
                <a:path w="50800" h="119379">
                  <a:moveTo>
                    <a:pt x="32905" y="0"/>
                  </a:moveTo>
                  <a:lnTo>
                    <a:pt x="31864" y="0"/>
                  </a:lnTo>
                  <a:lnTo>
                    <a:pt x="0" y="16230"/>
                  </a:lnTo>
                  <a:lnTo>
                    <a:pt x="0" y="18656"/>
                  </a:lnTo>
                  <a:lnTo>
                    <a:pt x="9131" y="15176"/>
                  </a:lnTo>
                  <a:lnTo>
                    <a:pt x="11087" y="14757"/>
                  </a:lnTo>
                  <a:lnTo>
                    <a:pt x="14909" y="14757"/>
                  </a:lnTo>
                  <a:lnTo>
                    <a:pt x="16408" y="15481"/>
                  </a:lnTo>
                  <a:lnTo>
                    <a:pt x="17792" y="18376"/>
                  </a:lnTo>
                  <a:lnTo>
                    <a:pt x="18148" y="20485"/>
                  </a:lnTo>
                  <a:lnTo>
                    <a:pt x="18148" y="108864"/>
                  </a:lnTo>
                  <a:lnTo>
                    <a:pt x="17081" y="112255"/>
                  </a:lnTo>
                  <a:lnTo>
                    <a:pt x="12788" y="115379"/>
                  </a:lnTo>
                  <a:lnTo>
                    <a:pt x="8216" y="116331"/>
                  </a:lnTo>
                  <a:lnTo>
                    <a:pt x="1219" y="116674"/>
                  </a:lnTo>
                  <a:lnTo>
                    <a:pt x="1219" y="119278"/>
                  </a:lnTo>
                  <a:lnTo>
                    <a:pt x="50266" y="119278"/>
                  </a:lnTo>
                  <a:lnTo>
                    <a:pt x="50266" y="116852"/>
                  </a:lnTo>
                  <a:lnTo>
                    <a:pt x="43751" y="116624"/>
                  </a:lnTo>
                  <a:lnTo>
                    <a:pt x="39306" y="115900"/>
                  </a:lnTo>
                  <a:lnTo>
                    <a:pt x="34531" y="113461"/>
                  </a:lnTo>
                  <a:lnTo>
                    <a:pt x="33337" y="110629"/>
                  </a:lnTo>
                  <a:lnTo>
                    <a:pt x="33299" y="647"/>
                  </a:lnTo>
                  <a:lnTo>
                    <a:pt x="32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048417" y="5110594"/>
              <a:ext cx="272780" cy="12432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43843" y="5373026"/>
              <a:ext cx="1313713" cy="124843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4973929" y="5375624"/>
              <a:ext cx="50800" cy="119380"/>
            </a:xfrm>
            <a:custGeom>
              <a:avLst/>
              <a:gdLst/>
              <a:ahLst/>
              <a:cxnLst/>
              <a:rect l="l" t="t" r="r" b="b"/>
              <a:pathLst>
                <a:path w="50800" h="119379">
                  <a:moveTo>
                    <a:pt x="32905" y="0"/>
                  </a:moveTo>
                  <a:lnTo>
                    <a:pt x="31864" y="0"/>
                  </a:lnTo>
                  <a:lnTo>
                    <a:pt x="0" y="16243"/>
                  </a:lnTo>
                  <a:lnTo>
                    <a:pt x="0" y="18668"/>
                  </a:lnTo>
                  <a:lnTo>
                    <a:pt x="2082" y="17741"/>
                  </a:lnTo>
                  <a:lnTo>
                    <a:pt x="9131" y="15189"/>
                  </a:lnTo>
                  <a:lnTo>
                    <a:pt x="11087" y="14757"/>
                  </a:lnTo>
                  <a:lnTo>
                    <a:pt x="14909" y="14757"/>
                  </a:lnTo>
                  <a:lnTo>
                    <a:pt x="16408" y="15481"/>
                  </a:lnTo>
                  <a:lnTo>
                    <a:pt x="17792" y="18376"/>
                  </a:lnTo>
                  <a:lnTo>
                    <a:pt x="18148" y="20485"/>
                  </a:lnTo>
                  <a:lnTo>
                    <a:pt x="18148" y="108864"/>
                  </a:lnTo>
                  <a:lnTo>
                    <a:pt x="17081" y="112255"/>
                  </a:lnTo>
                  <a:lnTo>
                    <a:pt x="12788" y="115379"/>
                  </a:lnTo>
                  <a:lnTo>
                    <a:pt x="8216" y="116331"/>
                  </a:lnTo>
                  <a:lnTo>
                    <a:pt x="1219" y="116687"/>
                  </a:lnTo>
                  <a:lnTo>
                    <a:pt x="1219" y="119291"/>
                  </a:lnTo>
                  <a:lnTo>
                    <a:pt x="50266" y="119291"/>
                  </a:lnTo>
                  <a:lnTo>
                    <a:pt x="50266" y="116852"/>
                  </a:lnTo>
                  <a:lnTo>
                    <a:pt x="43751" y="116624"/>
                  </a:lnTo>
                  <a:lnTo>
                    <a:pt x="39306" y="115900"/>
                  </a:lnTo>
                  <a:lnTo>
                    <a:pt x="34531" y="113474"/>
                  </a:lnTo>
                  <a:lnTo>
                    <a:pt x="33337" y="110629"/>
                  </a:lnTo>
                  <a:lnTo>
                    <a:pt x="33299" y="647"/>
                  </a:lnTo>
                  <a:lnTo>
                    <a:pt x="32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048417" y="5374758"/>
              <a:ext cx="272780" cy="124322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43843" y="5637183"/>
              <a:ext cx="1650824" cy="160605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590420" y="5637697"/>
              <a:ext cx="419752" cy="12345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959517" y="5638915"/>
              <a:ext cx="361680" cy="12432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45751" y="5919199"/>
              <a:ext cx="3400292" cy="135426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47158" y="6132557"/>
              <a:ext cx="1700879" cy="131417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334885" y="6458858"/>
              <a:ext cx="773087" cy="161965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3326853" y="6625005"/>
              <a:ext cx="787400" cy="15875"/>
            </a:xfrm>
            <a:custGeom>
              <a:avLst/>
              <a:gdLst/>
              <a:ahLst/>
              <a:cxnLst/>
              <a:rect l="l" t="t" r="r" b="b"/>
              <a:pathLst>
                <a:path w="787400" h="15875">
                  <a:moveTo>
                    <a:pt x="787044" y="0"/>
                  </a:moveTo>
                  <a:lnTo>
                    <a:pt x="0" y="0"/>
                  </a:lnTo>
                  <a:lnTo>
                    <a:pt x="0" y="15532"/>
                  </a:lnTo>
                  <a:lnTo>
                    <a:pt x="787044" y="15532"/>
                  </a:lnTo>
                  <a:lnTo>
                    <a:pt x="7870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042690" y="6878432"/>
              <a:ext cx="321222" cy="157044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4957076" y="6878434"/>
              <a:ext cx="697230" cy="157480"/>
            </a:xfrm>
            <a:custGeom>
              <a:avLst/>
              <a:gdLst/>
              <a:ahLst/>
              <a:cxnLst/>
              <a:rect l="l" t="t" r="r" b="b"/>
              <a:pathLst>
                <a:path w="697229" h="157479">
                  <a:moveTo>
                    <a:pt x="121805" y="12"/>
                  </a:moveTo>
                  <a:lnTo>
                    <a:pt x="83604" y="12"/>
                  </a:lnTo>
                  <a:lnTo>
                    <a:pt x="83604" y="4521"/>
                  </a:lnTo>
                  <a:lnTo>
                    <a:pt x="90170" y="5041"/>
                  </a:lnTo>
                  <a:lnTo>
                    <a:pt x="94538" y="6591"/>
                  </a:lnTo>
                  <a:lnTo>
                    <a:pt x="98920" y="11734"/>
                  </a:lnTo>
                  <a:lnTo>
                    <a:pt x="100012" y="16040"/>
                  </a:lnTo>
                  <a:lnTo>
                    <a:pt x="100012" y="74282"/>
                  </a:lnTo>
                  <a:lnTo>
                    <a:pt x="99148" y="74282"/>
                  </a:lnTo>
                  <a:lnTo>
                    <a:pt x="38023" y="12"/>
                  </a:lnTo>
                  <a:lnTo>
                    <a:pt x="342" y="12"/>
                  </a:lnTo>
                  <a:lnTo>
                    <a:pt x="342" y="4521"/>
                  </a:lnTo>
                  <a:lnTo>
                    <a:pt x="2540" y="4800"/>
                  </a:lnTo>
                  <a:lnTo>
                    <a:pt x="4279" y="5486"/>
                  </a:lnTo>
                  <a:lnTo>
                    <a:pt x="6832" y="7632"/>
                  </a:lnTo>
                  <a:lnTo>
                    <a:pt x="15621" y="17284"/>
                  </a:lnTo>
                  <a:lnTo>
                    <a:pt x="15621" y="106070"/>
                  </a:lnTo>
                  <a:lnTo>
                    <a:pt x="14668" y="109524"/>
                  </a:lnTo>
                  <a:lnTo>
                    <a:pt x="10845" y="114211"/>
                  </a:lnTo>
                  <a:lnTo>
                    <a:pt x="6604" y="115468"/>
                  </a:lnTo>
                  <a:lnTo>
                    <a:pt x="0" y="115646"/>
                  </a:lnTo>
                  <a:lnTo>
                    <a:pt x="0" y="120154"/>
                  </a:lnTo>
                  <a:lnTo>
                    <a:pt x="40284" y="120154"/>
                  </a:lnTo>
                  <a:lnTo>
                    <a:pt x="40284" y="115646"/>
                  </a:lnTo>
                  <a:lnTo>
                    <a:pt x="32931" y="115366"/>
                  </a:lnTo>
                  <a:lnTo>
                    <a:pt x="28067" y="113372"/>
                  </a:lnTo>
                  <a:lnTo>
                    <a:pt x="24193" y="107442"/>
                  </a:lnTo>
                  <a:lnTo>
                    <a:pt x="23444" y="103581"/>
                  </a:lnTo>
                  <a:lnTo>
                    <a:pt x="23444" y="28397"/>
                  </a:lnTo>
                  <a:lnTo>
                    <a:pt x="24650" y="28397"/>
                  </a:lnTo>
                  <a:lnTo>
                    <a:pt x="102882" y="123456"/>
                  </a:lnTo>
                  <a:lnTo>
                    <a:pt x="107823" y="123456"/>
                  </a:lnTo>
                  <a:lnTo>
                    <a:pt x="107823" y="13258"/>
                  </a:lnTo>
                  <a:lnTo>
                    <a:pt x="108762" y="9779"/>
                  </a:lnTo>
                  <a:lnTo>
                    <a:pt x="112522" y="6680"/>
                  </a:lnTo>
                  <a:lnTo>
                    <a:pt x="116243" y="5435"/>
                  </a:lnTo>
                  <a:lnTo>
                    <a:pt x="121805" y="4521"/>
                  </a:lnTo>
                  <a:lnTo>
                    <a:pt x="121805" y="12"/>
                  </a:lnTo>
                  <a:close/>
                </a:path>
                <a:path w="697229" h="157479">
                  <a:moveTo>
                    <a:pt x="209664" y="79438"/>
                  </a:moveTo>
                  <a:lnTo>
                    <a:pt x="192405" y="43154"/>
                  </a:lnTo>
                  <a:lnTo>
                    <a:pt x="190004" y="41770"/>
                  </a:lnTo>
                  <a:lnTo>
                    <a:pt x="185585" y="39192"/>
                  </a:lnTo>
                  <a:lnTo>
                    <a:pt x="183540" y="38557"/>
                  </a:lnTo>
                  <a:lnTo>
                    <a:pt x="183540" y="79438"/>
                  </a:lnTo>
                  <a:lnTo>
                    <a:pt x="183362" y="88722"/>
                  </a:lnTo>
                  <a:lnTo>
                    <a:pt x="175285" y="117119"/>
                  </a:lnTo>
                  <a:lnTo>
                    <a:pt x="163550" y="117119"/>
                  </a:lnTo>
                  <a:lnTo>
                    <a:pt x="155702" y="88023"/>
                  </a:lnTo>
                  <a:lnTo>
                    <a:pt x="155740" y="70180"/>
                  </a:lnTo>
                  <a:lnTo>
                    <a:pt x="163626" y="41770"/>
                  </a:lnTo>
                  <a:lnTo>
                    <a:pt x="175145" y="41770"/>
                  </a:lnTo>
                  <a:lnTo>
                    <a:pt x="183540" y="79438"/>
                  </a:lnTo>
                  <a:lnTo>
                    <a:pt x="183540" y="38557"/>
                  </a:lnTo>
                  <a:lnTo>
                    <a:pt x="177965" y="36817"/>
                  </a:lnTo>
                  <a:lnTo>
                    <a:pt x="169557" y="36029"/>
                  </a:lnTo>
                  <a:lnTo>
                    <a:pt x="161239" y="36817"/>
                  </a:lnTo>
                  <a:lnTo>
                    <a:pt x="132308" y="62395"/>
                  </a:lnTo>
                  <a:lnTo>
                    <a:pt x="129451" y="79438"/>
                  </a:lnTo>
                  <a:lnTo>
                    <a:pt x="130162" y="88303"/>
                  </a:lnTo>
                  <a:lnTo>
                    <a:pt x="153695" y="119735"/>
                  </a:lnTo>
                  <a:lnTo>
                    <a:pt x="169557" y="122847"/>
                  </a:lnTo>
                  <a:lnTo>
                    <a:pt x="178079" y="122047"/>
                  </a:lnTo>
                  <a:lnTo>
                    <a:pt x="185750" y="119646"/>
                  </a:lnTo>
                  <a:lnTo>
                    <a:pt x="190055" y="117119"/>
                  </a:lnTo>
                  <a:lnTo>
                    <a:pt x="192570" y="115646"/>
                  </a:lnTo>
                  <a:lnTo>
                    <a:pt x="198551" y="110045"/>
                  </a:lnTo>
                  <a:lnTo>
                    <a:pt x="203403" y="103327"/>
                  </a:lnTo>
                  <a:lnTo>
                    <a:pt x="206883" y="95986"/>
                  </a:lnTo>
                  <a:lnTo>
                    <a:pt x="208965" y="88023"/>
                  </a:lnTo>
                  <a:lnTo>
                    <a:pt x="209664" y="79438"/>
                  </a:lnTo>
                  <a:close/>
                </a:path>
                <a:path w="697229" h="157479">
                  <a:moveTo>
                    <a:pt x="309245" y="115900"/>
                  </a:moveTo>
                  <a:lnTo>
                    <a:pt x="306057" y="115493"/>
                  </a:lnTo>
                  <a:lnTo>
                    <a:pt x="303796" y="114706"/>
                  </a:lnTo>
                  <a:lnTo>
                    <a:pt x="301078" y="112407"/>
                  </a:lnTo>
                  <a:lnTo>
                    <a:pt x="300393" y="109816"/>
                  </a:lnTo>
                  <a:lnTo>
                    <a:pt x="300393" y="52959"/>
                  </a:lnTo>
                  <a:lnTo>
                    <a:pt x="298297" y="46037"/>
                  </a:lnTo>
                  <a:lnTo>
                    <a:pt x="289902" y="38176"/>
                  </a:lnTo>
                  <a:lnTo>
                    <a:pt x="283984" y="36207"/>
                  </a:lnTo>
                  <a:lnTo>
                    <a:pt x="271018" y="36207"/>
                  </a:lnTo>
                  <a:lnTo>
                    <a:pt x="266179" y="37604"/>
                  </a:lnTo>
                  <a:lnTo>
                    <a:pt x="257429" y="43218"/>
                  </a:lnTo>
                  <a:lnTo>
                    <a:pt x="253834" y="46774"/>
                  </a:lnTo>
                  <a:lnTo>
                    <a:pt x="250990" y="51054"/>
                  </a:lnTo>
                  <a:lnTo>
                    <a:pt x="250990" y="38290"/>
                  </a:lnTo>
                  <a:lnTo>
                    <a:pt x="217309" y="38290"/>
                  </a:lnTo>
                  <a:lnTo>
                    <a:pt x="217309" y="42545"/>
                  </a:lnTo>
                  <a:lnTo>
                    <a:pt x="221132" y="43014"/>
                  </a:lnTo>
                  <a:lnTo>
                    <a:pt x="223659" y="43942"/>
                  </a:lnTo>
                  <a:lnTo>
                    <a:pt x="226148" y="46748"/>
                  </a:lnTo>
                  <a:lnTo>
                    <a:pt x="226771" y="49250"/>
                  </a:lnTo>
                  <a:lnTo>
                    <a:pt x="226771" y="109194"/>
                  </a:lnTo>
                  <a:lnTo>
                    <a:pt x="226009" y="111899"/>
                  </a:lnTo>
                  <a:lnTo>
                    <a:pt x="222935" y="114604"/>
                  </a:lnTo>
                  <a:lnTo>
                    <a:pt x="220548" y="115493"/>
                  </a:lnTo>
                  <a:lnTo>
                    <a:pt x="217309" y="115900"/>
                  </a:lnTo>
                  <a:lnTo>
                    <a:pt x="217309" y="120154"/>
                  </a:lnTo>
                  <a:lnTo>
                    <a:pt x="260108" y="120154"/>
                  </a:lnTo>
                  <a:lnTo>
                    <a:pt x="260108" y="115900"/>
                  </a:lnTo>
                  <a:lnTo>
                    <a:pt x="256921" y="115265"/>
                  </a:lnTo>
                  <a:lnTo>
                    <a:pt x="254749" y="114401"/>
                  </a:lnTo>
                  <a:lnTo>
                    <a:pt x="252450" y="112191"/>
                  </a:lnTo>
                  <a:lnTo>
                    <a:pt x="251866" y="109715"/>
                  </a:lnTo>
                  <a:lnTo>
                    <a:pt x="251866" y="58254"/>
                  </a:lnTo>
                  <a:lnTo>
                    <a:pt x="253250" y="55994"/>
                  </a:lnTo>
                  <a:lnTo>
                    <a:pt x="255231" y="53746"/>
                  </a:lnTo>
                  <a:lnTo>
                    <a:pt x="260388" y="49301"/>
                  </a:lnTo>
                  <a:lnTo>
                    <a:pt x="263207" y="48183"/>
                  </a:lnTo>
                  <a:lnTo>
                    <a:pt x="270383" y="48183"/>
                  </a:lnTo>
                  <a:lnTo>
                    <a:pt x="273138" y="50012"/>
                  </a:lnTo>
                  <a:lnTo>
                    <a:pt x="275323" y="55676"/>
                  </a:lnTo>
                  <a:lnTo>
                    <a:pt x="275742" y="58712"/>
                  </a:lnTo>
                  <a:lnTo>
                    <a:pt x="275742" y="109715"/>
                  </a:lnTo>
                  <a:lnTo>
                    <a:pt x="275158" y="112191"/>
                  </a:lnTo>
                  <a:lnTo>
                    <a:pt x="272846" y="114401"/>
                  </a:lnTo>
                  <a:lnTo>
                    <a:pt x="270675" y="115265"/>
                  </a:lnTo>
                  <a:lnTo>
                    <a:pt x="267487" y="115900"/>
                  </a:lnTo>
                  <a:lnTo>
                    <a:pt x="267487" y="120154"/>
                  </a:lnTo>
                  <a:lnTo>
                    <a:pt x="309245" y="120154"/>
                  </a:lnTo>
                  <a:lnTo>
                    <a:pt x="309245" y="115900"/>
                  </a:lnTo>
                  <a:close/>
                </a:path>
                <a:path w="697229" h="157479">
                  <a:moveTo>
                    <a:pt x="361861" y="69189"/>
                  </a:moveTo>
                  <a:lnTo>
                    <a:pt x="321144" y="69189"/>
                  </a:lnTo>
                  <a:lnTo>
                    <a:pt x="321144" y="89763"/>
                  </a:lnTo>
                  <a:lnTo>
                    <a:pt x="361861" y="89763"/>
                  </a:lnTo>
                  <a:lnTo>
                    <a:pt x="361861" y="69189"/>
                  </a:lnTo>
                  <a:close/>
                </a:path>
                <a:path w="697229" h="157479">
                  <a:moveTo>
                    <a:pt x="497205" y="0"/>
                  </a:moveTo>
                  <a:lnTo>
                    <a:pt x="459346" y="0"/>
                  </a:lnTo>
                  <a:lnTo>
                    <a:pt x="459346" y="4343"/>
                  </a:lnTo>
                  <a:lnTo>
                    <a:pt x="465480" y="4749"/>
                  </a:lnTo>
                  <a:lnTo>
                    <a:pt x="469544" y="5372"/>
                  </a:lnTo>
                  <a:lnTo>
                    <a:pt x="473532" y="7061"/>
                  </a:lnTo>
                  <a:lnTo>
                    <a:pt x="474535" y="9156"/>
                  </a:lnTo>
                  <a:lnTo>
                    <a:pt x="474535" y="13957"/>
                  </a:lnTo>
                  <a:lnTo>
                    <a:pt x="474192" y="15735"/>
                  </a:lnTo>
                  <a:lnTo>
                    <a:pt x="473494" y="17995"/>
                  </a:lnTo>
                  <a:lnTo>
                    <a:pt x="473087" y="19392"/>
                  </a:lnTo>
                  <a:lnTo>
                    <a:pt x="472630" y="20764"/>
                  </a:lnTo>
                  <a:lnTo>
                    <a:pt x="448932" y="81978"/>
                  </a:lnTo>
                  <a:lnTo>
                    <a:pt x="420484" y="15595"/>
                  </a:lnTo>
                  <a:lnTo>
                    <a:pt x="420204" y="14732"/>
                  </a:lnTo>
                  <a:lnTo>
                    <a:pt x="419925" y="13169"/>
                  </a:lnTo>
                  <a:lnTo>
                    <a:pt x="419849" y="8483"/>
                  </a:lnTo>
                  <a:lnTo>
                    <a:pt x="420789" y="6667"/>
                  </a:lnTo>
                  <a:lnTo>
                    <a:pt x="424548" y="5219"/>
                  </a:lnTo>
                  <a:lnTo>
                    <a:pt x="428675" y="4686"/>
                  </a:lnTo>
                  <a:lnTo>
                    <a:pt x="435038" y="4343"/>
                  </a:lnTo>
                  <a:lnTo>
                    <a:pt x="435038" y="0"/>
                  </a:lnTo>
                  <a:lnTo>
                    <a:pt x="375399" y="0"/>
                  </a:lnTo>
                  <a:lnTo>
                    <a:pt x="375399" y="4343"/>
                  </a:lnTo>
                  <a:lnTo>
                    <a:pt x="379501" y="4686"/>
                  </a:lnTo>
                  <a:lnTo>
                    <a:pt x="382524" y="5803"/>
                  </a:lnTo>
                  <a:lnTo>
                    <a:pt x="386410" y="9563"/>
                  </a:lnTo>
                  <a:lnTo>
                    <a:pt x="388302" y="12649"/>
                  </a:lnTo>
                  <a:lnTo>
                    <a:pt x="390156" y="16929"/>
                  </a:lnTo>
                  <a:lnTo>
                    <a:pt x="435902" y="123456"/>
                  </a:lnTo>
                  <a:lnTo>
                    <a:pt x="440588" y="123456"/>
                  </a:lnTo>
                  <a:lnTo>
                    <a:pt x="456552" y="82296"/>
                  </a:lnTo>
                  <a:lnTo>
                    <a:pt x="481139" y="18923"/>
                  </a:lnTo>
                  <a:lnTo>
                    <a:pt x="497205" y="4343"/>
                  </a:lnTo>
                  <a:lnTo>
                    <a:pt x="497205" y="0"/>
                  </a:lnTo>
                  <a:close/>
                </a:path>
                <a:path w="697229" h="157479">
                  <a:moveTo>
                    <a:pt x="559879" y="100444"/>
                  </a:moveTo>
                  <a:lnTo>
                    <a:pt x="555802" y="97929"/>
                  </a:lnTo>
                  <a:lnTo>
                    <a:pt x="552437" y="101638"/>
                  </a:lnTo>
                  <a:lnTo>
                    <a:pt x="549630" y="104267"/>
                  </a:lnTo>
                  <a:lnTo>
                    <a:pt x="543648" y="108432"/>
                  </a:lnTo>
                  <a:lnTo>
                    <a:pt x="539699" y="109740"/>
                  </a:lnTo>
                  <a:lnTo>
                    <a:pt x="526770" y="109740"/>
                  </a:lnTo>
                  <a:lnTo>
                    <a:pt x="520649" y="104851"/>
                  </a:lnTo>
                  <a:lnTo>
                    <a:pt x="517182" y="95072"/>
                  </a:lnTo>
                  <a:lnTo>
                    <a:pt x="515264" y="89852"/>
                  </a:lnTo>
                  <a:lnTo>
                    <a:pt x="514108" y="83693"/>
                  </a:lnTo>
                  <a:lnTo>
                    <a:pt x="513689" y="76581"/>
                  </a:lnTo>
                  <a:lnTo>
                    <a:pt x="559104" y="76581"/>
                  </a:lnTo>
                  <a:lnTo>
                    <a:pt x="559104" y="74955"/>
                  </a:lnTo>
                  <a:lnTo>
                    <a:pt x="558901" y="72605"/>
                  </a:lnTo>
                  <a:lnTo>
                    <a:pt x="558558" y="69977"/>
                  </a:lnTo>
                  <a:lnTo>
                    <a:pt x="557669" y="63004"/>
                  </a:lnTo>
                  <a:lnTo>
                    <a:pt x="556234" y="57670"/>
                  </a:lnTo>
                  <a:lnTo>
                    <a:pt x="551357" y="48120"/>
                  </a:lnTo>
                  <a:lnTo>
                    <a:pt x="547395" y="43865"/>
                  </a:lnTo>
                  <a:lnTo>
                    <a:pt x="543839" y="41757"/>
                  </a:lnTo>
                  <a:lnTo>
                    <a:pt x="537222" y="37833"/>
                  </a:lnTo>
                  <a:lnTo>
                    <a:pt x="537222" y="69977"/>
                  </a:lnTo>
                  <a:lnTo>
                    <a:pt x="513257" y="69977"/>
                  </a:lnTo>
                  <a:lnTo>
                    <a:pt x="537222" y="69977"/>
                  </a:lnTo>
                  <a:lnTo>
                    <a:pt x="537222" y="37833"/>
                  </a:lnTo>
                  <a:lnTo>
                    <a:pt x="537083" y="37744"/>
                  </a:lnTo>
                  <a:lnTo>
                    <a:pt x="531583" y="36207"/>
                  </a:lnTo>
                  <a:lnTo>
                    <a:pt x="525729" y="36207"/>
                  </a:lnTo>
                  <a:lnTo>
                    <a:pt x="491248" y="61150"/>
                  </a:lnTo>
                  <a:lnTo>
                    <a:pt x="488518" y="79349"/>
                  </a:lnTo>
                  <a:lnTo>
                    <a:pt x="489242" y="89916"/>
                  </a:lnTo>
                  <a:lnTo>
                    <a:pt x="518134" y="122021"/>
                  </a:lnTo>
                  <a:lnTo>
                    <a:pt x="524598" y="122669"/>
                  </a:lnTo>
                  <a:lnTo>
                    <a:pt x="530669" y="122669"/>
                  </a:lnTo>
                  <a:lnTo>
                    <a:pt x="555586" y="106705"/>
                  </a:lnTo>
                  <a:lnTo>
                    <a:pt x="559879" y="100444"/>
                  </a:lnTo>
                  <a:close/>
                </a:path>
                <a:path w="697229" h="157479">
                  <a:moveTo>
                    <a:pt x="648512" y="120827"/>
                  </a:moveTo>
                  <a:lnTo>
                    <a:pt x="644258" y="114604"/>
                  </a:lnTo>
                  <a:lnTo>
                    <a:pt x="634453" y="110617"/>
                  </a:lnTo>
                  <a:lnTo>
                    <a:pt x="634453" y="144145"/>
                  </a:lnTo>
                  <a:lnTo>
                    <a:pt x="630440" y="147777"/>
                  </a:lnTo>
                  <a:lnTo>
                    <a:pt x="618109" y="150799"/>
                  </a:lnTo>
                  <a:lnTo>
                    <a:pt x="612660" y="151320"/>
                  </a:lnTo>
                  <a:lnTo>
                    <a:pt x="598665" y="151320"/>
                  </a:lnTo>
                  <a:lnTo>
                    <a:pt x="592988" y="150279"/>
                  </a:lnTo>
                  <a:lnTo>
                    <a:pt x="585177" y="146088"/>
                  </a:lnTo>
                  <a:lnTo>
                    <a:pt x="583234" y="143217"/>
                  </a:lnTo>
                  <a:lnTo>
                    <a:pt x="583234" y="137414"/>
                  </a:lnTo>
                  <a:lnTo>
                    <a:pt x="583946" y="135369"/>
                  </a:lnTo>
                  <a:lnTo>
                    <a:pt x="586206" y="132410"/>
                  </a:lnTo>
                  <a:lnTo>
                    <a:pt x="587552" y="131127"/>
                  </a:lnTo>
                  <a:lnTo>
                    <a:pt x="589394" y="129616"/>
                  </a:lnTo>
                  <a:lnTo>
                    <a:pt x="624586" y="129616"/>
                  </a:lnTo>
                  <a:lnTo>
                    <a:pt x="628738" y="130390"/>
                  </a:lnTo>
                  <a:lnTo>
                    <a:pt x="633310" y="133464"/>
                  </a:lnTo>
                  <a:lnTo>
                    <a:pt x="634339" y="135559"/>
                  </a:lnTo>
                  <a:lnTo>
                    <a:pt x="634453" y="144145"/>
                  </a:lnTo>
                  <a:lnTo>
                    <a:pt x="634453" y="110617"/>
                  </a:lnTo>
                  <a:lnTo>
                    <a:pt x="631304" y="109334"/>
                  </a:lnTo>
                  <a:lnTo>
                    <a:pt x="625792" y="108369"/>
                  </a:lnTo>
                  <a:lnTo>
                    <a:pt x="607720" y="108089"/>
                  </a:lnTo>
                  <a:lnTo>
                    <a:pt x="606145" y="108089"/>
                  </a:lnTo>
                  <a:lnTo>
                    <a:pt x="603961" y="108051"/>
                  </a:lnTo>
                  <a:lnTo>
                    <a:pt x="590003" y="103466"/>
                  </a:lnTo>
                  <a:lnTo>
                    <a:pt x="590003" y="99402"/>
                  </a:lnTo>
                  <a:lnTo>
                    <a:pt x="590981" y="97472"/>
                  </a:lnTo>
                  <a:lnTo>
                    <a:pt x="594868" y="94284"/>
                  </a:lnTo>
                  <a:lnTo>
                    <a:pt x="596684" y="93357"/>
                  </a:lnTo>
                  <a:lnTo>
                    <a:pt x="598424" y="93065"/>
                  </a:lnTo>
                  <a:lnTo>
                    <a:pt x="599528" y="93065"/>
                  </a:lnTo>
                  <a:lnTo>
                    <a:pt x="600341" y="93091"/>
                  </a:lnTo>
                  <a:lnTo>
                    <a:pt x="601446" y="93218"/>
                  </a:lnTo>
                  <a:lnTo>
                    <a:pt x="602615" y="93243"/>
                  </a:lnTo>
                  <a:lnTo>
                    <a:pt x="612686" y="93243"/>
                  </a:lnTo>
                  <a:lnTo>
                    <a:pt x="613803" y="93065"/>
                  </a:lnTo>
                  <a:lnTo>
                    <a:pt x="619607" y="92138"/>
                  </a:lnTo>
                  <a:lnTo>
                    <a:pt x="625170" y="89941"/>
                  </a:lnTo>
                  <a:lnTo>
                    <a:pt x="629043" y="87858"/>
                  </a:lnTo>
                  <a:lnTo>
                    <a:pt x="632129" y="86207"/>
                  </a:lnTo>
                  <a:lnTo>
                    <a:pt x="637095" y="81153"/>
                  </a:lnTo>
                  <a:lnTo>
                    <a:pt x="640067" y="74790"/>
                  </a:lnTo>
                  <a:lnTo>
                    <a:pt x="641057" y="67106"/>
                  </a:lnTo>
                  <a:lnTo>
                    <a:pt x="641057" y="63576"/>
                  </a:lnTo>
                  <a:lnTo>
                    <a:pt x="640435" y="60312"/>
                  </a:lnTo>
                  <a:lnTo>
                    <a:pt x="637933" y="54292"/>
                  </a:lnTo>
                  <a:lnTo>
                    <a:pt x="636168" y="51663"/>
                  </a:lnTo>
                  <a:lnTo>
                    <a:pt x="633844" y="49403"/>
                  </a:lnTo>
                  <a:lnTo>
                    <a:pt x="648258" y="49403"/>
                  </a:lnTo>
                  <a:lnTo>
                    <a:pt x="648258" y="41935"/>
                  </a:lnTo>
                  <a:lnTo>
                    <a:pt x="648258" y="39941"/>
                  </a:lnTo>
                  <a:lnTo>
                    <a:pt x="624814" y="39941"/>
                  </a:lnTo>
                  <a:lnTo>
                    <a:pt x="622909" y="39065"/>
                  </a:lnTo>
                  <a:lnTo>
                    <a:pt x="620217" y="38227"/>
                  </a:lnTo>
                  <a:lnTo>
                    <a:pt x="617004" y="37490"/>
                  </a:lnTo>
                  <a:lnTo>
                    <a:pt x="617004" y="72377"/>
                  </a:lnTo>
                  <a:lnTo>
                    <a:pt x="616165" y="78092"/>
                  </a:lnTo>
                  <a:lnTo>
                    <a:pt x="612813" y="85902"/>
                  </a:lnTo>
                  <a:lnTo>
                    <a:pt x="609739" y="87858"/>
                  </a:lnTo>
                  <a:lnTo>
                    <a:pt x="600354" y="87858"/>
                  </a:lnTo>
                  <a:lnTo>
                    <a:pt x="597039" y="85255"/>
                  </a:lnTo>
                  <a:lnTo>
                    <a:pt x="595299" y="80048"/>
                  </a:lnTo>
                  <a:lnTo>
                    <a:pt x="594144" y="76746"/>
                  </a:lnTo>
                  <a:lnTo>
                    <a:pt x="593648" y="72377"/>
                  </a:lnTo>
                  <a:lnTo>
                    <a:pt x="593750" y="56057"/>
                  </a:lnTo>
                  <a:lnTo>
                    <a:pt x="594360" y="51663"/>
                  </a:lnTo>
                  <a:lnTo>
                    <a:pt x="597471" y="43878"/>
                  </a:lnTo>
                  <a:lnTo>
                    <a:pt x="600595" y="41935"/>
                  </a:lnTo>
                  <a:lnTo>
                    <a:pt x="609561" y="41935"/>
                  </a:lnTo>
                  <a:lnTo>
                    <a:pt x="612584" y="43764"/>
                  </a:lnTo>
                  <a:lnTo>
                    <a:pt x="616127" y="51054"/>
                  </a:lnTo>
                  <a:lnTo>
                    <a:pt x="616889" y="56057"/>
                  </a:lnTo>
                  <a:lnTo>
                    <a:pt x="617004" y="72377"/>
                  </a:lnTo>
                  <a:lnTo>
                    <a:pt x="617004" y="37490"/>
                  </a:lnTo>
                  <a:lnTo>
                    <a:pt x="613270" y="36614"/>
                  </a:lnTo>
                  <a:lnTo>
                    <a:pt x="609447" y="36207"/>
                  </a:lnTo>
                  <a:lnTo>
                    <a:pt x="605282" y="36207"/>
                  </a:lnTo>
                  <a:lnTo>
                    <a:pt x="569252" y="56057"/>
                  </a:lnTo>
                  <a:lnTo>
                    <a:pt x="569252" y="70586"/>
                  </a:lnTo>
                  <a:lnTo>
                    <a:pt x="571106" y="76060"/>
                  </a:lnTo>
                  <a:lnTo>
                    <a:pt x="578523" y="85077"/>
                  </a:lnTo>
                  <a:lnTo>
                    <a:pt x="583387" y="88557"/>
                  </a:lnTo>
                  <a:lnTo>
                    <a:pt x="589394" y="90982"/>
                  </a:lnTo>
                  <a:lnTo>
                    <a:pt x="589394" y="92202"/>
                  </a:lnTo>
                  <a:lnTo>
                    <a:pt x="585228" y="93586"/>
                  </a:lnTo>
                  <a:lnTo>
                    <a:pt x="580961" y="96050"/>
                  </a:lnTo>
                  <a:lnTo>
                    <a:pt x="572223" y="103111"/>
                  </a:lnTo>
                  <a:lnTo>
                    <a:pt x="570039" y="107365"/>
                  </a:lnTo>
                  <a:lnTo>
                    <a:pt x="570039" y="116509"/>
                  </a:lnTo>
                  <a:lnTo>
                    <a:pt x="571423" y="119837"/>
                  </a:lnTo>
                  <a:lnTo>
                    <a:pt x="575767" y="123710"/>
                  </a:lnTo>
                  <a:lnTo>
                    <a:pt x="578281" y="125082"/>
                  </a:lnTo>
                  <a:lnTo>
                    <a:pt x="581761" y="126403"/>
                  </a:lnTo>
                  <a:lnTo>
                    <a:pt x="581761" y="127622"/>
                  </a:lnTo>
                  <a:lnTo>
                    <a:pt x="576541" y="128435"/>
                  </a:lnTo>
                  <a:lnTo>
                    <a:pt x="572884" y="130175"/>
                  </a:lnTo>
                  <a:lnTo>
                    <a:pt x="568655" y="135559"/>
                  </a:lnTo>
                  <a:lnTo>
                    <a:pt x="567601" y="138188"/>
                  </a:lnTo>
                  <a:lnTo>
                    <a:pt x="567601" y="147269"/>
                  </a:lnTo>
                  <a:lnTo>
                    <a:pt x="572579" y="151904"/>
                  </a:lnTo>
                  <a:lnTo>
                    <a:pt x="588556" y="156248"/>
                  </a:lnTo>
                  <a:lnTo>
                    <a:pt x="595731" y="157048"/>
                  </a:lnTo>
                  <a:lnTo>
                    <a:pt x="604062" y="157048"/>
                  </a:lnTo>
                  <a:lnTo>
                    <a:pt x="643750" y="144437"/>
                  </a:lnTo>
                  <a:lnTo>
                    <a:pt x="648512" y="129616"/>
                  </a:lnTo>
                  <a:lnTo>
                    <a:pt x="648512" y="120827"/>
                  </a:lnTo>
                  <a:close/>
                </a:path>
                <a:path w="697229" h="157479">
                  <a:moveTo>
                    <a:pt x="696620" y="103492"/>
                  </a:moveTo>
                  <a:lnTo>
                    <a:pt x="695147" y="99936"/>
                  </a:lnTo>
                  <a:lnTo>
                    <a:pt x="689305" y="94107"/>
                  </a:lnTo>
                  <a:lnTo>
                    <a:pt x="685761" y="92633"/>
                  </a:lnTo>
                  <a:lnTo>
                    <a:pt x="677430" y="92633"/>
                  </a:lnTo>
                  <a:lnTo>
                    <a:pt x="673874" y="94107"/>
                  </a:lnTo>
                  <a:lnTo>
                    <a:pt x="670953" y="97015"/>
                  </a:lnTo>
                  <a:lnTo>
                    <a:pt x="668045" y="99936"/>
                  </a:lnTo>
                  <a:lnTo>
                    <a:pt x="666572" y="103492"/>
                  </a:lnTo>
                  <a:lnTo>
                    <a:pt x="666572" y="111823"/>
                  </a:lnTo>
                  <a:lnTo>
                    <a:pt x="668045" y="115366"/>
                  </a:lnTo>
                  <a:lnTo>
                    <a:pt x="673874" y="121208"/>
                  </a:lnTo>
                  <a:lnTo>
                    <a:pt x="677430" y="122682"/>
                  </a:lnTo>
                  <a:lnTo>
                    <a:pt x="685761" y="122682"/>
                  </a:lnTo>
                  <a:lnTo>
                    <a:pt x="689305" y="121208"/>
                  </a:lnTo>
                  <a:lnTo>
                    <a:pt x="695147" y="115366"/>
                  </a:lnTo>
                  <a:lnTo>
                    <a:pt x="696620" y="111823"/>
                  </a:lnTo>
                  <a:lnTo>
                    <a:pt x="696620" y="1034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939921" y="6875134"/>
              <a:ext cx="592263" cy="126138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4039819" y="7004367"/>
              <a:ext cx="2496820" cy="12065"/>
            </a:xfrm>
            <a:custGeom>
              <a:avLst/>
              <a:gdLst/>
              <a:ahLst/>
              <a:cxnLst/>
              <a:rect l="l" t="t" r="r" b="b"/>
              <a:pathLst>
                <a:path w="2496820" h="12065">
                  <a:moveTo>
                    <a:pt x="324345" y="0"/>
                  </a:moveTo>
                  <a:lnTo>
                    <a:pt x="0" y="0"/>
                  </a:lnTo>
                  <a:lnTo>
                    <a:pt x="0" y="12052"/>
                  </a:lnTo>
                  <a:lnTo>
                    <a:pt x="324345" y="12052"/>
                  </a:lnTo>
                  <a:lnTo>
                    <a:pt x="324345" y="0"/>
                  </a:lnTo>
                  <a:close/>
                </a:path>
                <a:path w="2496820" h="12065">
                  <a:moveTo>
                    <a:pt x="1614144" y="0"/>
                  </a:moveTo>
                  <a:lnTo>
                    <a:pt x="914400" y="0"/>
                  </a:lnTo>
                  <a:lnTo>
                    <a:pt x="914400" y="12052"/>
                  </a:lnTo>
                  <a:lnTo>
                    <a:pt x="1614144" y="12052"/>
                  </a:lnTo>
                  <a:lnTo>
                    <a:pt x="1614144" y="0"/>
                  </a:lnTo>
                  <a:close/>
                </a:path>
                <a:path w="2496820" h="12065">
                  <a:moveTo>
                    <a:pt x="2496439" y="0"/>
                  </a:moveTo>
                  <a:lnTo>
                    <a:pt x="1893849" y="0"/>
                  </a:lnTo>
                  <a:lnTo>
                    <a:pt x="1893849" y="12052"/>
                  </a:lnTo>
                  <a:lnTo>
                    <a:pt x="2496439" y="12052"/>
                  </a:lnTo>
                  <a:lnTo>
                    <a:pt x="24964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41418" y="7141541"/>
              <a:ext cx="854358" cy="122854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045117" y="7142589"/>
              <a:ext cx="361680" cy="124321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961943" y="7142411"/>
              <a:ext cx="359255" cy="124499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874264" y="7140586"/>
              <a:ext cx="361334" cy="126324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43843" y="7405025"/>
              <a:ext cx="396925" cy="124843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045117" y="7406758"/>
              <a:ext cx="361680" cy="124322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961943" y="7406581"/>
              <a:ext cx="359255" cy="124499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874264" y="7404756"/>
              <a:ext cx="361334" cy="126324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846797" y="7669708"/>
              <a:ext cx="699770" cy="160655"/>
            </a:xfrm>
            <a:custGeom>
              <a:avLst/>
              <a:gdLst/>
              <a:ahLst/>
              <a:cxnLst/>
              <a:rect l="l" t="t" r="r" b="b"/>
              <a:pathLst>
                <a:path w="699769" h="160654">
                  <a:moveTo>
                    <a:pt x="79870" y="84035"/>
                  </a:moveTo>
                  <a:lnTo>
                    <a:pt x="53263" y="56337"/>
                  </a:lnTo>
                  <a:lnTo>
                    <a:pt x="31813" y="43116"/>
                  </a:lnTo>
                  <a:lnTo>
                    <a:pt x="27508" y="39674"/>
                  </a:lnTo>
                  <a:lnTo>
                    <a:pt x="21958" y="33134"/>
                  </a:lnTo>
                  <a:lnTo>
                    <a:pt x="20574" y="29235"/>
                  </a:lnTo>
                  <a:lnTo>
                    <a:pt x="20574" y="19558"/>
                  </a:lnTo>
                  <a:lnTo>
                    <a:pt x="22377" y="15570"/>
                  </a:lnTo>
                  <a:lnTo>
                    <a:pt x="29616" y="9842"/>
                  </a:lnTo>
                  <a:lnTo>
                    <a:pt x="33858" y="8420"/>
                  </a:lnTo>
                  <a:lnTo>
                    <a:pt x="44970" y="8420"/>
                  </a:lnTo>
                  <a:lnTo>
                    <a:pt x="71615" y="39065"/>
                  </a:lnTo>
                  <a:lnTo>
                    <a:pt x="75869" y="39065"/>
                  </a:lnTo>
                  <a:lnTo>
                    <a:pt x="71970" y="1206"/>
                  </a:lnTo>
                  <a:lnTo>
                    <a:pt x="68326" y="1206"/>
                  </a:lnTo>
                  <a:lnTo>
                    <a:pt x="67856" y="3124"/>
                  </a:lnTo>
                  <a:lnTo>
                    <a:pt x="67208" y="4597"/>
                  </a:lnTo>
                  <a:lnTo>
                    <a:pt x="65532" y="6680"/>
                  </a:lnTo>
                  <a:lnTo>
                    <a:pt x="64008" y="7200"/>
                  </a:lnTo>
                  <a:lnTo>
                    <a:pt x="60998" y="7200"/>
                  </a:lnTo>
                  <a:lnTo>
                    <a:pt x="46342" y="2209"/>
                  </a:lnTo>
                  <a:lnTo>
                    <a:pt x="41465" y="1206"/>
                  </a:lnTo>
                  <a:lnTo>
                    <a:pt x="27571" y="1206"/>
                  </a:lnTo>
                  <a:lnTo>
                    <a:pt x="19672" y="4191"/>
                  </a:lnTo>
                  <a:lnTo>
                    <a:pt x="7759" y="16116"/>
                  </a:lnTo>
                  <a:lnTo>
                    <a:pt x="4775" y="23583"/>
                  </a:lnTo>
                  <a:lnTo>
                    <a:pt x="4775" y="39319"/>
                  </a:lnTo>
                  <a:lnTo>
                    <a:pt x="7289" y="45516"/>
                  </a:lnTo>
                  <a:lnTo>
                    <a:pt x="15049" y="54089"/>
                  </a:lnTo>
                  <a:lnTo>
                    <a:pt x="18681" y="57010"/>
                  </a:lnTo>
                  <a:lnTo>
                    <a:pt x="47142" y="74803"/>
                  </a:lnTo>
                  <a:lnTo>
                    <a:pt x="52857" y="78892"/>
                  </a:lnTo>
                  <a:lnTo>
                    <a:pt x="59728" y="85877"/>
                  </a:lnTo>
                  <a:lnTo>
                    <a:pt x="61810" y="90919"/>
                  </a:lnTo>
                  <a:lnTo>
                    <a:pt x="61810" y="103136"/>
                  </a:lnTo>
                  <a:lnTo>
                    <a:pt x="59740" y="108140"/>
                  </a:lnTo>
                  <a:lnTo>
                    <a:pt x="51473" y="115316"/>
                  </a:lnTo>
                  <a:lnTo>
                    <a:pt x="46583" y="117106"/>
                  </a:lnTo>
                  <a:lnTo>
                    <a:pt x="40919" y="117106"/>
                  </a:lnTo>
                  <a:lnTo>
                    <a:pt x="7086" y="93586"/>
                  </a:lnTo>
                  <a:lnTo>
                    <a:pt x="4076" y="85598"/>
                  </a:lnTo>
                  <a:lnTo>
                    <a:pt x="0" y="85598"/>
                  </a:lnTo>
                  <a:lnTo>
                    <a:pt x="5295" y="123444"/>
                  </a:lnTo>
                  <a:lnTo>
                    <a:pt x="9194" y="123444"/>
                  </a:lnTo>
                  <a:lnTo>
                    <a:pt x="9423" y="121996"/>
                  </a:lnTo>
                  <a:lnTo>
                    <a:pt x="9906" y="120650"/>
                  </a:lnTo>
                  <a:lnTo>
                    <a:pt x="11353" y="118097"/>
                  </a:lnTo>
                  <a:lnTo>
                    <a:pt x="12763" y="117462"/>
                  </a:lnTo>
                  <a:lnTo>
                    <a:pt x="15709" y="117462"/>
                  </a:lnTo>
                  <a:lnTo>
                    <a:pt x="31115" y="122669"/>
                  </a:lnTo>
                  <a:lnTo>
                    <a:pt x="36868" y="123710"/>
                  </a:lnTo>
                  <a:lnTo>
                    <a:pt x="42367" y="123710"/>
                  </a:lnTo>
                  <a:lnTo>
                    <a:pt x="50203" y="123126"/>
                  </a:lnTo>
                  <a:lnTo>
                    <a:pt x="79209" y="97688"/>
                  </a:lnTo>
                  <a:lnTo>
                    <a:pt x="79870" y="90982"/>
                  </a:lnTo>
                  <a:lnTo>
                    <a:pt x="79870" y="84035"/>
                  </a:lnTo>
                  <a:close/>
                </a:path>
                <a:path w="699769" h="160654">
                  <a:moveTo>
                    <a:pt x="124231" y="6705"/>
                  </a:moveTo>
                  <a:lnTo>
                    <a:pt x="123342" y="4559"/>
                  </a:lnTo>
                  <a:lnTo>
                    <a:pt x="119811" y="1041"/>
                  </a:lnTo>
                  <a:lnTo>
                    <a:pt x="117690" y="165"/>
                  </a:lnTo>
                  <a:lnTo>
                    <a:pt x="112649" y="165"/>
                  </a:lnTo>
                  <a:lnTo>
                    <a:pt x="110515" y="1054"/>
                  </a:lnTo>
                  <a:lnTo>
                    <a:pt x="107035" y="4635"/>
                  </a:lnTo>
                  <a:lnTo>
                    <a:pt x="106197" y="6705"/>
                  </a:lnTo>
                  <a:lnTo>
                    <a:pt x="106172" y="11709"/>
                  </a:lnTo>
                  <a:lnTo>
                    <a:pt x="107035" y="13830"/>
                  </a:lnTo>
                  <a:lnTo>
                    <a:pt x="110515" y="17348"/>
                  </a:lnTo>
                  <a:lnTo>
                    <a:pt x="112649" y="18224"/>
                  </a:lnTo>
                  <a:lnTo>
                    <a:pt x="117690" y="18224"/>
                  </a:lnTo>
                  <a:lnTo>
                    <a:pt x="119811" y="17348"/>
                  </a:lnTo>
                  <a:lnTo>
                    <a:pt x="123342" y="13830"/>
                  </a:lnTo>
                  <a:lnTo>
                    <a:pt x="124231" y="11709"/>
                  </a:lnTo>
                  <a:lnTo>
                    <a:pt x="124231" y="6705"/>
                  </a:lnTo>
                  <a:close/>
                </a:path>
                <a:path w="699769" h="160654">
                  <a:moveTo>
                    <a:pt x="137160" y="118935"/>
                  </a:moveTo>
                  <a:lnTo>
                    <a:pt x="123964" y="50520"/>
                  </a:lnTo>
                  <a:lnTo>
                    <a:pt x="123901" y="40017"/>
                  </a:lnTo>
                  <a:lnTo>
                    <a:pt x="123799" y="39662"/>
                  </a:lnTo>
                  <a:lnTo>
                    <a:pt x="123329" y="39662"/>
                  </a:lnTo>
                  <a:lnTo>
                    <a:pt x="122288" y="40017"/>
                  </a:lnTo>
                  <a:lnTo>
                    <a:pt x="116674" y="42379"/>
                  </a:lnTo>
                  <a:lnTo>
                    <a:pt x="109613" y="44881"/>
                  </a:lnTo>
                  <a:lnTo>
                    <a:pt x="95758" y="49390"/>
                  </a:lnTo>
                  <a:lnTo>
                    <a:pt x="95758" y="52082"/>
                  </a:lnTo>
                  <a:lnTo>
                    <a:pt x="100393" y="50800"/>
                  </a:lnTo>
                  <a:lnTo>
                    <a:pt x="101612" y="50584"/>
                  </a:lnTo>
                  <a:lnTo>
                    <a:pt x="102235" y="50520"/>
                  </a:lnTo>
                  <a:lnTo>
                    <a:pt x="105651" y="50520"/>
                  </a:lnTo>
                  <a:lnTo>
                    <a:pt x="107467" y="51714"/>
                  </a:lnTo>
                  <a:lnTo>
                    <a:pt x="108864" y="55524"/>
                  </a:lnTo>
                  <a:lnTo>
                    <a:pt x="109118" y="58140"/>
                  </a:lnTo>
                  <a:lnTo>
                    <a:pt x="109118" y="110070"/>
                  </a:lnTo>
                  <a:lnTo>
                    <a:pt x="108305" y="114236"/>
                  </a:lnTo>
                  <a:lnTo>
                    <a:pt x="105067" y="117297"/>
                  </a:lnTo>
                  <a:lnTo>
                    <a:pt x="101168" y="118351"/>
                  </a:lnTo>
                  <a:lnTo>
                    <a:pt x="94970" y="118935"/>
                  </a:lnTo>
                  <a:lnTo>
                    <a:pt x="94970" y="121361"/>
                  </a:lnTo>
                  <a:lnTo>
                    <a:pt x="137160" y="121361"/>
                  </a:lnTo>
                  <a:lnTo>
                    <a:pt x="137160" y="118935"/>
                  </a:lnTo>
                  <a:close/>
                </a:path>
                <a:path w="699769" h="160654">
                  <a:moveTo>
                    <a:pt x="226072" y="118935"/>
                  </a:moveTo>
                  <a:lnTo>
                    <a:pt x="188722" y="72974"/>
                  </a:lnTo>
                  <a:lnTo>
                    <a:pt x="204978" y="49568"/>
                  </a:lnTo>
                  <a:lnTo>
                    <a:pt x="207022" y="47752"/>
                  </a:lnTo>
                  <a:lnTo>
                    <a:pt x="212128" y="45034"/>
                  </a:lnTo>
                  <a:lnTo>
                    <a:pt x="214871" y="44246"/>
                  </a:lnTo>
                  <a:lnTo>
                    <a:pt x="217817" y="44005"/>
                  </a:lnTo>
                  <a:lnTo>
                    <a:pt x="217817" y="41579"/>
                  </a:lnTo>
                  <a:lnTo>
                    <a:pt x="189865" y="41579"/>
                  </a:lnTo>
                  <a:lnTo>
                    <a:pt x="189865" y="44005"/>
                  </a:lnTo>
                  <a:lnTo>
                    <a:pt x="192074" y="44183"/>
                  </a:lnTo>
                  <a:lnTo>
                    <a:pt x="193776" y="44526"/>
                  </a:lnTo>
                  <a:lnTo>
                    <a:pt x="196202" y="45567"/>
                  </a:lnTo>
                  <a:lnTo>
                    <a:pt x="196811" y="46596"/>
                  </a:lnTo>
                  <a:lnTo>
                    <a:pt x="196811" y="49364"/>
                  </a:lnTo>
                  <a:lnTo>
                    <a:pt x="195389" y="52146"/>
                  </a:lnTo>
                  <a:lnTo>
                    <a:pt x="190906" y="59055"/>
                  </a:lnTo>
                  <a:lnTo>
                    <a:pt x="185039" y="67310"/>
                  </a:lnTo>
                  <a:lnTo>
                    <a:pt x="182511" y="63500"/>
                  </a:lnTo>
                  <a:lnTo>
                    <a:pt x="175691" y="52539"/>
                  </a:lnTo>
                  <a:lnTo>
                    <a:pt x="174155" y="49453"/>
                  </a:lnTo>
                  <a:lnTo>
                    <a:pt x="174155" y="46609"/>
                  </a:lnTo>
                  <a:lnTo>
                    <a:pt x="174917" y="45478"/>
                  </a:lnTo>
                  <a:lnTo>
                    <a:pt x="177990" y="44373"/>
                  </a:lnTo>
                  <a:lnTo>
                    <a:pt x="179857" y="44069"/>
                  </a:lnTo>
                  <a:lnTo>
                    <a:pt x="182054" y="44005"/>
                  </a:lnTo>
                  <a:lnTo>
                    <a:pt x="182054" y="41579"/>
                  </a:lnTo>
                  <a:lnTo>
                    <a:pt x="145161" y="41579"/>
                  </a:lnTo>
                  <a:lnTo>
                    <a:pt x="145161" y="44005"/>
                  </a:lnTo>
                  <a:lnTo>
                    <a:pt x="149440" y="44424"/>
                  </a:lnTo>
                  <a:lnTo>
                    <a:pt x="152222" y="45072"/>
                  </a:lnTo>
                  <a:lnTo>
                    <a:pt x="154762" y="46939"/>
                  </a:lnTo>
                  <a:lnTo>
                    <a:pt x="157086" y="49911"/>
                  </a:lnTo>
                  <a:lnTo>
                    <a:pt x="160439" y="54952"/>
                  </a:lnTo>
                  <a:lnTo>
                    <a:pt x="176593" y="80238"/>
                  </a:lnTo>
                  <a:lnTo>
                    <a:pt x="154393" y="113233"/>
                  </a:lnTo>
                  <a:lnTo>
                    <a:pt x="152400" y="115519"/>
                  </a:lnTo>
                  <a:lnTo>
                    <a:pt x="149377" y="117487"/>
                  </a:lnTo>
                  <a:lnTo>
                    <a:pt x="147066" y="118300"/>
                  </a:lnTo>
                  <a:lnTo>
                    <a:pt x="143941" y="118935"/>
                  </a:lnTo>
                  <a:lnTo>
                    <a:pt x="143941" y="121361"/>
                  </a:lnTo>
                  <a:lnTo>
                    <a:pt x="169633" y="121361"/>
                  </a:lnTo>
                  <a:lnTo>
                    <a:pt x="169633" y="118935"/>
                  </a:lnTo>
                  <a:lnTo>
                    <a:pt x="164680" y="118148"/>
                  </a:lnTo>
                  <a:lnTo>
                    <a:pt x="162877" y="117462"/>
                  </a:lnTo>
                  <a:lnTo>
                    <a:pt x="162433" y="116738"/>
                  </a:lnTo>
                  <a:lnTo>
                    <a:pt x="162433" y="115049"/>
                  </a:lnTo>
                  <a:lnTo>
                    <a:pt x="162636" y="114338"/>
                  </a:lnTo>
                  <a:lnTo>
                    <a:pt x="163449" y="112598"/>
                  </a:lnTo>
                  <a:lnTo>
                    <a:pt x="180365" y="86118"/>
                  </a:lnTo>
                  <a:lnTo>
                    <a:pt x="191554" y="103212"/>
                  </a:lnTo>
                  <a:lnTo>
                    <a:pt x="196329" y="111404"/>
                  </a:lnTo>
                  <a:lnTo>
                    <a:pt x="197421" y="113830"/>
                  </a:lnTo>
                  <a:lnTo>
                    <a:pt x="197421" y="115976"/>
                  </a:lnTo>
                  <a:lnTo>
                    <a:pt x="196977" y="116852"/>
                  </a:lnTo>
                  <a:lnTo>
                    <a:pt x="195173" y="118237"/>
                  </a:lnTo>
                  <a:lnTo>
                    <a:pt x="194068" y="118643"/>
                  </a:lnTo>
                  <a:lnTo>
                    <a:pt x="190220" y="118935"/>
                  </a:lnTo>
                  <a:lnTo>
                    <a:pt x="190220" y="121361"/>
                  </a:lnTo>
                  <a:lnTo>
                    <a:pt x="226072" y="121361"/>
                  </a:lnTo>
                  <a:lnTo>
                    <a:pt x="226072" y="118935"/>
                  </a:lnTo>
                  <a:close/>
                </a:path>
                <a:path w="699769" h="160654">
                  <a:moveTo>
                    <a:pt x="279374" y="109308"/>
                  </a:moveTo>
                  <a:lnTo>
                    <a:pt x="277114" y="107391"/>
                  </a:lnTo>
                  <a:lnTo>
                    <a:pt x="275145" y="109537"/>
                  </a:lnTo>
                  <a:lnTo>
                    <a:pt x="273392" y="111099"/>
                  </a:lnTo>
                  <a:lnTo>
                    <a:pt x="270332" y="113055"/>
                  </a:lnTo>
                  <a:lnTo>
                    <a:pt x="268516" y="113550"/>
                  </a:lnTo>
                  <a:lnTo>
                    <a:pt x="262382" y="113550"/>
                  </a:lnTo>
                  <a:lnTo>
                    <a:pt x="259664" y="111556"/>
                  </a:lnTo>
                  <a:lnTo>
                    <a:pt x="257530" y="105308"/>
                  </a:lnTo>
                  <a:lnTo>
                    <a:pt x="257149" y="101981"/>
                  </a:lnTo>
                  <a:lnTo>
                    <a:pt x="257314" y="47574"/>
                  </a:lnTo>
                  <a:lnTo>
                    <a:pt x="275031" y="47574"/>
                  </a:lnTo>
                  <a:lnTo>
                    <a:pt x="275031" y="41325"/>
                  </a:lnTo>
                  <a:lnTo>
                    <a:pt x="257492" y="41325"/>
                  </a:lnTo>
                  <a:lnTo>
                    <a:pt x="257416" y="18783"/>
                  </a:lnTo>
                  <a:lnTo>
                    <a:pt x="255930" y="18491"/>
                  </a:lnTo>
                  <a:lnTo>
                    <a:pt x="245237" y="32715"/>
                  </a:lnTo>
                  <a:lnTo>
                    <a:pt x="241706" y="36830"/>
                  </a:lnTo>
                  <a:lnTo>
                    <a:pt x="238823" y="39497"/>
                  </a:lnTo>
                  <a:lnTo>
                    <a:pt x="234835" y="42799"/>
                  </a:lnTo>
                  <a:lnTo>
                    <a:pt x="232105" y="45326"/>
                  </a:lnTo>
                  <a:lnTo>
                    <a:pt x="231965" y="46647"/>
                  </a:lnTo>
                  <a:lnTo>
                    <a:pt x="232841" y="47574"/>
                  </a:lnTo>
                  <a:lnTo>
                    <a:pt x="242303" y="47574"/>
                  </a:lnTo>
                  <a:lnTo>
                    <a:pt x="242303" y="106032"/>
                  </a:lnTo>
                  <a:lnTo>
                    <a:pt x="242963" y="110604"/>
                  </a:lnTo>
                  <a:lnTo>
                    <a:pt x="246722" y="119976"/>
                  </a:lnTo>
                  <a:lnTo>
                    <a:pt x="251358" y="123024"/>
                  </a:lnTo>
                  <a:lnTo>
                    <a:pt x="261315" y="123024"/>
                  </a:lnTo>
                  <a:lnTo>
                    <a:pt x="264553" y="122174"/>
                  </a:lnTo>
                  <a:lnTo>
                    <a:pt x="271272" y="118833"/>
                  </a:lnTo>
                  <a:lnTo>
                    <a:pt x="274459" y="115963"/>
                  </a:lnTo>
                  <a:lnTo>
                    <a:pt x="279374" y="109308"/>
                  </a:lnTo>
                  <a:close/>
                </a:path>
                <a:path w="699769" h="160654">
                  <a:moveTo>
                    <a:pt x="363499" y="41579"/>
                  </a:moveTo>
                  <a:lnTo>
                    <a:pt x="339623" y="41579"/>
                  </a:lnTo>
                  <a:lnTo>
                    <a:pt x="339623" y="44005"/>
                  </a:lnTo>
                  <a:lnTo>
                    <a:pt x="343941" y="44310"/>
                  </a:lnTo>
                  <a:lnTo>
                    <a:pt x="345274" y="44716"/>
                  </a:lnTo>
                  <a:lnTo>
                    <a:pt x="347357" y="46139"/>
                  </a:lnTo>
                  <a:lnTo>
                    <a:pt x="347878" y="47269"/>
                  </a:lnTo>
                  <a:lnTo>
                    <a:pt x="347878" y="48806"/>
                  </a:lnTo>
                  <a:lnTo>
                    <a:pt x="346938" y="53848"/>
                  </a:lnTo>
                  <a:lnTo>
                    <a:pt x="329946" y="99174"/>
                  </a:lnTo>
                  <a:lnTo>
                    <a:pt x="309105" y="54013"/>
                  </a:lnTo>
                  <a:lnTo>
                    <a:pt x="307848" y="50165"/>
                  </a:lnTo>
                  <a:lnTo>
                    <a:pt x="307848" y="47091"/>
                  </a:lnTo>
                  <a:lnTo>
                    <a:pt x="309181" y="45580"/>
                  </a:lnTo>
                  <a:lnTo>
                    <a:pt x="313232" y="44335"/>
                  </a:lnTo>
                  <a:lnTo>
                    <a:pt x="315379" y="44069"/>
                  </a:lnTo>
                  <a:lnTo>
                    <a:pt x="318274" y="44005"/>
                  </a:lnTo>
                  <a:lnTo>
                    <a:pt x="318274" y="41579"/>
                  </a:lnTo>
                  <a:lnTo>
                    <a:pt x="281635" y="41579"/>
                  </a:lnTo>
                  <a:lnTo>
                    <a:pt x="281635" y="44005"/>
                  </a:lnTo>
                  <a:lnTo>
                    <a:pt x="284530" y="44424"/>
                  </a:lnTo>
                  <a:lnTo>
                    <a:pt x="286715" y="45300"/>
                  </a:lnTo>
                  <a:lnTo>
                    <a:pt x="320713" y="114287"/>
                  </a:lnTo>
                  <a:lnTo>
                    <a:pt x="321538" y="120662"/>
                  </a:lnTo>
                  <a:lnTo>
                    <a:pt x="319760" y="125857"/>
                  </a:lnTo>
                  <a:lnTo>
                    <a:pt x="312674" y="141566"/>
                  </a:lnTo>
                  <a:lnTo>
                    <a:pt x="309308" y="145503"/>
                  </a:lnTo>
                  <a:lnTo>
                    <a:pt x="304850" y="145503"/>
                  </a:lnTo>
                  <a:lnTo>
                    <a:pt x="302742" y="144957"/>
                  </a:lnTo>
                  <a:lnTo>
                    <a:pt x="296862" y="142748"/>
                  </a:lnTo>
                  <a:lnTo>
                    <a:pt x="294640" y="142201"/>
                  </a:lnTo>
                  <a:lnTo>
                    <a:pt x="290588" y="142201"/>
                  </a:lnTo>
                  <a:lnTo>
                    <a:pt x="288455" y="142938"/>
                  </a:lnTo>
                  <a:lnTo>
                    <a:pt x="285076" y="145897"/>
                  </a:lnTo>
                  <a:lnTo>
                    <a:pt x="284238" y="147777"/>
                  </a:lnTo>
                  <a:lnTo>
                    <a:pt x="284238" y="153631"/>
                  </a:lnTo>
                  <a:lnTo>
                    <a:pt x="285661" y="156197"/>
                  </a:lnTo>
                  <a:lnTo>
                    <a:pt x="291325" y="159448"/>
                  </a:lnTo>
                  <a:lnTo>
                    <a:pt x="294360" y="160261"/>
                  </a:lnTo>
                  <a:lnTo>
                    <a:pt x="304266" y="160261"/>
                  </a:lnTo>
                  <a:lnTo>
                    <a:pt x="327736" y="124663"/>
                  </a:lnTo>
                  <a:lnTo>
                    <a:pt x="355955" y="49796"/>
                  </a:lnTo>
                  <a:lnTo>
                    <a:pt x="356984" y="47891"/>
                  </a:lnTo>
                  <a:lnTo>
                    <a:pt x="359346" y="45148"/>
                  </a:lnTo>
                  <a:lnTo>
                    <a:pt x="361124" y="44310"/>
                  </a:lnTo>
                  <a:lnTo>
                    <a:pt x="363499" y="44005"/>
                  </a:lnTo>
                  <a:lnTo>
                    <a:pt x="363499" y="41579"/>
                  </a:lnTo>
                  <a:close/>
                </a:path>
                <a:path w="699769" h="160654">
                  <a:moveTo>
                    <a:pt x="418973" y="75692"/>
                  </a:moveTo>
                  <a:lnTo>
                    <a:pt x="375043" y="75692"/>
                  </a:lnTo>
                  <a:lnTo>
                    <a:pt x="375043" y="86804"/>
                  </a:lnTo>
                  <a:lnTo>
                    <a:pt x="418973" y="86804"/>
                  </a:lnTo>
                  <a:lnTo>
                    <a:pt x="418973" y="75692"/>
                  </a:lnTo>
                  <a:close/>
                </a:path>
                <a:path w="699769" h="160654">
                  <a:moveTo>
                    <a:pt x="495465" y="7785"/>
                  </a:moveTo>
                  <a:lnTo>
                    <a:pt x="493445" y="5054"/>
                  </a:lnTo>
                  <a:lnTo>
                    <a:pt x="485381" y="1016"/>
                  </a:lnTo>
                  <a:lnTo>
                    <a:pt x="480822" y="0"/>
                  </a:lnTo>
                  <a:lnTo>
                    <a:pt x="475729" y="0"/>
                  </a:lnTo>
                  <a:lnTo>
                    <a:pt x="445808" y="32181"/>
                  </a:lnTo>
                  <a:lnTo>
                    <a:pt x="445808" y="41325"/>
                  </a:lnTo>
                  <a:lnTo>
                    <a:pt x="430961" y="41325"/>
                  </a:lnTo>
                  <a:lnTo>
                    <a:pt x="430961" y="47142"/>
                  </a:lnTo>
                  <a:lnTo>
                    <a:pt x="445808" y="47142"/>
                  </a:lnTo>
                  <a:lnTo>
                    <a:pt x="445808" y="109296"/>
                  </a:lnTo>
                  <a:lnTo>
                    <a:pt x="444830" y="113499"/>
                  </a:lnTo>
                  <a:lnTo>
                    <a:pt x="440956" y="117500"/>
                  </a:lnTo>
                  <a:lnTo>
                    <a:pt x="436918" y="118656"/>
                  </a:lnTo>
                  <a:lnTo>
                    <a:pt x="430784" y="118935"/>
                  </a:lnTo>
                  <a:lnTo>
                    <a:pt x="430784" y="121361"/>
                  </a:lnTo>
                  <a:lnTo>
                    <a:pt x="477139" y="121361"/>
                  </a:lnTo>
                  <a:lnTo>
                    <a:pt x="477139" y="118935"/>
                  </a:lnTo>
                  <a:lnTo>
                    <a:pt x="469684" y="118414"/>
                  </a:lnTo>
                  <a:lnTo>
                    <a:pt x="465061" y="117246"/>
                  </a:lnTo>
                  <a:lnTo>
                    <a:pt x="461530" y="113601"/>
                  </a:lnTo>
                  <a:lnTo>
                    <a:pt x="460654" y="109410"/>
                  </a:lnTo>
                  <a:lnTo>
                    <a:pt x="460654" y="47142"/>
                  </a:lnTo>
                  <a:lnTo>
                    <a:pt x="482269" y="47142"/>
                  </a:lnTo>
                  <a:lnTo>
                    <a:pt x="482269" y="41325"/>
                  </a:lnTo>
                  <a:lnTo>
                    <a:pt x="460654" y="41325"/>
                  </a:lnTo>
                  <a:lnTo>
                    <a:pt x="460654" y="16992"/>
                  </a:lnTo>
                  <a:lnTo>
                    <a:pt x="461086" y="13944"/>
                  </a:lnTo>
                  <a:lnTo>
                    <a:pt x="463499" y="7289"/>
                  </a:lnTo>
                  <a:lnTo>
                    <a:pt x="466471" y="5118"/>
                  </a:lnTo>
                  <a:lnTo>
                    <a:pt x="472808" y="5118"/>
                  </a:lnTo>
                  <a:lnTo>
                    <a:pt x="474332" y="5537"/>
                  </a:lnTo>
                  <a:lnTo>
                    <a:pt x="477469" y="8242"/>
                  </a:lnTo>
                  <a:lnTo>
                    <a:pt x="481406" y="14262"/>
                  </a:lnTo>
                  <a:lnTo>
                    <a:pt x="482854" y="16040"/>
                  </a:lnTo>
                  <a:lnTo>
                    <a:pt x="485267" y="18072"/>
                  </a:lnTo>
                  <a:lnTo>
                    <a:pt x="486702" y="18580"/>
                  </a:lnTo>
                  <a:lnTo>
                    <a:pt x="490334" y="18580"/>
                  </a:lnTo>
                  <a:lnTo>
                    <a:pt x="492010" y="17818"/>
                  </a:lnTo>
                  <a:lnTo>
                    <a:pt x="494766" y="14820"/>
                  </a:lnTo>
                  <a:lnTo>
                    <a:pt x="495465" y="13106"/>
                  </a:lnTo>
                  <a:lnTo>
                    <a:pt x="495465" y="7785"/>
                  </a:lnTo>
                  <a:close/>
                </a:path>
                <a:path w="699769" h="160654">
                  <a:moveTo>
                    <a:pt x="519252" y="6705"/>
                  </a:moveTo>
                  <a:lnTo>
                    <a:pt x="518363" y="4559"/>
                  </a:lnTo>
                  <a:lnTo>
                    <a:pt x="514832" y="1041"/>
                  </a:lnTo>
                  <a:lnTo>
                    <a:pt x="512711" y="165"/>
                  </a:lnTo>
                  <a:lnTo>
                    <a:pt x="507669" y="165"/>
                  </a:lnTo>
                  <a:lnTo>
                    <a:pt x="505536" y="1054"/>
                  </a:lnTo>
                  <a:lnTo>
                    <a:pt x="502056" y="4635"/>
                  </a:lnTo>
                  <a:lnTo>
                    <a:pt x="501218" y="6705"/>
                  </a:lnTo>
                  <a:lnTo>
                    <a:pt x="501192" y="11709"/>
                  </a:lnTo>
                  <a:lnTo>
                    <a:pt x="502056" y="13830"/>
                  </a:lnTo>
                  <a:lnTo>
                    <a:pt x="505536" y="17348"/>
                  </a:lnTo>
                  <a:lnTo>
                    <a:pt x="507669" y="18224"/>
                  </a:lnTo>
                  <a:lnTo>
                    <a:pt x="512711" y="18224"/>
                  </a:lnTo>
                  <a:lnTo>
                    <a:pt x="514832" y="17348"/>
                  </a:lnTo>
                  <a:lnTo>
                    <a:pt x="518363" y="13830"/>
                  </a:lnTo>
                  <a:lnTo>
                    <a:pt x="519252" y="11709"/>
                  </a:lnTo>
                  <a:lnTo>
                    <a:pt x="519252" y="6705"/>
                  </a:lnTo>
                  <a:close/>
                </a:path>
                <a:path w="699769" h="160654">
                  <a:moveTo>
                    <a:pt x="532180" y="118935"/>
                  </a:moveTo>
                  <a:lnTo>
                    <a:pt x="518985" y="50520"/>
                  </a:lnTo>
                  <a:lnTo>
                    <a:pt x="518909" y="40017"/>
                  </a:lnTo>
                  <a:lnTo>
                    <a:pt x="518820" y="39662"/>
                  </a:lnTo>
                  <a:lnTo>
                    <a:pt x="518350" y="39662"/>
                  </a:lnTo>
                  <a:lnTo>
                    <a:pt x="517309" y="40017"/>
                  </a:lnTo>
                  <a:lnTo>
                    <a:pt x="511695" y="42379"/>
                  </a:lnTo>
                  <a:lnTo>
                    <a:pt x="504634" y="44881"/>
                  </a:lnTo>
                  <a:lnTo>
                    <a:pt x="490778" y="49390"/>
                  </a:lnTo>
                  <a:lnTo>
                    <a:pt x="490778" y="52082"/>
                  </a:lnTo>
                  <a:lnTo>
                    <a:pt x="495414" y="50800"/>
                  </a:lnTo>
                  <a:lnTo>
                    <a:pt x="496633" y="50584"/>
                  </a:lnTo>
                  <a:lnTo>
                    <a:pt x="497255" y="50520"/>
                  </a:lnTo>
                  <a:lnTo>
                    <a:pt x="500672" y="50520"/>
                  </a:lnTo>
                  <a:lnTo>
                    <a:pt x="502488" y="51714"/>
                  </a:lnTo>
                  <a:lnTo>
                    <a:pt x="503885" y="55524"/>
                  </a:lnTo>
                  <a:lnTo>
                    <a:pt x="504139" y="58140"/>
                  </a:lnTo>
                  <a:lnTo>
                    <a:pt x="504139" y="110070"/>
                  </a:lnTo>
                  <a:lnTo>
                    <a:pt x="503326" y="114236"/>
                  </a:lnTo>
                  <a:lnTo>
                    <a:pt x="500087" y="117297"/>
                  </a:lnTo>
                  <a:lnTo>
                    <a:pt x="496189" y="118351"/>
                  </a:lnTo>
                  <a:lnTo>
                    <a:pt x="489991" y="118935"/>
                  </a:lnTo>
                  <a:lnTo>
                    <a:pt x="489991" y="121361"/>
                  </a:lnTo>
                  <a:lnTo>
                    <a:pt x="532180" y="121361"/>
                  </a:lnTo>
                  <a:lnTo>
                    <a:pt x="532180" y="118935"/>
                  </a:lnTo>
                  <a:close/>
                </a:path>
                <a:path w="699769" h="160654">
                  <a:moveTo>
                    <a:pt x="620649" y="40716"/>
                  </a:moveTo>
                  <a:lnTo>
                    <a:pt x="595998" y="40716"/>
                  </a:lnTo>
                  <a:lnTo>
                    <a:pt x="595998" y="43408"/>
                  </a:lnTo>
                  <a:lnTo>
                    <a:pt x="598195" y="43586"/>
                  </a:lnTo>
                  <a:lnTo>
                    <a:pt x="599935" y="43929"/>
                  </a:lnTo>
                  <a:lnTo>
                    <a:pt x="603338" y="45427"/>
                  </a:lnTo>
                  <a:lnTo>
                    <a:pt x="604418" y="47053"/>
                  </a:lnTo>
                  <a:lnTo>
                    <a:pt x="604418" y="50419"/>
                  </a:lnTo>
                  <a:lnTo>
                    <a:pt x="604075" y="52006"/>
                  </a:lnTo>
                  <a:lnTo>
                    <a:pt x="602754" y="56172"/>
                  </a:lnTo>
                  <a:lnTo>
                    <a:pt x="585838" y="98577"/>
                  </a:lnTo>
                  <a:lnTo>
                    <a:pt x="567601" y="54952"/>
                  </a:lnTo>
                  <a:lnTo>
                    <a:pt x="566521" y="52095"/>
                  </a:lnTo>
                  <a:lnTo>
                    <a:pt x="565873" y="49542"/>
                  </a:lnTo>
                  <a:lnTo>
                    <a:pt x="565873" y="46647"/>
                  </a:lnTo>
                  <a:lnTo>
                    <a:pt x="566483" y="45377"/>
                  </a:lnTo>
                  <a:lnTo>
                    <a:pt x="568985" y="44208"/>
                  </a:lnTo>
                  <a:lnTo>
                    <a:pt x="571106" y="43751"/>
                  </a:lnTo>
                  <a:lnTo>
                    <a:pt x="574116" y="43408"/>
                  </a:lnTo>
                  <a:lnTo>
                    <a:pt x="574116" y="40716"/>
                  </a:lnTo>
                  <a:lnTo>
                    <a:pt x="539127" y="40716"/>
                  </a:lnTo>
                  <a:lnTo>
                    <a:pt x="539127" y="43408"/>
                  </a:lnTo>
                  <a:lnTo>
                    <a:pt x="541909" y="43751"/>
                  </a:lnTo>
                  <a:lnTo>
                    <a:pt x="544017" y="44450"/>
                  </a:lnTo>
                  <a:lnTo>
                    <a:pt x="547903" y="47332"/>
                  </a:lnTo>
                  <a:lnTo>
                    <a:pt x="550189" y="50850"/>
                  </a:lnTo>
                  <a:lnTo>
                    <a:pt x="578891" y="119545"/>
                  </a:lnTo>
                  <a:lnTo>
                    <a:pt x="580593" y="122682"/>
                  </a:lnTo>
                  <a:lnTo>
                    <a:pt x="581088" y="123012"/>
                  </a:lnTo>
                  <a:lnTo>
                    <a:pt x="582193" y="123012"/>
                  </a:lnTo>
                  <a:lnTo>
                    <a:pt x="582587" y="122821"/>
                  </a:lnTo>
                  <a:lnTo>
                    <a:pt x="583171" y="121996"/>
                  </a:lnTo>
                  <a:lnTo>
                    <a:pt x="611479" y="51676"/>
                  </a:lnTo>
                  <a:lnTo>
                    <a:pt x="613283" y="47866"/>
                  </a:lnTo>
                  <a:lnTo>
                    <a:pt x="615772" y="44577"/>
                  </a:lnTo>
                  <a:lnTo>
                    <a:pt x="617816" y="43637"/>
                  </a:lnTo>
                  <a:lnTo>
                    <a:pt x="620649" y="43408"/>
                  </a:lnTo>
                  <a:lnTo>
                    <a:pt x="620649" y="40716"/>
                  </a:lnTo>
                  <a:close/>
                </a:path>
                <a:path w="699769" h="160654">
                  <a:moveTo>
                    <a:pt x="699643" y="93624"/>
                  </a:moveTo>
                  <a:lnTo>
                    <a:pt x="696607" y="92583"/>
                  </a:lnTo>
                  <a:lnTo>
                    <a:pt x="693077" y="98425"/>
                  </a:lnTo>
                  <a:lnTo>
                    <a:pt x="689229" y="102933"/>
                  </a:lnTo>
                  <a:lnTo>
                    <a:pt x="680897" y="109283"/>
                  </a:lnTo>
                  <a:lnTo>
                    <a:pt x="675779" y="110871"/>
                  </a:lnTo>
                  <a:lnTo>
                    <a:pt x="662178" y="110871"/>
                  </a:lnTo>
                  <a:lnTo>
                    <a:pt x="641045" y="72402"/>
                  </a:lnTo>
                  <a:lnTo>
                    <a:pt x="696175" y="72402"/>
                  </a:lnTo>
                  <a:lnTo>
                    <a:pt x="695744" y="66852"/>
                  </a:lnTo>
                  <a:lnTo>
                    <a:pt x="678027" y="41656"/>
                  </a:lnTo>
                  <a:lnTo>
                    <a:pt x="678027" y="66852"/>
                  </a:lnTo>
                  <a:lnTo>
                    <a:pt x="641400" y="66852"/>
                  </a:lnTo>
                  <a:lnTo>
                    <a:pt x="642213" y="62103"/>
                  </a:lnTo>
                  <a:lnTo>
                    <a:pt x="643534" y="58166"/>
                  </a:lnTo>
                  <a:lnTo>
                    <a:pt x="648855" y="49199"/>
                  </a:lnTo>
                  <a:lnTo>
                    <a:pt x="653897" y="46278"/>
                  </a:lnTo>
                  <a:lnTo>
                    <a:pt x="667143" y="46278"/>
                  </a:lnTo>
                  <a:lnTo>
                    <a:pt x="678027" y="66852"/>
                  </a:lnTo>
                  <a:lnTo>
                    <a:pt x="678027" y="41656"/>
                  </a:lnTo>
                  <a:lnTo>
                    <a:pt x="673696" y="39941"/>
                  </a:lnTo>
                  <a:lnTo>
                    <a:pt x="665530" y="39941"/>
                  </a:lnTo>
                  <a:lnTo>
                    <a:pt x="630859" y="66484"/>
                  </a:lnTo>
                  <a:lnTo>
                    <a:pt x="628281" y="82740"/>
                  </a:lnTo>
                  <a:lnTo>
                    <a:pt x="628840" y="90525"/>
                  </a:lnTo>
                  <a:lnTo>
                    <a:pt x="654710" y="122682"/>
                  </a:lnTo>
                  <a:lnTo>
                    <a:pt x="662406" y="123456"/>
                  </a:lnTo>
                  <a:lnTo>
                    <a:pt x="669213" y="122872"/>
                  </a:lnTo>
                  <a:lnTo>
                    <a:pt x="675462" y="121107"/>
                  </a:lnTo>
                  <a:lnTo>
                    <a:pt x="681164" y="118173"/>
                  </a:lnTo>
                  <a:lnTo>
                    <a:pt x="686320" y="114058"/>
                  </a:lnTo>
                  <a:lnTo>
                    <a:pt x="689635" y="110871"/>
                  </a:lnTo>
                  <a:lnTo>
                    <a:pt x="692835" y="107797"/>
                  </a:lnTo>
                  <a:lnTo>
                    <a:pt x="697268" y="100990"/>
                  </a:lnTo>
                  <a:lnTo>
                    <a:pt x="699643" y="93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045117" y="7670915"/>
              <a:ext cx="361680" cy="124322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961943" y="7670738"/>
              <a:ext cx="359255" cy="124499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874264" y="7668914"/>
              <a:ext cx="361334" cy="126324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42284" y="7937589"/>
              <a:ext cx="527669" cy="156352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045117" y="7935073"/>
              <a:ext cx="361680" cy="124322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961943" y="7934896"/>
              <a:ext cx="359255" cy="124499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874264" y="7933071"/>
              <a:ext cx="361334" cy="126324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46804" y="8198184"/>
              <a:ext cx="710674" cy="123545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045117" y="8199232"/>
              <a:ext cx="361680" cy="124321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4961943" y="8199053"/>
              <a:ext cx="359255" cy="124499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874264" y="8197229"/>
              <a:ext cx="361334" cy="126324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45064" y="8461386"/>
              <a:ext cx="249859" cy="124066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045117" y="8463389"/>
              <a:ext cx="361680" cy="124321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4961943" y="8463211"/>
              <a:ext cx="359255" cy="124499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874264" y="8461386"/>
              <a:ext cx="361334" cy="126324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846804" y="8725825"/>
              <a:ext cx="813818" cy="160605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045117" y="8727558"/>
              <a:ext cx="361680" cy="124322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961943" y="8727381"/>
              <a:ext cx="359255" cy="124499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5874264" y="8725556"/>
              <a:ext cx="361334" cy="126324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843843" y="8990673"/>
              <a:ext cx="465164" cy="160094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045117" y="8991715"/>
              <a:ext cx="361680" cy="124322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961943" y="8991538"/>
              <a:ext cx="359255" cy="124499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842286" y="9258390"/>
              <a:ext cx="466547" cy="156535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4045117" y="9255873"/>
              <a:ext cx="361680" cy="124322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4961943" y="9255696"/>
              <a:ext cx="359255" cy="124499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5870615" y="9255873"/>
              <a:ext cx="364982" cy="124322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841413" y="9518307"/>
              <a:ext cx="605155" cy="160655"/>
            </a:xfrm>
            <a:custGeom>
              <a:avLst/>
              <a:gdLst/>
              <a:ahLst/>
              <a:cxnLst/>
              <a:rect l="l" t="t" r="r" b="b"/>
              <a:pathLst>
                <a:path w="605155" h="160654">
                  <a:moveTo>
                    <a:pt x="104355" y="91059"/>
                  </a:moveTo>
                  <a:lnTo>
                    <a:pt x="99834" y="91059"/>
                  </a:lnTo>
                  <a:lnTo>
                    <a:pt x="95885" y="98336"/>
                  </a:lnTo>
                  <a:lnTo>
                    <a:pt x="91884" y="104089"/>
                  </a:lnTo>
                  <a:lnTo>
                    <a:pt x="44767" y="114909"/>
                  </a:lnTo>
                  <a:lnTo>
                    <a:pt x="36817" y="114211"/>
                  </a:lnTo>
                  <a:lnTo>
                    <a:pt x="35356" y="113499"/>
                  </a:lnTo>
                  <a:lnTo>
                    <a:pt x="34023" y="111239"/>
                  </a:lnTo>
                  <a:lnTo>
                    <a:pt x="33680" y="109702"/>
                  </a:lnTo>
                  <a:lnTo>
                    <a:pt x="33680" y="16395"/>
                  </a:lnTo>
                  <a:lnTo>
                    <a:pt x="34798" y="12547"/>
                  </a:lnTo>
                  <a:lnTo>
                    <a:pt x="39255" y="8953"/>
                  </a:lnTo>
                  <a:lnTo>
                    <a:pt x="43637" y="7886"/>
                  </a:lnTo>
                  <a:lnTo>
                    <a:pt x="50177" y="7543"/>
                  </a:lnTo>
                  <a:lnTo>
                    <a:pt x="50177" y="4241"/>
                  </a:lnTo>
                  <a:lnTo>
                    <a:pt x="0" y="4241"/>
                  </a:lnTo>
                  <a:lnTo>
                    <a:pt x="0" y="7543"/>
                  </a:lnTo>
                  <a:lnTo>
                    <a:pt x="6604" y="8001"/>
                  </a:lnTo>
                  <a:lnTo>
                    <a:pt x="10845" y="9207"/>
                  </a:lnTo>
                  <a:lnTo>
                    <a:pt x="14668" y="13081"/>
                  </a:lnTo>
                  <a:lnTo>
                    <a:pt x="15621" y="17208"/>
                  </a:lnTo>
                  <a:lnTo>
                    <a:pt x="15621" y="109283"/>
                  </a:lnTo>
                  <a:lnTo>
                    <a:pt x="14655" y="113449"/>
                  </a:lnTo>
                  <a:lnTo>
                    <a:pt x="10782" y="116725"/>
                  </a:lnTo>
                  <a:lnTo>
                    <a:pt x="6540" y="117881"/>
                  </a:lnTo>
                  <a:lnTo>
                    <a:pt x="0" y="118579"/>
                  </a:lnTo>
                  <a:lnTo>
                    <a:pt x="0" y="121881"/>
                  </a:lnTo>
                  <a:lnTo>
                    <a:pt x="95656" y="121881"/>
                  </a:lnTo>
                  <a:lnTo>
                    <a:pt x="104355" y="91059"/>
                  </a:lnTo>
                  <a:close/>
                </a:path>
                <a:path w="605155" h="160654">
                  <a:moveTo>
                    <a:pt x="190131" y="81775"/>
                  </a:moveTo>
                  <a:lnTo>
                    <a:pt x="173990" y="47764"/>
                  </a:lnTo>
                  <a:lnTo>
                    <a:pt x="173990" y="96913"/>
                  </a:lnTo>
                  <a:lnTo>
                    <a:pt x="172224" y="104724"/>
                  </a:lnTo>
                  <a:lnTo>
                    <a:pt x="165214" y="116649"/>
                  </a:lnTo>
                  <a:lnTo>
                    <a:pt x="160210" y="119634"/>
                  </a:lnTo>
                  <a:lnTo>
                    <a:pt x="145427" y="119634"/>
                  </a:lnTo>
                  <a:lnTo>
                    <a:pt x="127711" y="85026"/>
                  </a:lnTo>
                  <a:lnTo>
                    <a:pt x="127279" y="77431"/>
                  </a:lnTo>
                  <a:lnTo>
                    <a:pt x="127812" y="68465"/>
                  </a:lnTo>
                  <a:lnTo>
                    <a:pt x="143306" y="45669"/>
                  </a:lnTo>
                  <a:lnTo>
                    <a:pt x="156349" y="45669"/>
                  </a:lnTo>
                  <a:lnTo>
                    <a:pt x="173570" y="79844"/>
                  </a:lnTo>
                  <a:lnTo>
                    <a:pt x="173990" y="96913"/>
                  </a:lnTo>
                  <a:lnTo>
                    <a:pt x="173990" y="47764"/>
                  </a:lnTo>
                  <a:lnTo>
                    <a:pt x="172821" y="46799"/>
                  </a:lnTo>
                  <a:lnTo>
                    <a:pt x="170662" y="45669"/>
                  </a:lnTo>
                  <a:lnTo>
                    <a:pt x="166077" y="43268"/>
                  </a:lnTo>
                  <a:lnTo>
                    <a:pt x="158597" y="41148"/>
                  </a:lnTo>
                  <a:lnTo>
                    <a:pt x="150368" y="40449"/>
                  </a:lnTo>
                  <a:lnTo>
                    <a:pt x="142125" y="41198"/>
                  </a:lnTo>
                  <a:lnTo>
                    <a:pt x="111810" y="73291"/>
                  </a:lnTo>
                  <a:lnTo>
                    <a:pt x="111125" y="81610"/>
                  </a:lnTo>
                  <a:lnTo>
                    <a:pt x="111836" y="90462"/>
                  </a:lnTo>
                  <a:lnTo>
                    <a:pt x="135496" y="121513"/>
                  </a:lnTo>
                  <a:lnTo>
                    <a:pt x="150888" y="124574"/>
                  </a:lnTo>
                  <a:lnTo>
                    <a:pt x="159169" y="123774"/>
                  </a:lnTo>
                  <a:lnTo>
                    <a:pt x="187388" y="97929"/>
                  </a:lnTo>
                  <a:lnTo>
                    <a:pt x="189445" y="90131"/>
                  </a:lnTo>
                  <a:lnTo>
                    <a:pt x="190131" y="81775"/>
                  </a:lnTo>
                  <a:close/>
                </a:path>
                <a:path w="605155" h="160654">
                  <a:moveTo>
                    <a:pt x="241185" y="119456"/>
                  </a:moveTo>
                  <a:lnTo>
                    <a:pt x="227761" y="863"/>
                  </a:lnTo>
                  <a:lnTo>
                    <a:pt x="227342" y="0"/>
                  </a:lnTo>
                  <a:lnTo>
                    <a:pt x="198729" y="8331"/>
                  </a:lnTo>
                  <a:lnTo>
                    <a:pt x="198729" y="11201"/>
                  </a:lnTo>
                  <a:lnTo>
                    <a:pt x="203288" y="10236"/>
                  </a:lnTo>
                  <a:lnTo>
                    <a:pt x="208508" y="10160"/>
                  </a:lnTo>
                  <a:lnTo>
                    <a:pt x="210845" y="11366"/>
                  </a:lnTo>
                  <a:lnTo>
                    <a:pt x="212648" y="15252"/>
                  </a:lnTo>
                  <a:lnTo>
                    <a:pt x="212966" y="17881"/>
                  </a:lnTo>
                  <a:lnTo>
                    <a:pt x="212966" y="111315"/>
                  </a:lnTo>
                  <a:lnTo>
                    <a:pt x="212013" y="114541"/>
                  </a:lnTo>
                  <a:lnTo>
                    <a:pt x="208191" y="117843"/>
                  </a:lnTo>
                  <a:lnTo>
                    <a:pt x="204546" y="118935"/>
                  </a:lnTo>
                  <a:lnTo>
                    <a:pt x="199161" y="119456"/>
                  </a:lnTo>
                  <a:lnTo>
                    <a:pt x="199161" y="121881"/>
                  </a:lnTo>
                  <a:lnTo>
                    <a:pt x="241185" y="121881"/>
                  </a:lnTo>
                  <a:lnTo>
                    <a:pt x="241185" y="119456"/>
                  </a:lnTo>
                  <a:close/>
                </a:path>
                <a:path w="605155" h="160654">
                  <a:moveTo>
                    <a:pt x="290576" y="119456"/>
                  </a:moveTo>
                  <a:lnTo>
                    <a:pt x="277152" y="863"/>
                  </a:lnTo>
                  <a:lnTo>
                    <a:pt x="276733" y="0"/>
                  </a:lnTo>
                  <a:lnTo>
                    <a:pt x="248119" y="8331"/>
                  </a:lnTo>
                  <a:lnTo>
                    <a:pt x="248119" y="11201"/>
                  </a:lnTo>
                  <a:lnTo>
                    <a:pt x="252679" y="10236"/>
                  </a:lnTo>
                  <a:lnTo>
                    <a:pt x="257898" y="10160"/>
                  </a:lnTo>
                  <a:lnTo>
                    <a:pt x="260235" y="11366"/>
                  </a:lnTo>
                  <a:lnTo>
                    <a:pt x="262039" y="15252"/>
                  </a:lnTo>
                  <a:lnTo>
                    <a:pt x="262356" y="17881"/>
                  </a:lnTo>
                  <a:lnTo>
                    <a:pt x="262356" y="111315"/>
                  </a:lnTo>
                  <a:lnTo>
                    <a:pt x="261404" y="114541"/>
                  </a:lnTo>
                  <a:lnTo>
                    <a:pt x="257581" y="117843"/>
                  </a:lnTo>
                  <a:lnTo>
                    <a:pt x="253936" y="118935"/>
                  </a:lnTo>
                  <a:lnTo>
                    <a:pt x="248551" y="119456"/>
                  </a:lnTo>
                  <a:lnTo>
                    <a:pt x="248551" y="121881"/>
                  </a:lnTo>
                  <a:lnTo>
                    <a:pt x="290576" y="121881"/>
                  </a:lnTo>
                  <a:lnTo>
                    <a:pt x="290576" y="119456"/>
                  </a:lnTo>
                  <a:close/>
                </a:path>
                <a:path w="605155" h="160654">
                  <a:moveTo>
                    <a:pt x="327037" y="7226"/>
                  </a:moveTo>
                  <a:lnTo>
                    <a:pt x="326148" y="5080"/>
                  </a:lnTo>
                  <a:lnTo>
                    <a:pt x="322618" y="1562"/>
                  </a:lnTo>
                  <a:lnTo>
                    <a:pt x="320497" y="685"/>
                  </a:lnTo>
                  <a:lnTo>
                    <a:pt x="315455" y="685"/>
                  </a:lnTo>
                  <a:lnTo>
                    <a:pt x="313321" y="1574"/>
                  </a:lnTo>
                  <a:lnTo>
                    <a:pt x="309841" y="5156"/>
                  </a:lnTo>
                  <a:lnTo>
                    <a:pt x="309003" y="7226"/>
                  </a:lnTo>
                  <a:lnTo>
                    <a:pt x="308978" y="12230"/>
                  </a:lnTo>
                  <a:lnTo>
                    <a:pt x="309841" y="14351"/>
                  </a:lnTo>
                  <a:lnTo>
                    <a:pt x="313321" y="17868"/>
                  </a:lnTo>
                  <a:lnTo>
                    <a:pt x="315455" y="18745"/>
                  </a:lnTo>
                  <a:lnTo>
                    <a:pt x="320497" y="18745"/>
                  </a:lnTo>
                  <a:lnTo>
                    <a:pt x="322618" y="17868"/>
                  </a:lnTo>
                  <a:lnTo>
                    <a:pt x="326148" y="14351"/>
                  </a:lnTo>
                  <a:lnTo>
                    <a:pt x="327037" y="12230"/>
                  </a:lnTo>
                  <a:lnTo>
                    <a:pt x="327037" y="7226"/>
                  </a:lnTo>
                  <a:close/>
                </a:path>
                <a:path w="605155" h="160654">
                  <a:moveTo>
                    <a:pt x="339966" y="119456"/>
                  </a:moveTo>
                  <a:lnTo>
                    <a:pt x="326771" y="51041"/>
                  </a:lnTo>
                  <a:lnTo>
                    <a:pt x="326707" y="40538"/>
                  </a:lnTo>
                  <a:lnTo>
                    <a:pt x="326605" y="40182"/>
                  </a:lnTo>
                  <a:lnTo>
                    <a:pt x="326136" y="40182"/>
                  </a:lnTo>
                  <a:lnTo>
                    <a:pt x="325094" y="40538"/>
                  </a:lnTo>
                  <a:lnTo>
                    <a:pt x="319481" y="42900"/>
                  </a:lnTo>
                  <a:lnTo>
                    <a:pt x="312420" y="45402"/>
                  </a:lnTo>
                  <a:lnTo>
                    <a:pt x="298564" y="49911"/>
                  </a:lnTo>
                  <a:lnTo>
                    <a:pt x="298564" y="52603"/>
                  </a:lnTo>
                  <a:lnTo>
                    <a:pt x="303199" y="51320"/>
                  </a:lnTo>
                  <a:lnTo>
                    <a:pt x="304419" y="51104"/>
                  </a:lnTo>
                  <a:lnTo>
                    <a:pt x="305041" y="51041"/>
                  </a:lnTo>
                  <a:lnTo>
                    <a:pt x="308457" y="51041"/>
                  </a:lnTo>
                  <a:lnTo>
                    <a:pt x="310273" y="52235"/>
                  </a:lnTo>
                  <a:lnTo>
                    <a:pt x="311670" y="56045"/>
                  </a:lnTo>
                  <a:lnTo>
                    <a:pt x="311924" y="58661"/>
                  </a:lnTo>
                  <a:lnTo>
                    <a:pt x="311924" y="110591"/>
                  </a:lnTo>
                  <a:lnTo>
                    <a:pt x="311111" y="114757"/>
                  </a:lnTo>
                  <a:lnTo>
                    <a:pt x="307873" y="117817"/>
                  </a:lnTo>
                  <a:lnTo>
                    <a:pt x="303974" y="118872"/>
                  </a:lnTo>
                  <a:lnTo>
                    <a:pt x="297776" y="119456"/>
                  </a:lnTo>
                  <a:lnTo>
                    <a:pt x="297776" y="121881"/>
                  </a:lnTo>
                  <a:lnTo>
                    <a:pt x="339966" y="121881"/>
                  </a:lnTo>
                  <a:lnTo>
                    <a:pt x="339966" y="119456"/>
                  </a:lnTo>
                  <a:close/>
                </a:path>
                <a:path w="605155" h="160654">
                  <a:moveTo>
                    <a:pt x="427228" y="77914"/>
                  </a:moveTo>
                  <a:lnTo>
                    <a:pt x="426681" y="69545"/>
                  </a:lnTo>
                  <a:lnTo>
                    <a:pt x="425056" y="62103"/>
                  </a:lnTo>
                  <a:lnTo>
                    <a:pt x="422363" y="55600"/>
                  </a:lnTo>
                  <a:lnTo>
                    <a:pt x="418909" y="50520"/>
                  </a:lnTo>
                  <a:lnTo>
                    <a:pt x="418592" y="50038"/>
                  </a:lnTo>
                  <a:lnTo>
                    <a:pt x="412826" y="43243"/>
                  </a:lnTo>
                  <a:lnTo>
                    <a:pt x="412038" y="42862"/>
                  </a:lnTo>
                  <a:lnTo>
                    <a:pt x="412038" y="71615"/>
                  </a:lnTo>
                  <a:lnTo>
                    <a:pt x="412038" y="82257"/>
                  </a:lnTo>
                  <a:lnTo>
                    <a:pt x="395630" y="117551"/>
                  </a:lnTo>
                  <a:lnTo>
                    <a:pt x="385330" y="117551"/>
                  </a:lnTo>
                  <a:lnTo>
                    <a:pt x="372097" y="105841"/>
                  </a:lnTo>
                  <a:lnTo>
                    <a:pt x="372097" y="59690"/>
                  </a:lnTo>
                  <a:lnTo>
                    <a:pt x="373862" y="57099"/>
                  </a:lnTo>
                  <a:lnTo>
                    <a:pt x="379069" y="53213"/>
                  </a:lnTo>
                  <a:lnTo>
                    <a:pt x="380923" y="51841"/>
                  </a:lnTo>
                  <a:lnTo>
                    <a:pt x="384835" y="50520"/>
                  </a:lnTo>
                  <a:lnTo>
                    <a:pt x="395198" y="50520"/>
                  </a:lnTo>
                  <a:lnTo>
                    <a:pt x="400532" y="53149"/>
                  </a:lnTo>
                  <a:lnTo>
                    <a:pt x="409740" y="63665"/>
                  </a:lnTo>
                  <a:lnTo>
                    <a:pt x="412038" y="71615"/>
                  </a:lnTo>
                  <a:lnTo>
                    <a:pt x="412038" y="42862"/>
                  </a:lnTo>
                  <a:lnTo>
                    <a:pt x="405955" y="39839"/>
                  </a:lnTo>
                  <a:lnTo>
                    <a:pt x="392468" y="39839"/>
                  </a:lnTo>
                  <a:lnTo>
                    <a:pt x="371843" y="53213"/>
                  </a:lnTo>
                  <a:lnTo>
                    <a:pt x="371843" y="51308"/>
                  </a:lnTo>
                  <a:lnTo>
                    <a:pt x="371767" y="40843"/>
                  </a:lnTo>
                  <a:lnTo>
                    <a:pt x="371475" y="40322"/>
                  </a:lnTo>
                  <a:lnTo>
                    <a:pt x="371259" y="40195"/>
                  </a:lnTo>
                  <a:lnTo>
                    <a:pt x="370967" y="40195"/>
                  </a:lnTo>
                  <a:lnTo>
                    <a:pt x="353809" y="46113"/>
                  </a:lnTo>
                  <a:lnTo>
                    <a:pt x="353517" y="46177"/>
                  </a:lnTo>
                  <a:lnTo>
                    <a:pt x="345274" y="48869"/>
                  </a:lnTo>
                  <a:lnTo>
                    <a:pt x="345274" y="51739"/>
                  </a:lnTo>
                  <a:lnTo>
                    <a:pt x="347103" y="51447"/>
                  </a:lnTo>
                  <a:lnTo>
                    <a:pt x="348208" y="51333"/>
                  </a:lnTo>
                  <a:lnTo>
                    <a:pt x="348805" y="51308"/>
                  </a:lnTo>
                  <a:lnTo>
                    <a:pt x="352386" y="51308"/>
                  </a:lnTo>
                  <a:lnTo>
                    <a:pt x="354406" y="51930"/>
                  </a:lnTo>
                  <a:lnTo>
                    <a:pt x="356552" y="54419"/>
                  </a:lnTo>
                  <a:lnTo>
                    <a:pt x="357060" y="57099"/>
                  </a:lnTo>
                  <a:lnTo>
                    <a:pt x="357085" y="149212"/>
                  </a:lnTo>
                  <a:lnTo>
                    <a:pt x="356349" y="152298"/>
                  </a:lnTo>
                  <a:lnTo>
                    <a:pt x="353415" y="156235"/>
                  </a:lnTo>
                  <a:lnTo>
                    <a:pt x="349986" y="157391"/>
                  </a:lnTo>
                  <a:lnTo>
                    <a:pt x="344576" y="157746"/>
                  </a:lnTo>
                  <a:lnTo>
                    <a:pt x="344576" y="160604"/>
                  </a:lnTo>
                  <a:lnTo>
                    <a:pt x="387464" y="160604"/>
                  </a:lnTo>
                  <a:lnTo>
                    <a:pt x="387464" y="157568"/>
                  </a:lnTo>
                  <a:lnTo>
                    <a:pt x="381038" y="157111"/>
                  </a:lnTo>
                  <a:lnTo>
                    <a:pt x="376872" y="156197"/>
                  </a:lnTo>
                  <a:lnTo>
                    <a:pt x="373049" y="153543"/>
                  </a:lnTo>
                  <a:lnTo>
                    <a:pt x="372097" y="149948"/>
                  </a:lnTo>
                  <a:lnTo>
                    <a:pt x="372097" y="115633"/>
                  </a:lnTo>
                  <a:lnTo>
                    <a:pt x="375221" y="118884"/>
                  </a:lnTo>
                  <a:lnTo>
                    <a:pt x="378637" y="121107"/>
                  </a:lnTo>
                  <a:lnTo>
                    <a:pt x="382346" y="122313"/>
                  </a:lnTo>
                  <a:lnTo>
                    <a:pt x="384721" y="123126"/>
                  </a:lnTo>
                  <a:lnTo>
                    <a:pt x="387527" y="123532"/>
                  </a:lnTo>
                  <a:lnTo>
                    <a:pt x="390766" y="123532"/>
                  </a:lnTo>
                  <a:lnTo>
                    <a:pt x="398284" y="122643"/>
                  </a:lnTo>
                  <a:lnTo>
                    <a:pt x="405142" y="120002"/>
                  </a:lnTo>
                  <a:lnTo>
                    <a:pt x="408571" y="117551"/>
                  </a:lnTo>
                  <a:lnTo>
                    <a:pt x="411327" y="115582"/>
                  </a:lnTo>
                  <a:lnTo>
                    <a:pt x="416852" y="109397"/>
                  </a:lnTo>
                  <a:lnTo>
                    <a:pt x="421386" y="102133"/>
                  </a:lnTo>
                  <a:lnTo>
                    <a:pt x="424624" y="94462"/>
                  </a:lnTo>
                  <a:lnTo>
                    <a:pt x="426567" y="86385"/>
                  </a:lnTo>
                  <a:lnTo>
                    <a:pt x="427228" y="77914"/>
                  </a:lnTo>
                  <a:close/>
                </a:path>
                <a:path w="605155" h="160654">
                  <a:moveTo>
                    <a:pt x="516115" y="81775"/>
                  </a:moveTo>
                  <a:lnTo>
                    <a:pt x="499973" y="47752"/>
                  </a:lnTo>
                  <a:lnTo>
                    <a:pt x="499973" y="96913"/>
                  </a:lnTo>
                  <a:lnTo>
                    <a:pt x="498208" y="104724"/>
                  </a:lnTo>
                  <a:lnTo>
                    <a:pt x="491197" y="116649"/>
                  </a:lnTo>
                  <a:lnTo>
                    <a:pt x="486194" y="119634"/>
                  </a:lnTo>
                  <a:lnTo>
                    <a:pt x="471411" y="119634"/>
                  </a:lnTo>
                  <a:lnTo>
                    <a:pt x="453707" y="85026"/>
                  </a:lnTo>
                  <a:lnTo>
                    <a:pt x="453263" y="77431"/>
                  </a:lnTo>
                  <a:lnTo>
                    <a:pt x="453809" y="68465"/>
                  </a:lnTo>
                  <a:lnTo>
                    <a:pt x="469290" y="45669"/>
                  </a:lnTo>
                  <a:lnTo>
                    <a:pt x="482333" y="45669"/>
                  </a:lnTo>
                  <a:lnTo>
                    <a:pt x="499554" y="79844"/>
                  </a:lnTo>
                  <a:lnTo>
                    <a:pt x="499973" y="96913"/>
                  </a:lnTo>
                  <a:lnTo>
                    <a:pt x="499973" y="47752"/>
                  </a:lnTo>
                  <a:lnTo>
                    <a:pt x="498817" y="46799"/>
                  </a:lnTo>
                  <a:lnTo>
                    <a:pt x="496658" y="45669"/>
                  </a:lnTo>
                  <a:lnTo>
                    <a:pt x="492074" y="43268"/>
                  </a:lnTo>
                  <a:lnTo>
                    <a:pt x="484581" y="41148"/>
                  </a:lnTo>
                  <a:lnTo>
                    <a:pt x="476351" y="40449"/>
                  </a:lnTo>
                  <a:lnTo>
                    <a:pt x="468122" y="41198"/>
                  </a:lnTo>
                  <a:lnTo>
                    <a:pt x="437807" y="73291"/>
                  </a:lnTo>
                  <a:lnTo>
                    <a:pt x="437108" y="81610"/>
                  </a:lnTo>
                  <a:lnTo>
                    <a:pt x="437832" y="90462"/>
                  </a:lnTo>
                  <a:lnTo>
                    <a:pt x="461492" y="121513"/>
                  </a:lnTo>
                  <a:lnTo>
                    <a:pt x="476872" y="124574"/>
                  </a:lnTo>
                  <a:lnTo>
                    <a:pt x="485165" y="123774"/>
                  </a:lnTo>
                  <a:lnTo>
                    <a:pt x="513384" y="97929"/>
                  </a:lnTo>
                  <a:lnTo>
                    <a:pt x="515442" y="90131"/>
                  </a:lnTo>
                  <a:lnTo>
                    <a:pt x="516115" y="81775"/>
                  </a:lnTo>
                  <a:close/>
                </a:path>
                <a:path w="605155" h="160654">
                  <a:moveTo>
                    <a:pt x="605028" y="77914"/>
                  </a:moveTo>
                  <a:lnTo>
                    <a:pt x="604481" y="69545"/>
                  </a:lnTo>
                  <a:lnTo>
                    <a:pt x="602856" y="62103"/>
                  </a:lnTo>
                  <a:lnTo>
                    <a:pt x="600163" y="55600"/>
                  </a:lnTo>
                  <a:lnTo>
                    <a:pt x="596709" y="50520"/>
                  </a:lnTo>
                  <a:lnTo>
                    <a:pt x="596392" y="50038"/>
                  </a:lnTo>
                  <a:lnTo>
                    <a:pt x="590626" y="43243"/>
                  </a:lnTo>
                  <a:lnTo>
                    <a:pt x="589838" y="42862"/>
                  </a:lnTo>
                  <a:lnTo>
                    <a:pt x="589838" y="71615"/>
                  </a:lnTo>
                  <a:lnTo>
                    <a:pt x="589838" y="82257"/>
                  </a:lnTo>
                  <a:lnTo>
                    <a:pt x="573430" y="117551"/>
                  </a:lnTo>
                  <a:lnTo>
                    <a:pt x="563130" y="117551"/>
                  </a:lnTo>
                  <a:lnTo>
                    <a:pt x="549897" y="105841"/>
                  </a:lnTo>
                  <a:lnTo>
                    <a:pt x="549897" y="59690"/>
                  </a:lnTo>
                  <a:lnTo>
                    <a:pt x="551662" y="57099"/>
                  </a:lnTo>
                  <a:lnTo>
                    <a:pt x="556869" y="53213"/>
                  </a:lnTo>
                  <a:lnTo>
                    <a:pt x="558723" y="51841"/>
                  </a:lnTo>
                  <a:lnTo>
                    <a:pt x="562635" y="50520"/>
                  </a:lnTo>
                  <a:lnTo>
                    <a:pt x="572998" y="50520"/>
                  </a:lnTo>
                  <a:lnTo>
                    <a:pt x="578332" y="53149"/>
                  </a:lnTo>
                  <a:lnTo>
                    <a:pt x="587540" y="63665"/>
                  </a:lnTo>
                  <a:lnTo>
                    <a:pt x="589838" y="71615"/>
                  </a:lnTo>
                  <a:lnTo>
                    <a:pt x="589838" y="42862"/>
                  </a:lnTo>
                  <a:lnTo>
                    <a:pt x="583755" y="39839"/>
                  </a:lnTo>
                  <a:lnTo>
                    <a:pt x="570268" y="39839"/>
                  </a:lnTo>
                  <a:lnTo>
                    <a:pt x="549643" y="53213"/>
                  </a:lnTo>
                  <a:lnTo>
                    <a:pt x="549643" y="51308"/>
                  </a:lnTo>
                  <a:lnTo>
                    <a:pt x="549567" y="40843"/>
                  </a:lnTo>
                  <a:lnTo>
                    <a:pt x="549275" y="40322"/>
                  </a:lnTo>
                  <a:lnTo>
                    <a:pt x="549059" y="40195"/>
                  </a:lnTo>
                  <a:lnTo>
                    <a:pt x="548767" y="40195"/>
                  </a:lnTo>
                  <a:lnTo>
                    <a:pt x="531609" y="46113"/>
                  </a:lnTo>
                  <a:lnTo>
                    <a:pt x="531317" y="46177"/>
                  </a:lnTo>
                  <a:lnTo>
                    <a:pt x="523074" y="48869"/>
                  </a:lnTo>
                  <a:lnTo>
                    <a:pt x="523074" y="51739"/>
                  </a:lnTo>
                  <a:lnTo>
                    <a:pt x="524903" y="51447"/>
                  </a:lnTo>
                  <a:lnTo>
                    <a:pt x="526008" y="51333"/>
                  </a:lnTo>
                  <a:lnTo>
                    <a:pt x="526605" y="51308"/>
                  </a:lnTo>
                  <a:lnTo>
                    <a:pt x="530186" y="51308"/>
                  </a:lnTo>
                  <a:lnTo>
                    <a:pt x="532206" y="51930"/>
                  </a:lnTo>
                  <a:lnTo>
                    <a:pt x="534352" y="54419"/>
                  </a:lnTo>
                  <a:lnTo>
                    <a:pt x="534860" y="57099"/>
                  </a:lnTo>
                  <a:lnTo>
                    <a:pt x="534885" y="149212"/>
                  </a:lnTo>
                  <a:lnTo>
                    <a:pt x="534149" y="152298"/>
                  </a:lnTo>
                  <a:lnTo>
                    <a:pt x="531215" y="156235"/>
                  </a:lnTo>
                  <a:lnTo>
                    <a:pt x="527786" y="157391"/>
                  </a:lnTo>
                  <a:lnTo>
                    <a:pt x="522376" y="157746"/>
                  </a:lnTo>
                  <a:lnTo>
                    <a:pt x="522376" y="160604"/>
                  </a:lnTo>
                  <a:lnTo>
                    <a:pt x="565264" y="160604"/>
                  </a:lnTo>
                  <a:lnTo>
                    <a:pt x="565264" y="157568"/>
                  </a:lnTo>
                  <a:lnTo>
                    <a:pt x="558838" y="157111"/>
                  </a:lnTo>
                  <a:lnTo>
                    <a:pt x="554672" y="156197"/>
                  </a:lnTo>
                  <a:lnTo>
                    <a:pt x="550849" y="153543"/>
                  </a:lnTo>
                  <a:lnTo>
                    <a:pt x="549897" y="149948"/>
                  </a:lnTo>
                  <a:lnTo>
                    <a:pt x="549897" y="115633"/>
                  </a:lnTo>
                  <a:lnTo>
                    <a:pt x="553021" y="118884"/>
                  </a:lnTo>
                  <a:lnTo>
                    <a:pt x="556437" y="121107"/>
                  </a:lnTo>
                  <a:lnTo>
                    <a:pt x="560146" y="122313"/>
                  </a:lnTo>
                  <a:lnTo>
                    <a:pt x="562521" y="123126"/>
                  </a:lnTo>
                  <a:lnTo>
                    <a:pt x="565327" y="123532"/>
                  </a:lnTo>
                  <a:lnTo>
                    <a:pt x="568566" y="123532"/>
                  </a:lnTo>
                  <a:lnTo>
                    <a:pt x="576084" y="122643"/>
                  </a:lnTo>
                  <a:lnTo>
                    <a:pt x="582942" y="120002"/>
                  </a:lnTo>
                  <a:lnTo>
                    <a:pt x="586371" y="117551"/>
                  </a:lnTo>
                  <a:lnTo>
                    <a:pt x="589127" y="115582"/>
                  </a:lnTo>
                  <a:lnTo>
                    <a:pt x="594652" y="109397"/>
                  </a:lnTo>
                  <a:lnTo>
                    <a:pt x="599186" y="102133"/>
                  </a:lnTo>
                  <a:lnTo>
                    <a:pt x="602424" y="94462"/>
                  </a:lnTo>
                  <a:lnTo>
                    <a:pt x="604367" y="86385"/>
                  </a:lnTo>
                  <a:lnTo>
                    <a:pt x="605028" y="779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045117" y="9520030"/>
              <a:ext cx="361680" cy="124322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961943" y="9519853"/>
              <a:ext cx="359255" cy="1244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>
                <a:moveTo>
                  <a:pt x="7559979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79" y="10692003"/>
                </a:lnTo>
                <a:lnTo>
                  <a:pt x="7559979" y="0"/>
                </a:lnTo>
                <a:close/>
              </a:path>
            </a:pathLst>
          </a:custGeom>
          <a:solidFill>
            <a:srgbClr val="020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82277" y="139090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40" y="0"/>
                </a:moveTo>
                <a:lnTo>
                  <a:pt x="0" y="48691"/>
                </a:lnTo>
                <a:lnTo>
                  <a:pt x="48183" y="89801"/>
                </a:lnTo>
                <a:lnTo>
                  <a:pt x="56134" y="26225"/>
                </a:lnTo>
                <a:lnTo>
                  <a:pt x="4544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13040" y="147903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337" y="0"/>
                </a:moveTo>
                <a:lnTo>
                  <a:pt x="12141" y="0"/>
                </a:lnTo>
                <a:lnTo>
                  <a:pt x="0" y="56159"/>
                </a:lnTo>
                <a:lnTo>
                  <a:pt x="28219" y="123545"/>
                </a:lnTo>
                <a:lnTo>
                  <a:pt x="56337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23487" y="316437"/>
            <a:ext cx="53975" cy="71120"/>
          </a:xfrm>
          <a:custGeom>
            <a:avLst/>
            <a:gdLst/>
            <a:ahLst/>
            <a:cxnLst/>
            <a:rect l="l" t="t" r="r" b="b"/>
            <a:pathLst>
              <a:path w="53975" h="71120">
                <a:moveTo>
                  <a:pt x="21424" y="0"/>
                </a:moveTo>
                <a:lnTo>
                  <a:pt x="0" y="52349"/>
                </a:lnTo>
                <a:lnTo>
                  <a:pt x="2679" y="71056"/>
                </a:lnTo>
                <a:lnTo>
                  <a:pt x="53530" y="11163"/>
                </a:lnTo>
                <a:lnTo>
                  <a:pt x="2142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22492" y="346277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5021"/>
                </a:lnTo>
                <a:lnTo>
                  <a:pt x="10706" y="52527"/>
                </a:lnTo>
                <a:lnTo>
                  <a:pt x="66865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9939" y="140449"/>
            <a:ext cx="77647" cy="74853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7056342" y="72841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554" y="0"/>
                </a:moveTo>
                <a:lnTo>
                  <a:pt x="0" y="48768"/>
                </a:lnTo>
                <a:lnTo>
                  <a:pt x="48145" y="89839"/>
                </a:lnTo>
                <a:lnTo>
                  <a:pt x="56210" y="26250"/>
                </a:lnTo>
                <a:lnTo>
                  <a:pt x="4555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56281" y="1370153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69">
                <a:moveTo>
                  <a:pt x="45466" y="0"/>
                </a:moveTo>
                <a:lnTo>
                  <a:pt x="0" y="48679"/>
                </a:lnTo>
                <a:lnTo>
                  <a:pt x="48107" y="89903"/>
                </a:lnTo>
                <a:lnTo>
                  <a:pt x="56121" y="26161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43588" y="1264161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5">
                <a:moveTo>
                  <a:pt x="0" y="0"/>
                </a:moveTo>
                <a:lnTo>
                  <a:pt x="0" y="44932"/>
                </a:lnTo>
                <a:lnTo>
                  <a:pt x="10668" y="52400"/>
                </a:lnTo>
                <a:lnTo>
                  <a:pt x="66890" y="3771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36931" y="517083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159" y="0"/>
                </a:moveTo>
                <a:lnTo>
                  <a:pt x="12090" y="0"/>
                </a:lnTo>
                <a:lnTo>
                  <a:pt x="0" y="56248"/>
                </a:lnTo>
                <a:lnTo>
                  <a:pt x="28041" y="123571"/>
                </a:lnTo>
                <a:lnTo>
                  <a:pt x="56159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47300" y="685504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4">
                <a:moveTo>
                  <a:pt x="21437" y="0"/>
                </a:moveTo>
                <a:lnTo>
                  <a:pt x="0" y="52489"/>
                </a:lnTo>
                <a:lnTo>
                  <a:pt x="2679" y="71145"/>
                </a:lnTo>
                <a:lnTo>
                  <a:pt x="53505" y="11214"/>
                </a:lnTo>
                <a:lnTo>
                  <a:pt x="21437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46316" y="715495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881"/>
                </a:lnTo>
                <a:lnTo>
                  <a:pt x="10667" y="52425"/>
                </a:lnTo>
                <a:lnTo>
                  <a:pt x="66878" y="3733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93803" y="509560"/>
            <a:ext cx="77546" cy="74853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29608" y="2760531"/>
            <a:ext cx="77546" cy="7493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79949" y="979314"/>
            <a:ext cx="77597" cy="74790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6561933" y="3128293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5">
                <a:moveTo>
                  <a:pt x="21437" y="0"/>
                </a:moveTo>
                <a:lnTo>
                  <a:pt x="0" y="52476"/>
                </a:lnTo>
                <a:lnTo>
                  <a:pt x="2705" y="71183"/>
                </a:lnTo>
                <a:lnTo>
                  <a:pt x="53543" y="11277"/>
                </a:lnTo>
                <a:lnTo>
                  <a:pt x="21437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82277" y="170681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69">
                <a:moveTo>
                  <a:pt x="45440" y="0"/>
                </a:moveTo>
                <a:lnTo>
                  <a:pt x="0" y="48653"/>
                </a:lnTo>
                <a:lnTo>
                  <a:pt x="48183" y="89763"/>
                </a:lnTo>
                <a:lnTo>
                  <a:pt x="56134" y="26187"/>
                </a:lnTo>
                <a:lnTo>
                  <a:pt x="4544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95669" y="2775549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095" y="0"/>
                </a:moveTo>
                <a:lnTo>
                  <a:pt x="12001" y="0"/>
                </a:lnTo>
                <a:lnTo>
                  <a:pt x="0" y="56159"/>
                </a:lnTo>
                <a:lnTo>
                  <a:pt x="28003" y="123545"/>
                </a:lnTo>
                <a:lnTo>
                  <a:pt x="56095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56281" y="293784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69">
                <a:moveTo>
                  <a:pt x="45466" y="0"/>
                </a:moveTo>
                <a:lnTo>
                  <a:pt x="0" y="48679"/>
                </a:lnTo>
                <a:lnTo>
                  <a:pt x="48107" y="89852"/>
                </a:lnTo>
                <a:lnTo>
                  <a:pt x="56121" y="26238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43588" y="283187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5">
                <a:moveTo>
                  <a:pt x="0" y="0"/>
                </a:moveTo>
                <a:lnTo>
                  <a:pt x="0" y="44907"/>
                </a:lnTo>
                <a:lnTo>
                  <a:pt x="10668" y="52362"/>
                </a:lnTo>
                <a:lnTo>
                  <a:pt x="66890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437392" y="266876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69">
                <a:moveTo>
                  <a:pt x="45466" y="0"/>
                </a:moveTo>
                <a:lnTo>
                  <a:pt x="0" y="48679"/>
                </a:lnTo>
                <a:lnTo>
                  <a:pt x="48209" y="89776"/>
                </a:lnTo>
                <a:lnTo>
                  <a:pt x="56184" y="26212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79949" y="2547057"/>
            <a:ext cx="77597" cy="74726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30316" y="2451666"/>
            <a:ext cx="77482" cy="74879"/>
          </a:xfrm>
          <a:prstGeom prst="rect">
            <a:avLst/>
          </a:prstGeom>
        </p:spPr>
      </p:pic>
      <p:sp>
        <p:nvSpPr>
          <p:cNvPr id="25" name="object 25"/>
          <p:cNvSpPr/>
          <p:nvPr/>
        </p:nvSpPr>
        <p:spPr>
          <a:xfrm>
            <a:off x="6851530" y="3016877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69">
                <a:moveTo>
                  <a:pt x="45427" y="0"/>
                </a:moveTo>
                <a:lnTo>
                  <a:pt x="0" y="48831"/>
                </a:lnTo>
                <a:lnTo>
                  <a:pt x="48145" y="89941"/>
                </a:lnTo>
                <a:lnTo>
                  <a:pt x="56146" y="26314"/>
                </a:lnTo>
                <a:lnTo>
                  <a:pt x="45427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02275" y="460543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919"/>
                </a:lnTo>
                <a:lnTo>
                  <a:pt x="10782" y="52476"/>
                </a:lnTo>
                <a:lnTo>
                  <a:pt x="66916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82277" y="3274471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40" y="0"/>
                </a:moveTo>
                <a:lnTo>
                  <a:pt x="0" y="48691"/>
                </a:lnTo>
                <a:lnTo>
                  <a:pt x="48183" y="89890"/>
                </a:lnTo>
                <a:lnTo>
                  <a:pt x="56134" y="26301"/>
                </a:lnTo>
                <a:lnTo>
                  <a:pt x="4544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07102" y="2889756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210" y="0"/>
                </a:moveTo>
                <a:lnTo>
                  <a:pt x="12039" y="0"/>
                </a:lnTo>
                <a:lnTo>
                  <a:pt x="0" y="56210"/>
                </a:lnTo>
                <a:lnTo>
                  <a:pt x="28130" y="123545"/>
                </a:lnTo>
                <a:lnTo>
                  <a:pt x="5621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990299" y="4495506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133" y="0"/>
                </a:moveTo>
                <a:lnTo>
                  <a:pt x="11988" y="0"/>
                </a:lnTo>
                <a:lnTo>
                  <a:pt x="0" y="56311"/>
                </a:lnTo>
                <a:lnTo>
                  <a:pt x="28066" y="123621"/>
                </a:lnTo>
                <a:lnTo>
                  <a:pt x="56133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456281" y="4505589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66" y="0"/>
                </a:moveTo>
                <a:lnTo>
                  <a:pt x="0" y="48691"/>
                </a:lnTo>
                <a:lnTo>
                  <a:pt x="48107" y="89801"/>
                </a:lnTo>
                <a:lnTo>
                  <a:pt x="56121" y="26149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43588" y="4399625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919"/>
                </a:lnTo>
                <a:lnTo>
                  <a:pt x="10668" y="52336"/>
                </a:lnTo>
                <a:lnTo>
                  <a:pt x="66890" y="3657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437392" y="4236428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66" y="0"/>
                </a:moveTo>
                <a:lnTo>
                  <a:pt x="0" y="48704"/>
                </a:lnTo>
                <a:lnTo>
                  <a:pt x="48209" y="89890"/>
                </a:lnTo>
                <a:lnTo>
                  <a:pt x="56184" y="26250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186167" y="4490223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210" y="0"/>
                </a:moveTo>
                <a:lnTo>
                  <a:pt x="12026" y="0"/>
                </a:lnTo>
                <a:lnTo>
                  <a:pt x="0" y="56273"/>
                </a:lnTo>
                <a:lnTo>
                  <a:pt x="28143" y="123634"/>
                </a:lnTo>
                <a:lnTo>
                  <a:pt x="5621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482277" y="482743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40" y="0"/>
                </a:moveTo>
                <a:lnTo>
                  <a:pt x="0" y="48704"/>
                </a:lnTo>
                <a:lnTo>
                  <a:pt x="48183" y="89852"/>
                </a:lnTo>
                <a:lnTo>
                  <a:pt x="56134" y="26238"/>
                </a:lnTo>
                <a:lnTo>
                  <a:pt x="4544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913040" y="4836341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337" y="0"/>
                </a:moveTo>
                <a:lnTo>
                  <a:pt x="12141" y="0"/>
                </a:lnTo>
                <a:lnTo>
                  <a:pt x="0" y="56095"/>
                </a:lnTo>
                <a:lnTo>
                  <a:pt x="28219" y="123545"/>
                </a:lnTo>
                <a:lnTo>
                  <a:pt x="56337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823487" y="5004732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4">
                <a:moveTo>
                  <a:pt x="21424" y="0"/>
                </a:moveTo>
                <a:lnTo>
                  <a:pt x="0" y="52425"/>
                </a:lnTo>
                <a:lnTo>
                  <a:pt x="2679" y="71196"/>
                </a:lnTo>
                <a:lnTo>
                  <a:pt x="53530" y="11239"/>
                </a:lnTo>
                <a:lnTo>
                  <a:pt x="2142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922492" y="5034760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919"/>
                </a:lnTo>
                <a:lnTo>
                  <a:pt x="10706" y="52425"/>
                </a:lnTo>
                <a:lnTo>
                  <a:pt x="66865" y="3733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object 3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69939" y="4828804"/>
            <a:ext cx="77647" cy="74879"/>
          </a:xfrm>
          <a:prstGeom prst="rect">
            <a:avLst/>
          </a:prstGeom>
        </p:spPr>
      </p:pic>
      <p:sp>
        <p:nvSpPr>
          <p:cNvPr id="39" name="object 39"/>
          <p:cNvSpPr/>
          <p:nvPr/>
        </p:nvSpPr>
        <p:spPr>
          <a:xfrm>
            <a:off x="7456281" y="605857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66" y="0"/>
                </a:moveTo>
                <a:lnTo>
                  <a:pt x="0" y="48640"/>
                </a:lnTo>
                <a:lnTo>
                  <a:pt x="48107" y="89725"/>
                </a:lnTo>
                <a:lnTo>
                  <a:pt x="56121" y="26200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343588" y="5952556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869"/>
                </a:lnTo>
                <a:lnTo>
                  <a:pt x="10668" y="52412"/>
                </a:lnTo>
                <a:lnTo>
                  <a:pt x="66890" y="3810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836931" y="5205448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159" y="0"/>
                </a:moveTo>
                <a:lnTo>
                  <a:pt x="12090" y="0"/>
                </a:lnTo>
                <a:lnTo>
                  <a:pt x="0" y="56184"/>
                </a:lnTo>
                <a:lnTo>
                  <a:pt x="28041" y="123571"/>
                </a:lnTo>
                <a:lnTo>
                  <a:pt x="56159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747300" y="5373912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4">
                <a:moveTo>
                  <a:pt x="21437" y="0"/>
                </a:moveTo>
                <a:lnTo>
                  <a:pt x="0" y="52489"/>
                </a:lnTo>
                <a:lnTo>
                  <a:pt x="2679" y="71221"/>
                </a:lnTo>
                <a:lnTo>
                  <a:pt x="53505" y="11214"/>
                </a:lnTo>
                <a:lnTo>
                  <a:pt x="21437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846316" y="540386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881"/>
                </a:lnTo>
                <a:lnTo>
                  <a:pt x="10667" y="52400"/>
                </a:lnTo>
                <a:lnTo>
                  <a:pt x="66878" y="3810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" name="object 4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693803" y="5197964"/>
            <a:ext cx="77546" cy="74841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29608" y="7448895"/>
            <a:ext cx="77546" cy="74866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779949" y="5667683"/>
            <a:ext cx="77597" cy="74853"/>
          </a:xfrm>
          <a:prstGeom prst="rect">
            <a:avLst/>
          </a:prstGeom>
        </p:spPr>
      </p:pic>
      <p:sp>
        <p:nvSpPr>
          <p:cNvPr id="47" name="object 47"/>
          <p:cNvSpPr/>
          <p:nvPr/>
        </p:nvSpPr>
        <p:spPr>
          <a:xfrm>
            <a:off x="6760181" y="4495890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932"/>
                </a:lnTo>
                <a:lnTo>
                  <a:pt x="10718" y="52374"/>
                </a:lnTo>
                <a:lnTo>
                  <a:pt x="66928" y="3771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84222" y="454857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516" y="0"/>
                </a:moveTo>
                <a:lnTo>
                  <a:pt x="0" y="48679"/>
                </a:lnTo>
                <a:lnTo>
                  <a:pt x="48196" y="89877"/>
                </a:lnTo>
                <a:lnTo>
                  <a:pt x="56184" y="26289"/>
                </a:lnTo>
                <a:lnTo>
                  <a:pt x="4551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482277" y="6395173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40" y="0"/>
                </a:moveTo>
                <a:lnTo>
                  <a:pt x="0" y="48704"/>
                </a:lnTo>
                <a:lnTo>
                  <a:pt x="48183" y="89865"/>
                </a:lnTo>
                <a:lnTo>
                  <a:pt x="56134" y="26225"/>
                </a:lnTo>
                <a:lnTo>
                  <a:pt x="4544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456281" y="762621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66" y="0"/>
                </a:moveTo>
                <a:lnTo>
                  <a:pt x="0" y="48717"/>
                </a:lnTo>
                <a:lnTo>
                  <a:pt x="48107" y="89827"/>
                </a:lnTo>
                <a:lnTo>
                  <a:pt x="56121" y="26200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343588" y="7520278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907"/>
                </a:lnTo>
                <a:lnTo>
                  <a:pt x="10668" y="52387"/>
                </a:lnTo>
                <a:lnTo>
                  <a:pt x="66890" y="3670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437392" y="735713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66" y="0"/>
                </a:moveTo>
                <a:lnTo>
                  <a:pt x="0" y="48666"/>
                </a:lnTo>
                <a:lnTo>
                  <a:pt x="48209" y="89903"/>
                </a:lnTo>
                <a:lnTo>
                  <a:pt x="56184" y="26200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851530" y="7705382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27" y="0"/>
                </a:moveTo>
                <a:lnTo>
                  <a:pt x="0" y="48704"/>
                </a:lnTo>
                <a:lnTo>
                  <a:pt x="48145" y="89801"/>
                </a:lnTo>
                <a:lnTo>
                  <a:pt x="56146" y="26136"/>
                </a:lnTo>
                <a:lnTo>
                  <a:pt x="45427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630806" y="8923949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083" y="0"/>
                </a:moveTo>
                <a:lnTo>
                  <a:pt x="11925" y="0"/>
                </a:lnTo>
                <a:lnTo>
                  <a:pt x="0" y="56261"/>
                </a:lnTo>
                <a:lnTo>
                  <a:pt x="28067" y="123507"/>
                </a:lnTo>
                <a:lnTo>
                  <a:pt x="56083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482277" y="7962891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40" y="0"/>
                </a:moveTo>
                <a:lnTo>
                  <a:pt x="0" y="48742"/>
                </a:lnTo>
                <a:lnTo>
                  <a:pt x="48183" y="89776"/>
                </a:lnTo>
                <a:lnTo>
                  <a:pt x="56134" y="26250"/>
                </a:lnTo>
                <a:lnTo>
                  <a:pt x="4544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456281" y="9193860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66" y="0"/>
                </a:moveTo>
                <a:lnTo>
                  <a:pt x="0" y="48729"/>
                </a:lnTo>
                <a:lnTo>
                  <a:pt x="48107" y="89890"/>
                </a:lnTo>
                <a:lnTo>
                  <a:pt x="56121" y="26250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343588" y="908789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958"/>
                </a:lnTo>
                <a:lnTo>
                  <a:pt x="10668" y="52463"/>
                </a:lnTo>
                <a:lnTo>
                  <a:pt x="66890" y="3797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437392" y="8924803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66" y="0"/>
                </a:moveTo>
                <a:lnTo>
                  <a:pt x="0" y="48793"/>
                </a:lnTo>
                <a:lnTo>
                  <a:pt x="48209" y="89852"/>
                </a:lnTo>
                <a:lnTo>
                  <a:pt x="56184" y="26250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9" name="object 5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779949" y="8803019"/>
            <a:ext cx="77597" cy="74917"/>
          </a:xfrm>
          <a:prstGeom prst="rect">
            <a:avLst/>
          </a:prstGeom>
        </p:spPr>
      </p:pic>
      <p:sp>
        <p:nvSpPr>
          <p:cNvPr id="60" name="object 60"/>
          <p:cNvSpPr/>
          <p:nvPr/>
        </p:nvSpPr>
        <p:spPr>
          <a:xfrm>
            <a:off x="6910166" y="10523270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210" y="0"/>
                </a:moveTo>
                <a:lnTo>
                  <a:pt x="12052" y="0"/>
                </a:lnTo>
                <a:lnTo>
                  <a:pt x="0" y="56159"/>
                </a:lnTo>
                <a:lnTo>
                  <a:pt x="28143" y="123558"/>
                </a:lnTo>
                <a:lnTo>
                  <a:pt x="5621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494331" y="951081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554" y="0"/>
                </a:moveTo>
                <a:lnTo>
                  <a:pt x="0" y="48691"/>
                </a:lnTo>
                <a:lnTo>
                  <a:pt x="48145" y="89877"/>
                </a:lnTo>
                <a:lnTo>
                  <a:pt x="56235" y="26200"/>
                </a:lnTo>
                <a:lnTo>
                  <a:pt x="4555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355693" y="10635869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881"/>
                </a:lnTo>
                <a:lnTo>
                  <a:pt x="10680" y="52362"/>
                </a:lnTo>
                <a:lnTo>
                  <a:pt x="66890" y="3721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449447" y="1047270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529" y="0"/>
                </a:moveTo>
                <a:lnTo>
                  <a:pt x="0" y="48628"/>
                </a:lnTo>
                <a:lnTo>
                  <a:pt x="48209" y="89928"/>
                </a:lnTo>
                <a:lnTo>
                  <a:pt x="56286" y="26225"/>
                </a:lnTo>
                <a:lnTo>
                  <a:pt x="45529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4" name="object 6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792101" y="10350959"/>
            <a:ext cx="77660" cy="74803"/>
          </a:xfrm>
          <a:prstGeom prst="rect">
            <a:avLst/>
          </a:prstGeom>
        </p:spPr>
      </p:pic>
      <p:sp>
        <p:nvSpPr>
          <p:cNvPr id="65" name="object 65"/>
          <p:cNvSpPr/>
          <p:nvPr/>
        </p:nvSpPr>
        <p:spPr>
          <a:xfrm>
            <a:off x="6518925" y="293784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69">
                <a:moveTo>
                  <a:pt x="45554" y="0"/>
                </a:moveTo>
                <a:lnTo>
                  <a:pt x="0" y="48679"/>
                </a:lnTo>
                <a:lnTo>
                  <a:pt x="48145" y="89852"/>
                </a:lnTo>
                <a:lnTo>
                  <a:pt x="56184" y="26238"/>
                </a:lnTo>
                <a:lnTo>
                  <a:pt x="4555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406206" y="283187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5">
                <a:moveTo>
                  <a:pt x="0" y="0"/>
                </a:moveTo>
                <a:lnTo>
                  <a:pt x="0" y="44907"/>
                </a:lnTo>
                <a:lnTo>
                  <a:pt x="10706" y="52362"/>
                </a:lnTo>
                <a:lnTo>
                  <a:pt x="66916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500060" y="266876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69">
                <a:moveTo>
                  <a:pt x="45466" y="0"/>
                </a:moveTo>
                <a:lnTo>
                  <a:pt x="0" y="48679"/>
                </a:lnTo>
                <a:lnTo>
                  <a:pt x="48158" y="89776"/>
                </a:lnTo>
                <a:lnTo>
                  <a:pt x="56184" y="26212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364968" y="460543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919"/>
                </a:lnTo>
                <a:lnTo>
                  <a:pt x="10731" y="52476"/>
                </a:lnTo>
                <a:lnTo>
                  <a:pt x="66941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544919" y="3274471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40" y="0"/>
                </a:moveTo>
                <a:lnTo>
                  <a:pt x="0" y="48691"/>
                </a:lnTo>
                <a:lnTo>
                  <a:pt x="48260" y="89890"/>
                </a:lnTo>
                <a:lnTo>
                  <a:pt x="56184" y="26301"/>
                </a:lnTo>
                <a:lnTo>
                  <a:pt x="4544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500060" y="4236428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66" y="0"/>
                </a:moveTo>
                <a:lnTo>
                  <a:pt x="0" y="48704"/>
                </a:lnTo>
                <a:lnTo>
                  <a:pt x="48158" y="89890"/>
                </a:lnTo>
                <a:lnTo>
                  <a:pt x="56184" y="26250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248836" y="4490223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210" y="0"/>
                </a:moveTo>
                <a:lnTo>
                  <a:pt x="12064" y="0"/>
                </a:lnTo>
                <a:lnTo>
                  <a:pt x="0" y="56273"/>
                </a:lnTo>
                <a:lnTo>
                  <a:pt x="28168" y="123634"/>
                </a:lnTo>
                <a:lnTo>
                  <a:pt x="5621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990444" y="147903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222" y="0"/>
                </a:moveTo>
                <a:lnTo>
                  <a:pt x="12039" y="0"/>
                </a:lnTo>
                <a:lnTo>
                  <a:pt x="0" y="56159"/>
                </a:lnTo>
                <a:lnTo>
                  <a:pt x="28155" y="123545"/>
                </a:lnTo>
                <a:lnTo>
                  <a:pt x="56222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900826" y="316437"/>
            <a:ext cx="53975" cy="71120"/>
          </a:xfrm>
          <a:custGeom>
            <a:avLst/>
            <a:gdLst/>
            <a:ahLst/>
            <a:cxnLst/>
            <a:rect l="l" t="t" r="r" b="b"/>
            <a:pathLst>
              <a:path w="53975" h="71120">
                <a:moveTo>
                  <a:pt x="21424" y="0"/>
                </a:moveTo>
                <a:lnTo>
                  <a:pt x="0" y="52349"/>
                </a:lnTo>
                <a:lnTo>
                  <a:pt x="2679" y="71056"/>
                </a:lnTo>
                <a:lnTo>
                  <a:pt x="53505" y="11163"/>
                </a:lnTo>
                <a:lnTo>
                  <a:pt x="2142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999856" y="346277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5021"/>
                </a:lnTo>
                <a:lnTo>
                  <a:pt x="10591" y="52527"/>
                </a:lnTo>
                <a:lnTo>
                  <a:pt x="66865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5" name="object 7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847264" y="140449"/>
            <a:ext cx="77711" cy="74853"/>
          </a:xfrm>
          <a:prstGeom prst="rect">
            <a:avLst/>
          </a:prstGeom>
        </p:spPr>
      </p:pic>
      <p:sp>
        <p:nvSpPr>
          <p:cNvPr id="76" name="object 76"/>
          <p:cNvSpPr/>
          <p:nvPr/>
        </p:nvSpPr>
        <p:spPr>
          <a:xfrm>
            <a:off x="5133607" y="72841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567" y="0"/>
                </a:moveTo>
                <a:lnTo>
                  <a:pt x="0" y="48768"/>
                </a:lnTo>
                <a:lnTo>
                  <a:pt x="48323" y="89839"/>
                </a:lnTo>
                <a:lnTo>
                  <a:pt x="56299" y="26250"/>
                </a:lnTo>
                <a:lnTo>
                  <a:pt x="45567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533521" y="1370153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69">
                <a:moveTo>
                  <a:pt x="45504" y="0"/>
                </a:moveTo>
                <a:lnTo>
                  <a:pt x="0" y="48679"/>
                </a:lnTo>
                <a:lnTo>
                  <a:pt x="48183" y="89903"/>
                </a:lnTo>
                <a:lnTo>
                  <a:pt x="56222" y="26161"/>
                </a:lnTo>
                <a:lnTo>
                  <a:pt x="4550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420889" y="1264161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5">
                <a:moveTo>
                  <a:pt x="0" y="0"/>
                </a:moveTo>
                <a:lnTo>
                  <a:pt x="0" y="44932"/>
                </a:lnTo>
                <a:lnTo>
                  <a:pt x="10706" y="52400"/>
                </a:lnTo>
                <a:lnTo>
                  <a:pt x="66941" y="3771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914230" y="517083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273" y="0"/>
                </a:moveTo>
                <a:lnTo>
                  <a:pt x="12090" y="0"/>
                </a:lnTo>
                <a:lnTo>
                  <a:pt x="0" y="56248"/>
                </a:lnTo>
                <a:lnTo>
                  <a:pt x="28130" y="123571"/>
                </a:lnTo>
                <a:lnTo>
                  <a:pt x="56273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824663" y="685504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4">
                <a:moveTo>
                  <a:pt x="21348" y="0"/>
                </a:moveTo>
                <a:lnTo>
                  <a:pt x="0" y="52489"/>
                </a:lnTo>
                <a:lnTo>
                  <a:pt x="2628" y="71145"/>
                </a:lnTo>
                <a:lnTo>
                  <a:pt x="53530" y="11214"/>
                </a:lnTo>
                <a:lnTo>
                  <a:pt x="21348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923618" y="715495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881"/>
                </a:lnTo>
                <a:lnTo>
                  <a:pt x="10731" y="52425"/>
                </a:lnTo>
                <a:lnTo>
                  <a:pt x="66916" y="3733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2" name="object 8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771166" y="509560"/>
            <a:ext cx="77597" cy="74853"/>
          </a:xfrm>
          <a:prstGeom prst="rect">
            <a:avLst/>
          </a:prstGeom>
        </p:spPr>
      </p:pic>
      <p:pic>
        <p:nvPicPr>
          <p:cNvPr id="83" name="object 8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906910" y="2760531"/>
            <a:ext cx="77597" cy="74930"/>
          </a:xfrm>
          <a:prstGeom prst="rect">
            <a:avLst/>
          </a:prstGeom>
        </p:spPr>
      </p:pic>
      <p:pic>
        <p:nvPicPr>
          <p:cNvPr id="84" name="object 8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57338" y="979314"/>
            <a:ext cx="77546" cy="74790"/>
          </a:xfrm>
          <a:prstGeom prst="rect">
            <a:avLst/>
          </a:prstGeom>
        </p:spPr>
      </p:pic>
      <p:sp>
        <p:nvSpPr>
          <p:cNvPr id="85" name="object 85"/>
          <p:cNvSpPr/>
          <p:nvPr/>
        </p:nvSpPr>
        <p:spPr>
          <a:xfrm>
            <a:off x="4639271" y="3128293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5">
                <a:moveTo>
                  <a:pt x="21462" y="0"/>
                </a:moveTo>
                <a:lnTo>
                  <a:pt x="0" y="52476"/>
                </a:lnTo>
                <a:lnTo>
                  <a:pt x="2730" y="71183"/>
                </a:lnTo>
                <a:lnTo>
                  <a:pt x="53581" y="11277"/>
                </a:lnTo>
                <a:lnTo>
                  <a:pt x="21462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672995" y="2775549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184" y="0"/>
                </a:moveTo>
                <a:lnTo>
                  <a:pt x="12039" y="0"/>
                </a:lnTo>
                <a:lnTo>
                  <a:pt x="0" y="56159"/>
                </a:lnTo>
                <a:lnTo>
                  <a:pt x="28066" y="123545"/>
                </a:lnTo>
                <a:lnTo>
                  <a:pt x="5618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7" name="object 8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57338" y="2547057"/>
            <a:ext cx="77546" cy="74726"/>
          </a:xfrm>
          <a:prstGeom prst="rect">
            <a:avLst/>
          </a:prstGeom>
        </p:spPr>
      </p:pic>
      <p:pic>
        <p:nvPicPr>
          <p:cNvPr id="88" name="object 8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707654" y="2451666"/>
            <a:ext cx="77571" cy="74879"/>
          </a:xfrm>
          <a:prstGeom prst="rect">
            <a:avLst/>
          </a:prstGeom>
        </p:spPr>
      </p:pic>
      <p:sp>
        <p:nvSpPr>
          <p:cNvPr id="89" name="object 89"/>
          <p:cNvSpPr/>
          <p:nvPr/>
        </p:nvSpPr>
        <p:spPr>
          <a:xfrm>
            <a:off x="4928832" y="3016877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69">
                <a:moveTo>
                  <a:pt x="45491" y="0"/>
                </a:moveTo>
                <a:lnTo>
                  <a:pt x="0" y="48831"/>
                </a:lnTo>
                <a:lnTo>
                  <a:pt x="48209" y="89941"/>
                </a:lnTo>
                <a:lnTo>
                  <a:pt x="56184" y="26314"/>
                </a:lnTo>
                <a:lnTo>
                  <a:pt x="45491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379639" y="460543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919"/>
                </a:lnTo>
                <a:lnTo>
                  <a:pt x="10693" y="52476"/>
                </a:lnTo>
                <a:lnTo>
                  <a:pt x="66903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784466" y="2889756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184" y="0"/>
                </a:moveTo>
                <a:lnTo>
                  <a:pt x="12001" y="0"/>
                </a:lnTo>
                <a:lnTo>
                  <a:pt x="0" y="56210"/>
                </a:lnTo>
                <a:lnTo>
                  <a:pt x="28092" y="123545"/>
                </a:lnTo>
                <a:lnTo>
                  <a:pt x="5618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067587" y="4495506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146" y="0"/>
                </a:moveTo>
                <a:lnTo>
                  <a:pt x="12039" y="0"/>
                </a:lnTo>
                <a:lnTo>
                  <a:pt x="0" y="56311"/>
                </a:lnTo>
                <a:lnTo>
                  <a:pt x="28054" y="123621"/>
                </a:lnTo>
                <a:lnTo>
                  <a:pt x="5614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533521" y="4505589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504" y="0"/>
                </a:moveTo>
                <a:lnTo>
                  <a:pt x="0" y="48691"/>
                </a:lnTo>
                <a:lnTo>
                  <a:pt x="48183" y="89801"/>
                </a:lnTo>
                <a:lnTo>
                  <a:pt x="56222" y="26149"/>
                </a:lnTo>
                <a:lnTo>
                  <a:pt x="4550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420889" y="4399625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919"/>
                </a:lnTo>
                <a:lnTo>
                  <a:pt x="10706" y="52336"/>
                </a:lnTo>
                <a:lnTo>
                  <a:pt x="66941" y="3657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514669" y="4236428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605" y="0"/>
                </a:moveTo>
                <a:lnTo>
                  <a:pt x="0" y="48704"/>
                </a:lnTo>
                <a:lnTo>
                  <a:pt x="48234" y="89890"/>
                </a:lnTo>
                <a:lnTo>
                  <a:pt x="56248" y="26250"/>
                </a:lnTo>
                <a:lnTo>
                  <a:pt x="45605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263547" y="4490223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083" y="0"/>
                </a:moveTo>
                <a:lnTo>
                  <a:pt x="11988" y="0"/>
                </a:lnTo>
                <a:lnTo>
                  <a:pt x="0" y="56273"/>
                </a:lnTo>
                <a:lnTo>
                  <a:pt x="28092" y="123634"/>
                </a:lnTo>
                <a:lnTo>
                  <a:pt x="56083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559554" y="482743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554" y="0"/>
                </a:moveTo>
                <a:lnTo>
                  <a:pt x="0" y="48704"/>
                </a:lnTo>
                <a:lnTo>
                  <a:pt x="48145" y="89852"/>
                </a:lnTo>
                <a:lnTo>
                  <a:pt x="56210" y="26238"/>
                </a:lnTo>
                <a:lnTo>
                  <a:pt x="4555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990444" y="4836341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222" y="0"/>
                </a:moveTo>
                <a:lnTo>
                  <a:pt x="12039" y="0"/>
                </a:lnTo>
                <a:lnTo>
                  <a:pt x="0" y="56095"/>
                </a:lnTo>
                <a:lnTo>
                  <a:pt x="28155" y="123545"/>
                </a:lnTo>
                <a:lnTo>
                  <a:pt x="56222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900826" y="5004732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4">
                <a:moveTo>
                  <a:pt x="21424" y="0"/>
                </a:moveTo>
                <a:lnTo>
                  <a:pt x="0" y="52425"/>
                </a:lnTo>
                <a:lnTo>
                  <a:pt x="2679" y="71196"/>
                </a:lnTo>
                <a:lnTo>
                  <a:pt x="53505" y="11239"/>
                </a:lnTo>
                <a:lnTo>
                  <a:pt x="2142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999856" y="5034760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919"/>
                </a:lnTo>
                <a:lnTo>
                  <a:pt x="10591" y="52425"/>
                </a:lnTo>
                <a:lnTo>
                  <a:pt x="66865" y="3733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1" name="object 10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847264" y="4828804"/>
            <a:ext cx="77711" cy="74879"/>
          </a:xfrm>
          <a:prstGeom prst="rect">
            <a:avLst/>
          </a:prstGeom>
        </p:spPr>
      </p:pic>
      <p:sp>
        <p:nvSpPr>
          <p:cNvPr id="102" name="object 102"/>
          <p:cNvSpPr/>
          <p:nvPr/>
        </p:nvSpPr>
        <p:spPr>
          <a:xfrm>
            <a:off x="4914230" y="5205448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273" y="0"/>
                </a:moveTo>
                <a:lnTo>
                  <a:pt x="12090" y="0"/>
                </a:lnTo>
                <a:lnTo>
                  <a:pt x="0" y="56184"/>
                </a:lnTo>
                <a:lnTo>
                  <a:pt x="28130" y="123571"/>
                </a:lnTo>
                <a:lnTo>
                  <a:pt x="56273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824663" y="5373912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4">
                <a:moveTo>
                  <a:pt x="21348" y="0"/>
                </a:moveTo>
                <a:lnTo>
                  <a:pt x="0" y="52489"/>
                </a:lnTo>
                <a:lnTo>
                  <a:pt x="2628" y="71221"/>
                </a:lnTo>
                <a:lnTo>
                  <a:pt x="53530" y="11214"/>
                </a:lnTo>
                <a:lnTo>
                  <a:pt x="21348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923618" y="540386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881"/>
                </a:lnTo>
                <a:lnTo>
                  <a:pt x="10731" y="52400"/>
                </a:lnTo>
                <a:lnTo>
                  <a:pt x="66916" y="3810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5" name="object 10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771166" y="5197964"/>
            <a:ext cx="77597" cy="74841"/>
          </a:xfrm>
          <a:prstGeom prst="rect">
            <a:avLst/>
          </a:prstGeom>
        </p:spPr>
      </p:pic>
      <p:pic>
        <p:nvPicPr>
          <p:cNvPr id="106" name="object 10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906910" y="7448895"/>
            <a:ext cx="77597" cy="74866"/>
          </a:xfrm>
          <a:prstGeom prst="rect">
            <a:avLst/>
          </a:prstGeom>
        </p:spPr>
      </p:pic>
      <p:pic>
        <p:nvPicPr>
          <p:cNvPr id="107" name="object 10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857338" y="5667683"/>
            <a:ext cx="77546" cy="74853"/>
          </a:xfrm>
          <a:prstGeom prst="rect">
            <a:avLst/>
          </a:prstGeom>
        </p:spPr>
      </p:pic>
      <p:sp>
        <p:nvSpPr>
          <p:cNvPr id="108" name="object 108"/>
          <p:cNvSpPr/>
          <p:nvPr/>
        </p:nvSpPr>
        <p:spPr>
          <a:xfrm>
            <a:off x="4837560" y="4495890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932"/>
                </a:lnTo>
                <a:lnTo>
                  <a:pt x="10731" y="52374"/>
                </a:lnTo>
                <a:lnTo>
                  <a:pt x="66827" y="3771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961574" y="454857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529" y="0"/>
                </a:moveTo>
                <a:lnTo>
                  <a:pt x="0" y="48679"/>
                </a:lnTo>
                <a:lnTo>
                  <a:pt x="48209" y="89877"/>
                </a:lnTo>
                <a:lnTo>
                  <a:pt x="56159" y="26289"/>
                </a:lnTo>
                <a:lnTo>
                  <a:pt x="45529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533521" y="762621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504" y="0"/>
                </a:moveTo>
                <a:lnTo>
                  <a:pt x="0" y="48717"/>
                </a:lnTo>
                <a:lnTo>
                  <a:pt x="48183" y="89827"/>
                </a:lnTo>
                <a:lnTo>
                  <a:pt x="56222" y="26200"/>
                </a:lnTo>
                <a:lnTo>
                  <a:pt x="4550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420889" y="7520278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907"/>
                </a:lnTo>
                <a:lnTo>
                  <a:pt x="10706" y="52387"/>
                </a:lnTo>
                <a:lnTo>
                  <a:pt x="66941" y="3670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928832" y="7705382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491" y="0"/>
                </a:moveTo>
                <a:lnTo>
                  <a:pt x="0" y="48704"/>
                </a:lnTo>
                <a:lnTo>
                  <a:pt x="48209" y="89801"/>
                </a:lnTo>
                <a:lnTo>
                  <a:pt x="56184" y="26136"/>
                </a:lnTo>
                <a:lnTo>
                  <a:pt x="45491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708056" y="8923949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184" y="0"/>
                </a:moveTo>
                <a:lnTo>
                  <a:pt x="12001" y="0"/>
                </a:lnTo>
                <a:lnTo>
                  <a:pt x="0" y="56261"/>
                </a:lnTo>
                <a:lnTo>
                  <a:pt x="28092" y="123507"/>
                </a:lnTo>
                <a:lnTo>
                  <a:pt x="5618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559554" y="7962891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554" y="0"/>
                </a:moveTo>
                <a:lnTo>
                  <a:pt x="0" y="48742"/>
                </a:lnTo>
                <a:lnTo>
                  <a:pt x="48145" y="89776"/>
                </a:lnTo>
                <a:lnTo>
                  <a:pt x="56210" y="26250"/>
                </a:lnTo>
                <a:lnTo>
                  <a:pt x="4555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514669" y="8924803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605" y="0"/>
                </a:moveTo>
                <a:lnTo>
                  <a:pt x="0" y="48793"/>
                </a:lnTo>
                <a:lnTo>
                  <a:pt x="48234" y="89852"/>
                </a:lnTo>
                <a:lnTo>
                  <a:pt x="56248" y="26250"/>
                </a:lnTo>
                <a:lnTo>
                  <a:pt x="45605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6" name="object 1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857338" y="8803019"/>
            <a:ext cx="77546" cy="74917"/>
          </a:xfrm>
          <a:prstGeom prst="rect">
            <a:avLst/>
          </a:prstGeom>
        </p:spPr>
      </p:pic>
      <p:sp>
        <p:nvSpPr>
          <p:cNvPr id="117" name="object 117"/>
          <p:cNvSpPr/>
          <p:nvPr/>
        </p:nvSpPr>
        <p:spPr>
          <a:xfrm>
            <a:off x="4987492" y="10523270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210" y="0"/>
                </a:moveTo>
                <a:lnTo>
                  <a:pt x="12026" y="0"/>
                </a:lnTo>
                <a:lnTo>
                  <a:pt x="0" y="56159"/>
                </a:lnTo>
                <a:lnTo>
                  <a:pt x="28117" y="123558"/>
                </a:lnTo>
                <a:lnTo>
                  <a:pt x="5621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571695" y="951081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516" y="0"/>
                </a:moveTo>
                <a:lnTo>
                  <a:pt x="0" y="48691"/>
                </a:lnTo>
                <a:lnTo>
                  <a:pt x="48196" y="89877"/>
                </a:lnTo>
                <a:lnTo>
                  <a:pt x="56172" y="26200"/>
                </a:lnTo>
                <a:lnTo>
                  <a:pt x="4551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432993" y="10635869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881"/>
                </a:lnTo>
                <a:lnTo>
                  <a:pt x="10769" y="52362"/>
                </a:lnTo>
                <a:lnTo>
                  <a:pt x="66941" y="3721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526860" y="1047270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389" y="0"/>
                </a:moveTo>
                <a:lnTo>
                  <a:pt x="0" y="48628"/>
                </a:lnTo>
                <a:lnTo>
                  <a:pt x="48145" y="89928"/>
                </a:lnTo>
                <a:lnTo>
                  <a:pt x="56134" y="26225"/>
                </a:lnTo>
                <a:lnTo>
                  <a:pt x="45389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1" name="object 12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869415" y="10350959"/>
            <a:ext cx="77660" cy="74803"/>
          </a:xfrm>
          <a:prstGeom prst="rect">
            <a:avLst/>
          </a:prstGeom>
        </p:spPr>
      </p:pic>
      <p:sp>
        <p:nvSpPr>
          <p:cNvPr id="122" name="object 122"/>
          <p:cNvSpPr/>
          <p:nvPr/>
        </p:nvSpPr>
        <p:spPr>
          <a:xfrm>
            <a:off x="4596226" y="293784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69">
                <a:moveTo>
                  <a:pt x="45529" y="0"/>
                </a:moveTo>
                <a:lnTo>
                  <a:pt x="0" y="48679"/>
                </a:lnTo>
                <a:lnTo>
                  <a:pt x="48183" y="89852"/>
                </a:lnTo>
                <a:lnTo>
                  <a:pt x="56184" y="26238"/>
                </a:lnTo>
                <a:lnTo>
                  <a:pt x="45529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483621" y="283187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5">
                <a:moveTo>
                  <a:pt x="0" y="0"/>
                </a:moveTo>
                <a:lnTo>
                  <a:pt x="0" y="44907"/>
                </a:lnTo>
                <a:lnTo>
                  <a:pt x="10706" y="52362"/>
                </a:lnTo>
                <a:lnTo>
                  <a:pt x="66865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577449" y="266876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69">
                <a:moveTo>
                  <a:pt x="45389" y="0"/>
                </a:moveTo>
                <a:lnTo>
                  <a:pt x="0" y="48679"/>
                </a:lnTo>
                <a:lnTo>
                  <a:pt x="48120" y="89776"/>
                </a:lnTo>
                <a:lnTo>
                  <a:pt x="56095" y="26212"/>
                </a:lnTo>
                <a:lnTo>
                  <a:pt x="45389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442305" y="460543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919"/>
                </a:lnTo>
                <a:lnTo>
                  <a:pt x="10680" y="52476"/>
                </a:lnTo>
                <a:lnTo>
                  <a:pt x="66967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622234" y="3274471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580" y="0"/>
                </a:moveTo>
                <a:lnTo>
                  <a:pt x="0" y="48691"/>
                </a:lnTo>
                <a:lnTo>
                  <a:pt x="48221" y="89890"/>
                </a:lnTo>
                <a:lnTo>
                  <a:pt x="56235" y="26301"/>
                </a:lnTo>
                <a:lnTo>
                  <a:pt x="4558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577449" y="4236428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389" y="0"/>
                </a:moveTo>
                <a:lnTo>
                  <a:pt x="0" y="48704"/>
                </a:lnTo>
                <a:lnTo>
                  <a:pt x="48120" y="89890"/>
                </a:lnTo>
                <a:lnTo>
                  <a:pt x="56095" y="26250"/>
                </a:lnTo>
                <a:lnTo>
                  <a:pt x="45389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8" name="object 128"/>
          <p:cNvGrpSpPr/>
          <p:nvPr/>
        </p:nvGrpSpPr>
        <p:grpSpPr>
          <a:xfrm>
            <a:off x="0" y="0"/>
            <a:ext cx="7560309" cy="10692130"/>
            <a:chOff x="0" y="0"/>
            <a:chExt cx="7560309" cy="10692130"/>
          </a:xfrm>
        </p:grpSpPr>
        <p:sp>
          <p:nvSpPr>
            <p:cNvPr id="129" name="object 129"/>
            <p:cNvSpPr/>
            <p:nvPr/>
          </p:nvSpPr>
          <p:spPr>
            <a:xfrm>
              <a:off x="4326187" y="4490223"/>
              <a:ext cx="56515" cy="123825"/>
            </a:xfrm>
            <a:custGeom>
              <a:avLst/>
              <a:gdLst/>
              <a:ahLst/>
              <a:cxnLst/>
              <a:rect l="l" t="t" r="r" b="b"/>
              <a:pathLst>
                <a:path w="56514" h="123825">
                  <a:moveTo>
                    <a:pt x="56210" y="0"/>
                  </a:moveTo>
                  <a:lnTo>
                    <a:pt x="12014" y="0"/>
                  </a:lnTo>
                  <a:lnTo>
                    <a:pt x="0" y="56273"/>
                  </a:lnTo>
                  <a:lnTo>
                    <a:pt x="28130" y="123634"/>
                  </a:lnTo>
                  <a:lnTo>
                    <a:pt x="56210" y="0"/>
                  </a:lnTo>
                  <a:close/>
                </a:path>
              </a:pathLst>
            </a:custGeom>
            <a:solidFill>
              <a:srgbClr val="726658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1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3126" y="0"/>
              <a:ext cx="7536007" cy="10688230"/>
            </a:xfrm>
            <a:prstGeom prst="rect">
              <a:avLst/>
            </a:prstGeom>
          </p:spPr>
        </p:pic>
        <p:sp>
          <p:nvSpPr>
            <p:cNvPr id="131" name="object 131"/>
            <p:cNvSpPr/>
            <p:nvPr/>
          </p:nvSpPr>
          <p:spPr>
            <a:xfrm>
              <a:off x="1844814" y="4996967"/>
              <a:ext cx="133985" cy="5617210"/>
            </a:xfrm>
            <a:custGeom>
              <a:avLst/>
              <a:gdLst/>
              <a:ahLst/>
              <a:cxnLst/>
              <a:rect l="l" t="t" r="r" b="b"/>
              <a:pathLst>
                <a:path w="133985" h="5617209">
                  <a:moveTo>
                    <a:pt x="56159" y="4274693"/>
                  </a:moveTo>
                  <a:lnTo>
                    <a:pt x="11988" y="4274693"/>
                  </a:lnTo>
                  <a:lnTo>
                    <a:pt x="0" y="4330827"/>
                  </a:lnTo>
                  <a:lnTo>
                    <a:pt x="28041" y="4398315"/>
                  </a:lnTo>
                  <a:lnTo>
                    <a:pt x="56159" y="4274693"/>
                  </a:lnTo>
                  <a:close/>
                </a:path>
                <a:path w="133985" h="5617209">
                  <a:moveTo>
                    <a:pt x="80746" y="5568543"/>
                  </a:moveTo>
                  <a:lnTo>
                    <a:pt x="13804" y="5564797"/>
                  </a:lnTo>
                  <a:lnTo>
                    <a:pt x="13804" y="5609869"/>
                  </a:lnTo>
                  <a:lnTo>
                    <a:pt x="24523" y="5617197"/>
                  </a:lnTo>
                  <a:lnTo>
                    <a:pt x="80746" y="5568543"/>
                  </a:lnTo>
                  <a:close/>
                </a:path>
                <a:path w="133985" h="5617209">
                  <a:moveTo>
                    <a:pt x="133578" y="0"/>
                  </a:moveTo>
                  <a:lnTo>
                    <a:pt x="89395" y="0"/>
                  </a:lnTo>
                  <a:lnTo>
                    <a:pt x="77304" y="56134"/>
                  </a:lnTo>
                  <a:lnTo>
                    <a:pt x="105448" y="123532"/>
                  </a:lnTo>
                  <a:lnTo>
                    <a:pt x="133578" y="0"/>
                  </a:lnTo>
                  <a:close/>
                </a:path>
              </a:pathLst>
            </a:custGeom>
            <a:solidFill>
              <a:srgbClr val="726658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79051" y="4989507"/>
              <a:ext cx="77558" cy="74815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856131" y="4500715"/>
              <a:ext cx="77609" cy="74866"/>
            </a:xfrm>
            <a:prstGeom prst="rect">
              <a:avLst/>
            </a:prstGeom>
          </p:spPr>
        </p:pic>
        <p:sp>
          <p:nvSpPr>
            <p:cNvPr id="134" name="object 134"/>
            <p:cNvSpPr/>
            <p:nvPr/>
          </p:nvSpPr>
          <p:spPr>
            <a:xfrm>
              <a:off x="2005507" y="8999702"/>
              <a:ext cx="166370" cy="251460"/>
            </a:xfrm>
            <a:custGeom>
              <a:avLst/>
              <a:gdLst/>
              <a:ahLst/>
              <a:cxnLst/>
              <a:rect l="l" t="t" r="r" b="b"/>
              <a:pathLst>
                <a:path w="166369" h="251459">
                  <a:moveTo>
                    <a:pt x="53568" y="179806"/>
                  </a:moveTo>
                  <a:lnTo>
                    <a:pt x="21374" y="168592"/>
                  </a:lnTo>
                  <a:lnTo>
                    <a:pt x="0" y="221107"/>
                  </a:lnTo>
                  <a:lnTo>
                    <a:pt x="2705" y="239750"/>
                  </a:lnTo>
                  <a:lnTo>
                    <a:pt x="53568" y="179806"/>
                  </a:lnTo>
                  <a:close/>
                </a:path>
                <a:path w="166369" h="251459">
                  <a:moveTo>
                    <a:pt x="145834" y="0"/>
                  </a:moveTo>
                  <a:lnTo>
                    <a:pt x="101650" y="0"/>
                  </a:lnTo>
                  <a:lnTo>
                    <a:pt x="89598" y="56273"/>
                  </a:lnTo>
                  <a:lnTo>
                    <a:pt x="117767" y="123558"/>
                  </a:lnTo>
                  <a:lnTo>
                    <a:pt x="145834" y="0"/>
                  </a:lnTo>
                  <a:close/>
                </a:path>
                <a:path w="166369" h="251459">
                  <a:moveTo>
                    <a:pt x="165823" y="202272"/>
                  </a:moveTo>
                  <a:lnTo>
                    <a:pt x="99034" y="198577"/>
                  </a:lnTo>
                  <a:lnTo>
                    <a:pt x="99034" y="243459"/>
                  </a:lnTo>
                  <a:lnTo>
                    <a:pt x="109740" y="250926"/>
                  </a:lnTo>
                  <a:lnTo>
                    <a:pt x="165823" y="202272"/>
                  </a:lnTo>
                  <a:close/>
                </a:path>
              </a:pathLst>
            </a:custGeom>
            <a:solidFill>
              <a:srgbClr val="726658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5" name="object 1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951963" y="8992317"/>
              <a:ext cx="77673" cy="74879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017896" y="10588932"/>
              <a:ext cx="77558" cy="74841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833030" y="3126009"/>
              <a:ext cx="75831" cy="75996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883056" y="7811268"/>
              <a:ext cx="77622" cy="74815"/>
            </a:xfrm>
            <a:prstGeom prst="rect">
              <a:avLst/>
            </a:prstGeom>
          </p:spPr>
        </p:pic>
        <p:sp>
          <p:nvSpPr>
            <p:cNvPr id="139" name="object 139"/>
            <p:cNvSpPr/>
            <p:nvPr/>
          </p:nvSpPr>
          <p:spPr>
            <a:xfrm>
              <a:off x="1800364" y="12"/>
              <a:ext cx="1378585" cy="3634104"/>
            </a:xfrm>
            <a:custGeom>
              <a:avLst/>
              <a:gdLst/>
              <a:ahLst/>
              <a:cxnLst/>
              <a:rect l="l" t="t" r="r" b="b"/>
              <a:pathLst>
                <a:path w="1378585" h="3634104">
                  <a:moveTo>
                    <a:pt x="56070" y="2386203"/>
                  </a:moveTo>
                  <a:lnTo>
                    <a:pt x="12014" y="2386203"/>
                  </a:lnTo>
                  <a:lnTo>
                    <a:pt x="0" y="2442438"/>
                  </a:lnTo>
                  <a:lnTo>
                    <a:pt x="28067" y="2509774"/>
                  </a:lnTo>
                  <a:lnTo>
                    <a:pt x="56070" y="2386203"/>
                  </a:lnTo>
                  <a:close/>
                </a:path>
                <a:path w="1378585" h="3634104">
                  <a:moveTo>
                    <a:pt x="76238" y="3584841"/>
                  </a:moveTo>
                  <a:lnTo>
                    <a:pt x="9296" y="3581120"/>
                  </a:lnTo>
                  <a:lnTo>
                    <a:pt x="9296" y="3626066"/>
                  </a:lnTo>
                  <a:lnTo>
                    <a:pt x="19951" y="3633597"/>
                  </a:lnTo>
                  <a:lnTo>
                    <a:pt x="76238" y="3584841"/>
                  </a:lnTo>
                  <a:close/>
                </a:path>
                <a:path w="1378585" h="3634104">
                  <a:moveTo>
                    <a:pt x="124790" y="0"/>
                  </a:moveTo>
                  <a:lnTo>
                    <a:pt x="59194" y="0"/>
                  </a:lnTo>
                  <a:lnTo>
                    <a:pt x="59194" y="40043"/>
                  </a:lnTo>
                  <a:lnTo>
                    <a:pt x="69875" y="47536"/>
                  </a:lnTo>
                  <a:lnTo>
                    <a:pt x="124790" y="0"/>
                  </a:lnTo>
                  <a:close/>
                </a:path>
                <a:path w="1378585" h="3634104">
                  <a:moveTo>
                    <a:pt x="204635" y="3495002"/>
                  </a:moveTo>
                  <a:lnTo>
                    <a:pt x="193890" y="3468840"/>
                  </a:lnTo>
                  <a:lnTo>
                    <a:pt x="148463" y="3517481"/>
                  </a:lnTo>
                  <a:lnTo>
                    <a:pt x="196608" y="3558730"/>
                  </a:lnTo>
                  <a:lnTo>
                    <a:pt x="204635" y="3495002"/>
                  </a:lnTo>
                  <a:close/>
                </a:path>
                <a:path w="1378585" h="3634104">
                  <a:moveTo>
                    <a:pt x="1266024" y="327596"/>
                  </a:moveTo>
                  <a:lnTo>
                    <a:pt x="1233855" y="316433"/>
                  </a:lnTo>
                  <a:lnTo>
                    <a:pt x="1212430" y="368782"/>
                  </a:lnTo>
                  <a:lnTo>
                    <a:pt x="1215224" y="387489"/>
                  </a:lnTo>
                  <a:lnTo>
                    <a:pt x="1266024" y="327596"/>
                  </a:lnTo>
                  <a:close/>
                </a:path>
                <a:path w="1378585" h="3634104">
                  <a:moveTo>
                    <a:pt x="1358328" y="147891"/>
                  </a:moveTo>
                  <a:lnTo>
                    <a:pt x="1314183" y="147891"/>
                  </a:lnTo>
                  <a:lnTo>
                    <a:pt x="1302143" y="204050"/>
                  </a:lnTo>
                  <a:lnTo>
                    <a:pt x="1330185" y="271437"/>
                  </a:lnTo>
                  <a:lnTo>
                    <a:pt x="1358328" y="147891"/>
                  </a:lnTo>
                  <a:close/>
                </a:path>
                <a:path w="1378585" h="3634104">
                  <a:moveTo>
                    <a:pt x="1378381" y="350012"/>
                  </a:moveTo>
                  <a:lnTo>
                    <a:pt x="1311440" y="346265"/>
                  </a:lnTo>
                  <a:lnTo>
                    <a:pt x="1311440" y="391287"/>
                  </a:lnTo>
                  <a:lnTo>
                    <a:pt x="1322197" y="398792"/>
                  </a:lnTo>
                  <a:lnTo>
                    <a:pt x="1378381" y="350012"/>
                  </a:lnTo>
                  <a:close/>
                </a:path>
              </a:pathLst>
            </a:custGeom>
            <a:solidFill>
              <a:srgbClr val="726658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" name="object 14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959357" y="140449"/>
              <a:ext cx="77597" cy="74853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1090193" y="72846"/>
              <a:ext cx="2211705" cy="326390"/>
            </a:xfrm>
            <a:custGeom>
              <a:avLst/>
              <a:gdLst/>
              <a:ahLst/>
              <a:cxnLst/>
              <a:rect l="l" t="t" r="r" b="b"/>
              <a:pathLst>
                <a:path w="2211704" h="326390">
                  <a:moveTo>
                    <a:pt x="53479" y="254762"/>
                  </a:moveTo>
                  <a:lnTo>
                    <a:pt x="21399" y="243598"/>
                  </a:lnTo>
                  <a:lnTo>
                    <a:pt x="0" y="295948"/>
                  </a:lnTo>
                  <a:lnTo>
                    <a:pt x="2679" y="314655"/>
                  </a:lnTo>
                  <a:lnTo>
                    <a:pt x="53479" y="254762"/>
                  </a:lnTo>
                  <a:close/>
                </a:path>
                <a:path w="2211704" h="326390">
                  <a:moveTo>
                    <a:pt x="145796" y="75057"/>
                  </a:moveTo>
                  <a:lnTo>
                    <a:pt x="101625" y="75057"/>
                  </a:lnTo>
                  <a:lnTo>
                    <a:pt x="89623" y="131216"/>
                  </a:lnTo>
                  <a:lnTo>
                    <a:pt x="117716" y="198602"/>
                  </a:lnTo>
                  <a:lnTo>
                    <a:pt x="145796" y="75057"/>
                  </a:lnTo>
                  <a:close/>
                </a:path>
                <a:path w="2211704" h="326390">
                  <a:moveTo>
                    <a:pt x="165862" y="277177"/>
                  </a:moveTo>
                  <a:lnTo>
                    <a:pt x="98971" y="273431"/>
                  </a:lnTo>
                  <a:lnTo>
                    <a:pt x="98971" y="318452"/>
                  </a:lnTo>
                  <a:lnTo>
                    <a:pt x="109728" y="325958"/>
                  </a:lnTo>
                  <a:lnTo>
                    <a:pt x="165862" y="277177"/>
                  </a:lnTo>
                  <a:close/>
                </a:path>
                <a:path w="2211704" h="326390">
                  <a:moveTo>
                    <a:pt x="2211667" y="26250"/>
                  </a:moveTo>
                  <a:lnTo>
                    <a:pt x="2201062" y="0"/>
                  </a:lnTo>
                  <a:lnTo>
                    <a:pt x="2155583" y="48768"/>
                  </a:lnTo>
                  <a:lnTo>
                    <a:pt x="2203678" y="89839"/>
                  </a:lnTo>
                  <a:lnTo>
                    <a:pt x="2211667" y="26250"/>
                  </a:lnTo>
                  <a:close/>
                </a:path>
              </a:pathLst>
            </a:custGeom>
            <a:solidFill>
              <a:srgbClr val="726658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" name="object 14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36672" y="140449"/>
              <a:ext cx="77546" cy="74853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152882" y="72846"/>
              <a:ext cx="1226820" cy="326390"/>
            </a:xfrm>
            <a:custGeom>
              <a:avLst/>
              <a:gdLst/>
              <a:ahLst/>
              <a:cxnLst/>
              <a:rect l="l" t="t" r="r" b="b"/>
              <a:pathLst>
                <a:path w="1226820" h="326390">
                  <a:moveTo>
                    <a:pt x="53505" y="254762"/>
                  </a:moveTo>
                  <a:lnTo>
                    <a:pt x="21412" y="243598"/>
                  </a:lnTo>
                  <a:lnTo>
                    <a:pt x="0" y="295948"/>
                  </a:lnTo>
                  <a:lnTo>
                    <a:pt x="2654" y="314655"/>
                  </a:lnTo>
                  <a:lnTo>
                    <a:pt x="53505" y="254762"/>
                  </a:lnTo>
                  <a:close/>
                </a:path>
                <a:path w="1226820" h="326390">
                  <a:moveTo>
                    <a:pt x="145783" y="75057"/>
                  </a:moveTo>
                  <a:lnTo>
                    <a:pt x="101625" y="75057"/>
                  </a:lnTo>
                  <a:lnTo>
                    <a:pt x="89573" y="131216"/>
                  </a:lnTo>
                  <a:lnTo>
                    <a:pt x="117716" y="198602"/>
                  </a:lnTo>
                  <a:lnTo>
                    <a:pt x="145783" y="75057"/>
                  </a:lnTo>
                  <a:close/>
                </a:path>
                <a:path w="1226820" h="326390">
                  <a:moveTo>
                    <a:pt x="165849" y="277177"/>
                  </a:moveTo>
                  <a:lnTo>
                    <a:pt x="98971" y="273431"/>
                  </a:lnTo>
                  <a:lnTo>
                    <a:pt x="98971" y="318452"/>
                  </a:lnTo>
                  <a:lnTo>
                    <a:pt x="109664" y="325958"/>
                  </a:lnTo>
                  <a:lnTo>
                    <a:pt x="165849" y="277177"/>
                  </a:lnTo>
                  <a:close/>
                </a:path>
                <a:path w="1226820" h="326390">
                  <a:moveTo>
                    <a:pt x="1226337" y="26250"/>
                  </a:moveTo>
                  <a:lnTo>
                    <a:pt x="1215656" y="0"/>
                  </a:lnTo>
                  <a:lnTo>
                    <a:pt x="1170190" y="48768"/>
                  </a:lnTo>
                  <a:lnTo>
                    <a:pt x="1218272" y="89839"/>
                  </a:lnTo>
                  <a:lnTo>
                    <a:pt x="1226337" y="26250"/>
                  </a:lnTo>
                  <a:close/>
                </a:path>
              </a:pathLst>
            </a:custGeom>
            <a:solidFill>
              <a:srgbClr val="726658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14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9364" y="140449"/>
              <a:ext cx="77609" cy="74853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146583" y="0"/>
              <a:ext cx="7413625" cy="10692130"/>
            </a:xfrm>
            <a:custGeom>
              <a:avLst/>
              <a:gdLst/>
              <a:ahLst/>
              <a:cxnLst/>
              <a:rect l="l" t="t" r="r" b="b"/>
              <a:pathLst>
                <a:path w="7413625" h="10692130">
                  <a:moveTo>
                    <a:pt x="41160" y="0"/>
                  </a:moveTo>
                  <a:lnTo>
                    <a:pt x="0" y="0"/>
                  </a:lnTo>
                  <a:lnTo>
                    <a:pt x="0" y="10692003"/>
                  </a:lnTo>
                  <a:lnTo>
                    <a:pt x="41160" y="10692003"/>
                  </a:lnTo>
                  <a:lnTo>
                    <a:pt x="41160" y="0"/>
                  </a:lnTo>
                  <a:close/>
                </a:path>
                <a:path w="7413625" h="10692130">
                  <a:moveTo>
                    <a:pt x="166103" y="0"/>
                  </a:moveTo>
                  <a:lnTo>
                    <a:pt x="124942" y="0"/>
                  </a:lnTo>
                  <a:lnTo>
                    <a:pt x="124942" y="10692003"/>
                  </a:lnTo>
                  <a:lnTo>
                    <a:pt x="166103" y="10692003"/>
                  </a:lnTo>
                  <a:lnTo>
                    <a:pt x="166103" y="0"/>
                  </a:lnTo>
                  <a:close/>
                </a:path>
                <a:path w="7413625" h="10692130">
                  <a:moveTo>
                    <a:pt x="291033" y="0"/>
                  </a:moveTo>
                  <a:lnTo>
                    <a:pt x="249897" y="0"/>
                  </a:lnTo>
                  <a:lnTo>
                    <a:pt x="249897" y="10692003"/>
                  </a:lnTo>
                  <a:lnTo>
                    <a:pt x="291033" y="10692003"/>
                  </a:lnTo>
                  <a:lnTo>
                    <a:pt x="291033" y="0"/>
                  </a:lnTo>
                  <a:close/>
                </a:path>
                <a:path w="7413625" h="10692130">
                  <a:moveTo>
                    <a:pt x="415975" y="0"/>
                  </a:moveTo>
                  <a:lnTo>
                    <a:pt x="374853" y="0"/>
                  </a:lnTo>
                  <a:lnTo>
                    <a:pt x="374853" y="10692003"/>
                  </a:lnTo>
                  <a:lnTo>
                    <a:pt x="415975" y="10692003"/>
                  </a:lnTo>
                  <a:lnTo>
                    <a:pt x="415975" y="0"/>
                  </a:lnTo>
                  <a:close/>
                </a:path>
                <a:path w="7413625" h="10692130">
                  <a:moveTo>
                    <a:pt x="540981" y="0"/>
                  </a:moveTo>
                  <a:lnTo>
                    <a:pt x="499859" y="0"/>
                  </a:lnTo>
                  <a:lnTo>
                    <a:pt x="499859" y="10692003"/>
                  </a:lnTo>
                  <a:lnTo>
                    <a:pt x="540981" y="10692003"/>
                  </a:lnTo>
                  <a:lnTo>
                    <a:pt x="540981" y="0"/>
                  </a:lnTo>
                  <a:close/>
                </a:path>
                <a:path w="7413625" h="10692130">
                  <a:moveTo>
                    <a:pt x="665861" y="0"/>
                  </a:moveTo>
                  <a:lnTo>
                    <a:pt x="624776" y="0"/>
                  </a:lnTo>
                  <a:lnTo>
                    <a:pt x="624776" y="10692003"/>
                  </a:lnTo>
                  <a:lnTo>
                    <a:pt x="665861" y="10692003"/>
                  </a:lnTo>
                  <a:lnTo>
                    <a:pt x="665861" y="0"/>
                  </a:lnTo>
                  <a:close/>
                </a:path>
                <a:path w="7413625" h="10692130">
                  <a:moveTo>
                    <a:pt x="790892" y="0"/>
                  </a:moveTo>
                  <a:lnTo>
                    <a:pt x="749782" y="0"/>
                  </a:lnTo>
                  <a:lnTo>
                    <a:pt x="749782" y="10692003"/>
                  </a:lnTo>
                  <a:lnTo>
                    <a:pt x="790892" y="10692003"/>
                  </a:lnTo>
                  <a:lnTo>
                    <a:pt x="790892" y="0"/>
                  </a:lnTo>
                  <a:close/>
                </a:path>
                <a:path w="7413625" h="10692130">
                  <a:moveTo>
                    <a:pt x="915809" y="0"/>
                  </a:moveTo>
                  <a:lnTo>
                    <a:pt x="874649" y="0"/>
                  </a:lnTo>
                  <a:lnTo>
                    <a:pt x="874649" y="10692003"/>
                  </a:lnTo>
                  <a:lnTo>
                    <a:pt x="915809" y="10692003"/>
                  </a:lnTo>
                  <a:lnTo>
                    <a:pt x="915809" y="0"/>
                  </a:lnTo>
                  <a:close/>
                </a:path>
                <a:path w="7413625" h="10692130">
                  <a:moveTo>
                    <a:pt x="1040815" y="0"/>
                  </a:moveTo>
                  <a:lnTo>
                    <a:pt x="999642" y="0"/>
                  </a:lnTo>
                  <a:lnTo>
                    <a:pt x="999642" y="10692003"/>
                  </a:lnTo>
                  <a:lnTo>
                    <a:pt x="1040815" y="10692003"/>
                  </a:lnTo>
                  <a:lnTo>
                    <a:pt x="1040815" y="0"/>
                  </a:lnTo>
                  <a:close/>
                </a:path>
                <a:path w="7413625" h="10692130">
                  <a:moveTo>
                    <a:pt x="1165694" y="0"/>
                  </a:moveTo>
                  <a:lnTo>
                    <a:pt x="1124559" y="0"/>
                  </a:lnTo>
                  <a:lnTo>
                    <a:pt x="1124559" y="10692003"/>
                  </a:lnTo>
                  <a:lnTo>
                    <a:pt x="1165694" y="10692003"/>
                  </a:lnTo>
                  <a:lnTo>
                    <a:pt x="1165694" y="0"/>
                  </a:lnTo>
                  <a:close/>
                </a:path>
                <a:path w="7413625" h="10692130">
                  <a:moveTo>
                    <a:pt x="1290624" y="0"/>
                  </a:moveTo>
                  <a:lnTo>
                    <a:pt x="1249502" y="0"/>
                  </a:lnTo>
                  <a:lnTo>
                    <a:pt x="1249502" y="10692003"/>
                  </a:lnTo>
                  <a:lnTo>
                    <a:pt x="1290624" y="10692003"/>
                  </a:lnTo>
                  <a:lnTo>
                    <a:pt x="1290624" y="0"/>
                  </a:lnTo>
                  <a:close/>
                </a:path>
                <a:path w="7413625" h="10692130">
                  <a:moveTo>
                    <a:pt x="1415567" y="0"/>
                  </a:moveTo>
                  <a:lnTo>
                    <a:pt x="1374533" y="0"/>
                  </a:lnTo>
                  <a:lnTo>
                    <a:pt x="1374533" y="10692003"/>
                  </a:lnTo>
                  <a:lnTo>
                    <a:pt x="1415567" y="10692003"/>
                  </a:lnTo>
                  <a:lnTo>
                    <a:pt x="1415567" y="0"/>
                  </a:lnTo>
                  <a:close/>
                </a:path>
                <a:path w="7413625" h="10692130">
                  <a:moveTo>
                    <a:pt x="1540548" y="0"/>
                  </a:moveTo>
                  <a:lnTo>
                    <a:pt x="1499400" y="0"/>
                  </a:lnTo>
                  <a:lnTo>
                    <a:pt x="1499400" y="10692003"/>
                  </a:lnTo>
                  <a:lnTo>
                    <a:pt x="1540548" y="10692003"/>
                  </a:lnTo>
                  <a:lnTo>
                    <a:pt x="1540548" y="0"/>
                  </a:lnTo>
                  <a:close/>
                </a:path>
                <a:path w="7413625" h="10692130">
                  <a:moveTo>
                    <a:pt x="1665490" y="0"/>
                  </a:moveTo>
                  <a:lnTo>
                    <a:pt x="1624342" y="0"/>
                  </a:lnTo>
                  <a:lnTo>
                    <a:pt x="1624342" y="10692003"/>
                  </a:lnTo>
                  <a:lnTo>
                    <a:pt x="1665490" y="10692003"/>
                  </a:lnTo>
                  <a:lnTo>
                    <a:pt x="1665490" y="0"/>
                  </a:lnTo>
                  <a:close/>
                </a:path>
                <a:path w="7413625" h="10692130">
                  <a:moveTo>
                    <a:pt x="1790484" y="0"/>
                  </a:moveTo>
                  <a:lnTo>
                    <a:pt x="1749272" y="0"/>
                  </a:lnTo>
                  <a:lnTo>
                    <a:pt x="1749272" y="10692003"/>
                  </a:lnTo>
                  <a:lnTo>
                    <a:pt x="1790484" y="10692003"/>
                  </a:lnTo>
                  <a:lnTo>
                    <a:pt x="1790484" y="0"/>
                  </a:lnTo>
                  <a:close/>
                </a:path>
                <a:path w="7413625" h="10692130">
                  <a:moveTo>
                    <a:pt x="1915477" y="0"/>
                  </a:moveTo>
                  <a:lnTo>
                    <a:pt x="1874316" y="0"/>
                  </a:lnTo>
                  <a:lnTo>
                    <a:pt x="1874316" y="10692003"/>
                  </a:lnTo>
                  <a:lnTo>
                    <a:pt x="1915477" y="10692003"/>
                  </a:lnTo>
                  <a:lnTo>
                    <a:pt x="1915477" y="0"/>
                  </a:lnTo>
                  <a:close/>
                </a:path>
                <a:path w="7413625" h="10692130">
                  <a:moveTo>
                    <a:pt x="2040369" y="0"/>
                  </a:moveTo>
                  <a:lnTo>
                    <a:pt x="1999246" y="0"/>
                  </a:lnTo>
                  <a:lnTo>
                    <a:pt x="1999246" y="10692003"/>
                  </a:lnTo>
                  <a:lnTo>
                    <a:pt x="2040369" y="10692003"/>
                  </a:lnTo>
                  <a:lnTo>
                    <a:pt x="2040369" y="0"/>
                  </a:lnTo>
                  <a:close/>
                </a:path>
                <a:path w="7413625" h="10692130">
                  <a:moveTo>
                    <a:pt x="2165324" y="0"/>
                  </a:moveTo>
                  <a:lnTo>
                    <a:pt x="2124202" y="0"/>
                  </a:lnTo>
                  <a:lnTo>
                    <a:pt x="2124202" y="10692003"/>
                  </a:lnTo>
                  <a:lnTo>
                    <a:pt x="2165324" y="10692003"/>
                  </a:lnTo>
                  <a:lnTo>
                    <a:pt x="2165324" y="0"/>
                  </a:lnTo>
                  <a:close/>
                </a:path>
                <a:path w="7413625" h="10692130">
                  <a:moveTo>
                    <a:pt x="2290292" y="0"/>
                  </a:moveTo>
                  <a:lnTo>
                    <a:pt x="2249144" y="0"/>
                  </a:lnTo>
                  <a:lnTo>
                    <a:pt x="2249144" y="10692003"/>
                  </a:lnTo>
                  <a:lnTo>
                    <a:pt x="2290292" y="10692003"/>
                  </a:lnTo>
                  <a:lnTo>
                    <a:pt x="2290292" y="0"/>
                  </a:lnTo>
                  <a:close/>
                </a:path>
                <a:path w="7413625" h="10692130">
                  <a:moveTo>
                    <a:pt x="2415248" y="0"/>
                  </a:moveTo>
                  <a:lnTo>
                    <a:pt x="2374100" y="0"/>
                  </a:lnTo>
                  <a:lnTo>
                    <a:pt x="2374100" y="10692003"/>
                  </a:lnTo>
                  <a:lnTo>
                    <a:pt x="2415248" y="10692003"/>
                  </a:lnTo>
                  <a:lnTo>
                    <a:pt x="2415248" y="0"/>
                  </a:lnTo>
                  <a:close/>
                </a:path>
                <a:path w="7413625" h="10692130">
                  <a:moveTo>
                    <a:pt x="2540216" y="0"/>
                  </a:moveTo>
                  <a:lnTo>
                    <a:pt x="2499017" y="0"/>
                  </a:lnTo>
                  <a:lnTo>
                    <a:pt x="2499017" y="10692003"/>
                  </a:lnTo>
                  <a:lnTo>
                    <a:pt x="2540216" y="10692003"/>
                  </a:lnTo>
                  <a:lnTo>
                    <a:pt x="2540216" y="0"/>
                  </a:lnTo>
                  <a:close/>
                </a:path>
                <a:path w="7413625" h="10692130">
                  <a:moveTo>
                    <a:pt x="2665196" y="0"/>
                  </a:moveTo>
                  <a:lnTo>
                    <a:pt x="2624036" y="0"/>
                  </a:lnTo>
                  <a:lnTo>
                    <a:pt x="2624036" y="10692003"/>
                  </a:lnTo>
                  <a:lnTo>
                    <a:pt x="2665196" y="10692003"/>
                  </a:lnTo>
                  <a:lnTo>
                    <a:pt x="2665196" y="0"/>
                  </a:lnTo>
                  <a:close/>
                </a:path>
                <a:path w="7413625" h="10692130">
                  <a:moveTo>
                    <a:pt x="2790113" y="0"/>
                  </a:moveTo>
                  <a:lnTo>
                    <a:pt x="2748940" y="0"/>
                  </a:lnTo>
                  <a:lnTo>
                    <a:pt x="2748940" y="10692003"/>
                  </a:lnTo>
                  <a:lnTo>
                    <a:pt x="2790113" y="10692003"/>
                  </a:lnTo>
                  <a:lnTo>
                    <a:pt x="2790113" y="0"/>
                  </a:lnTo>
                  <a:close/>
                </a:path>
                <a:path w="7413625" h="10692130">
                  <a:moveTo>
                    <a:pt x="2915031" y="0"/>
                  </a:moveTo>
                  <a:lnTo>
                    <a:pt x="2873908" y="0"/>
                  </a:lnTo>
                  <a:lnTo>
                    <a:pt x="2873908" y="10692003"/>
                  </a:lnTo>
                  <a:lnTo>
                    <a:pt x="2915031" y="10692003"/>
                  </a:lnTo>
                  <a:lnTo>
                    <a:pt x="2915031" y="0"/>
                  </a:lnTo>
                  <a:close/>
                </a:path>
                <a:path w="7413625" h="10692130">
                  <a:moveTo>
                    <a:pt x="3039922" y="0"/>
                  </a:moveTo>
                  <a:lnTo>
                    <a:pt x="2998889" y="0"/>
                  </a:lnTo>
                  <a:lnTo>
                    <a:pt x="2998889" y="10692003"/>
                  </a:lnTo>
                  <a:lnTo>
                    <a:pt x="3039922" y="10692003"/>
                  </a:lnTo>
                  <a:lnTo>
                    <a:pt x="3039922" y="0"/>
                  </a:lnTo>
                  <a:close/>
                </a:path>
                <a:path w="7413625" h="10692130">
                  <a:moveTo>
                    <a:pt x="3164979" y="0"/>
                  </a:moveTo>
                  <a:lnTo>
                    <a:pt x="3123831" y="0"/>
                  </a:lnTo>
                  <a:lnTo>
                    <a:pt x="3123831" y="10692003"/>
                  </a:lnTo>
                  <a:lnTo>
                    <a:pt x="3164979" y="10692003"/>
                  </a:lnTo>
                  <a:lnTo>
                    <a:pt x="3164979" y="0"/>
                  </a:lnTo>
                  <a:close/>
                </a:path>
                <a:path w="7413625" h="10692130">
                  <a:moveTo>
                    <a:pt x="3289922" y="0"/>
                  </a:moveTo>
                  <a:lnTo>
                    <a:pt x="3248799" y="0"/>
                  </a:lnTo>
                  <a:lnTo>
                    <a:pt x="3248799" y="10692003"/>
                  </a:lnTo>
                  <a:lnTo>
                    <a:pt x="3289922" y="10692003"/>
                  </a:lnTo>
                  <a:lnTo>
                    <a:pt x="3289922" y="0"/>
                  </a:lnTo>
                  <a:close/>
                </a:path>
                <a:path w="7413625" h="10692130">
                  <a:moveTo>
                    <a:pt x="3414839" y="0"/>
                  </a:moveTo>
                  <a:lnTo>
                    <a:pt x="3373755" y="0"/>
                  </a:lnTo>
                  <a:lnTo>
                    <a:pt x="3373755" y="10692003"/>
                  </a:lnTo>
                  <a:lnTo>
                    <a:pt x="3414839" y="10692003"/>
                  </a:lnTo>
                  <a:lnTo>
                    <a:pt x="3414839" y="0"/>
                  </a:lnTo>
                  <a:close/>
                </a:path>
                <a:path w="7413625" h="10692130">
                  <a:moveTo>
                    <a:pt x="3539845" y="0"/>
                  </a:moveTo>
                  <a:lnTo>
                    <a:pt x="3498697" y="0"/>
                  </a:lnTo>
                  <a:lnTo>
                    <a:pt x="3498697" y="10692003"/>
                  </a:lnTo>
                  <a:lnTo>
                    <a:pt x="3539845" y="10692003"/>
                  </a:lnTo>
                  <a:lnTo>
                    <a:pt x="3539845" y="0"/>
                  </a:lnTo>
                  <a:close/>
                </a:path>
                <a:path w="7413625" h="10692130">
                  <a:moveTo>
                    <a:pt x="3664750" y="0"/>
                  </a:moveTo>
                  <a:lnTo>
                    <a:pt x="3623576" y="0"/>
                  </a:lnTo>
                  <a:lnTo>
                    <a:pt x="3623576" y="10692003"/>
                  </a:lnTo>
                  <a:lnTo>
                    <a:pt x="3664750" y="10692003"/>
                  </a:lnTo>
                  <a:lnTo>
                    <a:pt x="3664750" y="0"/>
                  </a:lnTo>
                  <a:close/>
                </a:path>
                <a:path w="7413625" h="10692130">
                  <a:moveTo>
                    <a:pt x="3789743" y="0"/>
                  </a:moveTo>
                  <a:lnTo>
                    <a:pt x="3748621" y="0"/>
                  </a:lnTo>
                  <a:lnTo>
                    <a:pt x="3748621" y="10692003"/>
                  </a:lnTo>
                  <a:lnTo>
                    <a:pt x="3789743" y="10692003"/>
                  </a:lnTo>
                  <a:lnTo>
                    <a:pt x="3789743" y="0"/>
                  </a:lnTo>
                  <a:close/>
                </a:path>
                <a:path w="7413625" h="10692130">
                  <a:moveTo>
                    <a:pt x="3914724" y="0"/>
                  </a:moveTo>
                  <a:lnTo>
                    <a:pt x="3873500" y="0"/>
                  </a:lnTo>
                  <a:lnTo>
                    <a:pt x="3873500" y="10692003"/>
                  </a:lnTo>
                  <a:lnTo>
                    <a:pt x="3914724" y="10692003"/>
                  </a:lnTo>
                  <a:lnTo>
                    <a:pt x="3914724" y="0"/>
                  </a:lnTo>
                  <a:close/>
                </a:path>
                <a:path w="7413625" h="10692130">
                  <a:moveTo>
                    <a:pt x="4039603" y="0"/>
                  </a:moveTo>
                  <a:lnTo>
                    <a:pt x="3998480" y="0"/>
                  </a:lnTo>
                  <a:lnTo>
                    <a:pt x="3998480" y="10692003"/>
                  </a:lnTo>
                  <a:lnTo>
                    <a:pt x="4039603" y="10692003"/>
                  </a:lnTo>
                  <a:lnTo>
                    <a:pt x="4039603" y="0"/>
                  </a:lnTo>
                  <a:close/>
                </a:path>
                <a:path w="7413625" h="10692130">
                  <a:moveTo>
                    <a:pt x="4164609" y="0"/>
                  </a:moveTo>
                  <a:lnTo>
                    <a:pt x="4123474" y="0"/>
                  </a:lnTo>
                  <a:lnTo>
                    <a:pt x="4123474" y="10692003"/>
                  </a:lnTo>
                  <a:lnTo>
                    <a:pt x="4164609" y="10692003"/>
                  </a:lnTo>
                  <a:lnTo>
                    <a:pt x="4164609" y="0"/>
                  </a:lnTo>
                  <a:close/>
                </a:path>
                <a:path w="7413625" h="10692130">
                  <a:moveTo>
                    <a:pt x="4289539" y="0"/>
                  </a:moveTo>
                  <a:lnTo>
                    <a:pt x="4248391" y="0"/>
                  </a:lnTo>
                  <a:lnTo>
                    <a:pt x="4248391" y="10692003"/>
                  </a:lnTo>
                  <a:lnTo>
                    <a:pt x="4289539" y="10692003"/>
                  </a:lnTo>
                  <a:lnTo>
                    <a:pt x="4289539" y="0"/>
                  </a:lnTo>
                  <a:close/>
                </a:path>
                <a:path w="7413625" h="10692130">
                  <a:moveTo>
                    <a:pt x="4414482" y="0"/>
                  </a:moveTo>
                  <a:lnTo>
                    <a:pt x="4373308" y="0"/>
                  </a:lnTo>
                  <a:lnTo>
                    <a:pt x="4373308" y="10692003"/>
                  </a:lnTo>
                  <a:lnTo>
                    <a:pt x="4414482" y="10692003"/>
                  </a:lnTo>
                  <a:lnTo>
                    <a:pt x="4414482" y="0"/>
                  </a:lnTo>
                  <a:close/>
                </a:path>
                <a:path w="7413625" h="10692130">
                  <a:moveTo>
                    <a:pt x="4539450" y="0"/>
                  </a:moveTo>
                  <a:lnTo>
                    <a:pt x="4498289" y="0"/>
                  </a:lnTo>
                  <a:lnTo>
                    <a:pt x="4498289" y="10692003"/>
                  </a:lnTo>
                  <a:lnTo>
                    <a:pt x="4539450" y="10692003"/>
                  </a:lnTo>
                  <a:lnTo>
                    <a:pt x="4539450" y="0"/>
                  </a:lnTo>
                  <a:close/>
                </a:path>
                <a:path w="7413625" h="10692130">
                  <a:moveTo>
                    <a:pt x="4664380" y="0"/>
                  </a:moveTo>
                  <a:lnTo>
                    <a:pt x="4623295" y="0"/>
                  </a:lnTo>
                  <a:lnTo>
                    <a:pt x="4623295" y="10692003"/>
                  </a:lnTo>
                  <a:lnTo>
                    <a:pt x="4664380" y="10692003"/>
                  </a:lnTo>
                  <a:lnTo>
                    <a:pt x="4664380" y="0"/>
                  </a:lnTo>
                  <a:close/>
                </a:path>
                <a:path w="7413625" h="10692130">
                  <a:moveTo>
                    <a:pt x="4789424" y="0"/>
                  </a:moveTo>
                  <a:lnTo>
                    <a:pt x="4748225" y="0"/>
                  </a:lnTo>
                  <a:lnTo>
                    <a:pt x="4748225" y="10692003"/>
                  </a:lnTo>
                  <a:lnTo>
                    <a:pt x="4789424" y="10692003"/>
                  </a:lnTo>
                  <a:lnTo>
                    <a:pt x="4789424" y="0"/>
                  </a:lnTo>
                  <a:close/>
                </a:path>
                <a:path w="7413625" h="10692130">
                  <a:moveTo>
                    <a:pt x="4914303" y="0"/>
                  </a:moveTo>
                  <a:lnTo>
                    <a:pt x="4873091" y="0"/>
                  </a:lnTo>
                  <a:lnTo>
                    <a:pt x="4873091" y="10692003"/>
                  </a:lnTo>
                  <a:lnTo>
                    <a:pt x="4914303" y="10692003"/>
                  </a:lnTo>
                  <a:lnTo>
                    <a:pt x="4914303" y="0"/>
                  </a:lnTo>
                  <a:close/>
                </a:path>
                <a:path w="7413625" h="10692130">
                  <a:moveTo>
                    <a:pt x="5039271" y="0"/>
                  </a:moveTo>
                  <a:lnTo>
                    <a:pt x="4998148" y="0"/>
                  </a:lnTo>
                  <a:lnTo>
                    <a:pt x="4998148" y="10692003"/>
                  </a:lnTo>
                  <a:lnTo>
                    <a:pt x="5039271" y="10692003"/>
                  </a:lnTo>
                  <a:lnTo>
                    <a:pt x="5039271" y="0"/>
                  </a:lnTo>
                  <a:close/>
                </a:path>
                <a:path w="7413625" h="10692130">
                  <a:moveTo>
                    <a:pt x="5164290" y="0"/>
                  </a:moveTo>
                  <a:lnTo>
                    <a:pt x="5123104" y="0"/>
                  </a:lnTo>
                  <a:lnTo>
                    <a:pt x="5123104" y="10692003"/>
                  </a:lnTo>
                  <a:lnTo>
                    <a:pt x="5164290" y="10692003"/>
                  </a:lnTo>
                  <a:lnTo>
                    <a:pt x="5164290" y="0"/>
                  </a:lnTo>
                  <a:close/>
                </a:path>
                <a:path w="7413625" h="10692130">
                  <a:moveTo>
                    <a:pt x="5289118" y="0"/>
                  </a:moveTo>
                  <a:lnTo>
                    <a:pt x="5248008" y="0"/>
                  </a:lnTo>
                  <a:lnTo>
                    <a:pt x="5248008" y="10692003"/>
                  </a:lnTo>
                  <a:lnTo>
                    <a:pt x="5289118" y="10692003"/>
                  </a:lnTo>
                  <a:lnTo>
                    <a:pt x="5289118" y="0"/>
                  </a:lnTo>
                  <a:close/>
                </a:path>
                <a:path w="7413625" h="10692130">
                  <a:moveTo>
                    <a:pt x="5414137" y="0"/>
                  </a:moveTo>
                  <a:lnTo>
                    <a:pt x="5373014" y="0"/>
                  </a:lnTo>
                  <a:lnTo>
                    <a:pt x="5373014" y="10692003"/>
                  </a:lnTo>
                  <a:lnTo>
                    <a:pt x="5414137" y="10692003"/>
                  </a:lnTo>
                  <a:lnTo>
                    <a:pt x="5414137" y="0"/>
                  </a:lnTo>
                  <a:close/>
                </a:path>
                <a:path w="7413625" h="10692130">
                  <a:moveTo>
                    <a:pt x="5539117" y="0"/>
                  </a:moveTo>
                  <a:lnTo>
                    <a:pt x="5497982" y="0"/>
                  </a:lnTo>
                  <a:lnTo>
                    <a:pt x="5497982" y="10692003"/>
                  </a:lnTo>
                  <a:lnTo>
                    <a:pt x="5539117" y="10692003"/>
                  </a:lnTo>
                  <a:lnTo>
                    <a:pt x="5539117" y="0"/>
                  </a:lnTo>
                  <a:close/>
                </a:path>
                <a:path w="7413625" h="10692130">
                  <a:moveTo>
                    <a:pt x="5663971" y="0"/>
                  </a:moveTo>
                  <a:lnTo>
                    <a:pt x="5622861" y="0"/>
                  </a:lnTo>
                  <a:lnTo>
                    <a:pt x="5622861" y="10692003"/>
                  </a:lnTo>
                  <a:lnTo>
                    <a:pt x="5663971" y="10692003"/>
                  </a:lnTo>
                  <a:lnTo>
                    <a:pt x="5663971" y="0"/>
                  </a:lnTo>
                  <a:close/>
                </a:path>
                <a:path w="7413625" h="10692130">
                  <a:moveTo>
                    <a:pt x="5789041" y="0"/>
                  </a:moveTo>
                  <a:lnTo>
                    <a:pt x="5747880" y="0"/>
                  </a:lnTo>
                  <a:lnTo>
                    <a:pt x="5747880" y="10692003"/>
                  </a:lnTo>
                  <a:lnTo>
                    <a:pt x="5789041" y="10692003"/>
                  </a:lnTo>
                  <a:lnTo>
                    <a:pt x="5789041" y="0"/>
                  </a:lnTo>
                  <a:close/>
                </a:path>
                <a:path w="7413625" h="10692130">
                  <a:moveTo>
                    <a:pt x="5913958" y="0"/>
                  </a:moveTo>
                  <a:lnTo>
                    <a:pt x="5872785" y="0"/>
                  </a:lnTo>
                  <a:lnTo>
                    <a:pt x="5872785" y="10692003"/>
                  </a:lnTo>
                  <a:lnTo>
                    <a:pt x="5913958" y="10692003"/>
                  </a:lnTo>
                  <a:lnTo>
                    <a:pt x="5913958" y="0"/>
                  </a:lnTo>
                  <a:close/>
                </a:path>
                <a:path w="7413625" h="10692130">
                  <a:moveTo>
                    <a:pt x="6038888" y="0"/>
                  </a:moveTo>
                  <a:lnTo>
                    <a:pt x="5997740" y="0"/>
                  </a:lnTo>
                  <a:lnTo>
                    <a:pt x="5997740" y="10692003"/>
                  </a:lnTo>
                  <a:lnTo>
                    <a:pt x="6038888" y="10692003"/>
                  </a:lnTo>
                  <a:lnTo>
                    <a:pt x="6038888" y="0"/>
                  </a:lnTo>
                  <a:close/>
                </a:path>
                <a:path w="7413625" h="10692130">
                  <a:moveTo>
                    <a:pt x="6163818" y="0"/>
                  </a:moveTo>
                  <a:lnTo>
                    <a:pt x="6122733" y="0"/>
                  </a:lnTo>
                  <a:lnTo>
                    <a:pt x="6122733" y="10692003"/>
                  </a:lnTo>
                  <a:lnTo>
                    <a:pt x="6163818" y="10692003"/>
                  </a:lnTo>
                  <a:lnTo>
                    <a:pt x="6163818" y="0"/>
                  </a:lnTo>
                  <a:close/>
                </a:path>
                <a:path w="7413625" h="10692130">
                  <a:moveTo>
                    <a:pt x="6288748" y="0"/>
                  </a:moveTo>
                  <a:lnTo>
                    <a:pt x="6247638" y="0"/>
                  </a:lnTo>
                  <a:lnTo>
                    <a:pt x="6247638" y="10692003"/>
                  </a:lnTo>
                  <a:lnTo>
                    <a:pt x="6288748" y="10692003"/>
                  </a:lnTo>
                  <a:lnTo>
                    <a:pt x="6288748" y="0"/>
                  </a:lnTo>
                  <a:close/>
                </a:path>
                <a:path w="7413625" h="10692130">
                  <a:moveTo>
                    <a:pt x="6413817" y="0"/>
                  </a:moveTo>
                  <a:lnTo>
                    <a:pt x="6372619" y="0"/>
                  </a:lnTo>
                  <a:lnTo>
                    <a:pt x="6372619" y="10692003"/>
                  </a:lnTo>
                  <a:lnTo>
                    <a:pt x="6413817" y="10692003"/>
                  </a:lnTo>
                  <a:lnTo>
                    <a:pt x="6413817" y="0"/>
                  </a:lnTo>
                  <a:close/>
                </a:path>
                <a:path w="7413625" h="10692130">
                  <a:moveTo>
                    <a:pt x="6538671" y="0"/>
                  </a:moveTo>
                  <a:lnTo>
                    <a:pt x="6497587" y="0"/>
                  </a:lnTo>
                  <a:lnTo>
                    <a:pt x="6497587" y="10692003"/>
                  </a:lnTo>
                  <a:lnTo>
                    <a:pt x="6538671" y="10692003"/>
                  </a:lnTo>
                  <a:lnTo>
                    <a:pt x="6538671" y="0"/>
                  </a:lnTo>
                  <a:close/>
                </a:path>
                <a:path w="7413625" h="10692130">
                  <a:moveTo>
                    <a:pt x="6663677" y="0"/>
                  </a:moveTo>
                  <a:lnTo>
                    <a:pt x="6622580" y="0"/>
                  </a:lnTo>
                  <a:lnTo>
                    <a:pt x="6622580" y="10692003"/>
                  </a:lnTo>
                  <a:lnTo>
                    <a:pt x="6663677" y="10692003"/>
                  </a:lnTo>
                  <a:lnTo>
                    <a:pt x="6663677" y="0"/>
                  </a:lnTo>
                  <a:close/>
                </a:path>
                <a:path w="7413625" h="10692130">
                  <a:moveTo>
                    <a:pt x="6788620" y="0"/>
                  </a:moveTo>
                  <a:lnTo>
                    <a:pt x="6747523" y="0"/>
                  </a:lnTo>
                  <a:lnTo>
                    <a:pt x="6747523" y="10692003"/>
                  </a:lnTo>
                  <a:lnTo>
                    <a:pt x="6788620" y="10692003"/>
                  </a:lnTo>
                  <a:lnTo>
                    <a:pt x="6788620" y="0"/>
                  </a:lnTo>
                  <a:close/>
                </a:path>
                <a:path w="7413625" h="10692130">
                  <a:moveTo>
                    <a:pt x="6913626" y="0"/>
                  </a:moveTo>
                  <a:lnTo>
                    <a:pt x="6872414" y="0"/>
                  </a:lnTo>
                  <a:lnTo>
                    <a:pt x="6872414" y="10692003"/>
                  </a:lnTo>
                  <a:lnTo>
                    <a:pt x="6913626" y="10692003"/>
                  </a:lnTo>
                  <a:lnTo>
                    <a:pt x="6913626" y="0"/>
                  </a:lnTo>
                  <a:close/>
                </a:path>
                <a:path w="7413625" h="10692130">
                  <a:moveTo>
                    <a:pt x="7038556" y="0"/>
                  </a:moveTo>
                  <a:lnTo>
                    <a:pt x="6997420" y="0"/>
                  </a:lnTo>
                  <a:lnTo>
                    <a:pt x="6997420" y="10692003"/>
                  </a:lnTo>
                  <a:lnTo>
                    <a:pt x="7038556" y="10692003"/>
                  </a:lnTo>
                  <a:lnTo>
                    <a:pt x="7038556" y="0"/>
                  </a:lnTo>
                  <a:close/>
                </a:path>
                <a:path w="7413625" h="10692130">
                  <a:moveTo>
                    <a:pt x="7163473" y="0"/>
                  </a:moveTo>
                  <a:lnTo>
                    <a:pt x="7122338" y="0"/>
                  </a:lnTo>
                  <a:lnTo>
                    <a:pt x="7122338" y="10692003"/>
                  </a:lnTo>
                  <a:lnTo>
                    <a:pt x="7163473" y="10692003"/>
                  </a:lnTo>
                  <a:lnTo>
                    <a:pt x="7163473" y="0"/>
                  </a:lnTo>
                  <a:close/>
                </a:path>
                <a:path w="7413625" h="10692130">
                  <a:moveTo>
                    <a:pt x="7288403" y="0"/>
                  </a:moveTo>
                  <a:lnTo>
                    <a:pt x="7247318" y="0"/>
                  </a:lnTo>
                  <a:lnTo>
                    <a:pt x="7247318" y="10692003"/>
                  </a:lnTo>
                  <a:lnTo>
                    <a:pt x="7288403" y="10692003"/>
                  </a:lnTo>
                  <a:lnTo>
                    <a:pt x="7288403" y="0"/>
                  </a:lnTo>
                  <a:close/>
                </a:path>
                <a:path w="7413625" h="10692130">
                  <a:moveTo>
                    <a:pt x="7413384" y="0"/>
                  </a:moveTo>
                  <a:lnTo>
                    <a:pt x="7372274" y="0"/>
                  </a:lnTo>
                  <a:lnTo>
                    <a:pt x="7372274" y="10692003"/>
                  </a:lnTo>
                  <a:lnTo>
                    <a:pt x="7413384" y="10692003"/>
                  </a:lnTo>
                  <a:lnTo>
                    <a:pt x="7413384" y="0"/>
                  </a:lnTo>
                  <a:close/>
                </a:path>
              </a:pathLst>
            </a:custGeom>
            <a:solidFill>
              <a:srgbClr val="726658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6" name="object 14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766308" y="1510756"/>
              <a:ext cx="81953" cy="69989"/>
            </a:xfrm>
            <a:prstGeom prst="rect">
              <a:avLst/>
            </a:prstGeom>
          </p:spPr>
        </p:pic>
        <p:sp>
          <p:nvSpPr>
            <p:cNvPr id="147" name="object 147"/>
            <p:cNvSpPr/>
            <p:nvPr/>
          </p:nvSpPr>
          <p:spPr>
            <a:xfrm>
              <a:off x="2874030" y="1529250"/>
              <a:ext cx="49530" cy="52705"/>
            </a:xfrm>
            <a:custGeom>
              <a:avLst/>
              <a:gdLst/>
              <a:ahLst/>
              <a:cxnLst/>
              <a:rect l="l" t="t" r="r" b="b"/>
              <a:pathLst>
                <a:path w="49530" h="52705">
                  <a:moveTo>
                    <a:pt x="48958" y="0"/>
                  </a:moveTo>
                  <a:lnTo>
                    <a:pt x="32143" y="0"/>
                  </a:lnTo>
                  <a:lnTo>
                    <a:pt x="32143" y="35306"/>
                  </a:lnTo>
                  <a:lnTo>
                    <a:pt x="31368" y="36423"/>
                  </a:lnTo>
                  <a:lnTo>
                    <a:pt x="30340" y="37376"/>
                  </a:lnTo>
                  <a:lnTo>
                    <a:pt x="27749" y="38912"/>
                  </a:lnTo>
                  <a:lnTo>
                    <a:pt x="26225" y="39293"/>
                  </a:lnTo>
                  <a:lnTo>
                    <a:pt x="21716" y="39293"/>
                  </a:lnTo>
                  <a:lnTo>
                    <a:pt x="19773" y="38303"/>
                  </a:lnTo>
                  <a:lnTo>
                    <a:pt x="17398" y="34315"/>
                  </a:lnTo>
                  <a:lnTo>
                    <a:pt x="16802" y="31178"/>
                  </a:lnTo>
                  <a:lnTo>
                    <a:pt x="16802" y="0"/>
                  </a:lnTo>
                  <a:lnTo>
                    <a:pt x="0" y="0"/>
                  </a:lnTo>
                  <a:lnTo>
                    <a:pt x="0" y="30010"/>
                  </a:lnTo>
                  <a:lnTo>
                    <a:pt x="304" y="33299"/>
                  </a:lnTo>
                  <a:lnTo>
                    <a:pt x="14935" y="52539"/>
                  </a:lnTo>
                  <a:lnTo>
                    <a:pt x="21120" y="52539"/>
                  </a:lnTo>
                  <a:lnTo>
                    <a:pt x="23698" y="51981"/>
                  </a:lnTo>
                  <a:lnTo>
                    <a:pt x="28587" y="49745"/>
                  </a:lnTo>
                  <a:lnTo>
                    <a:pt x="30810" y="47701"/>
                  </a:lnTo>
                  <a:lnTo>
                    <a:pt x="32778" y="44754"/>
                  </a:lnTo>
                  <a:lnTo>
                    <a:pt x="32778" y="51485"/>
                  </a:lnTo>
                  <a:lnTo>
                    <a:pt x="48958" y="51485"/>
                  </a:lnTo>
                  <a:lnTo>
                    <a:pt x="489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" name="object 14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950623" y="1506549"/>
              <a:ext cx="82171" cy="75247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3055899" y="1504759"/>
              <a:ext cx="610235" cy="77470"/>
            </a:xfrm>
            <a:custGeom>
              <a:avLst/>
              <a:gdLst/>
              <a:ahLst/>
              <a:cxnLst/>
              <a:rect l="l" t="t" r="r" b="b"/>
              <a:pathLst>
                <a:path w="610235" h="77469">
                  <a:moveTo>
                    <a:pt x="17856" y="24498"/>
                  </a:moveTo>
                  <a:lnTo>
                    <a:pt x="1054" y="24498"/>
                  </a:lnTo>
                  <a:lnTo>
                    <a:pt x="1054" y="75984"/>
                  </a:lnTo>
                  <a:lnTo>
                    <a:pt x="17856" y="75984"/>
                  </a:lnTo>
                  <a:lnTo>
                    <a:pt x="17856" y="24498"/>
                  </a:lnTo>
                  <a:close/>
                </a:path>
                <a:path w="610235" h="77469">
                  <a:moveTo>
                    <a:pt x="18923" y="6807"/>
                  </a:moveTo>
                  <a:lnTo>
                    <a:pt x="18046" y="4559"/>
                  </a:lnTo>
                  <a:lnTo>
                    <a:pt x="14541" y="914"/>
                  </a:lnTo>
                  <a:lnTo>
                    <a:pt x="12268" y="0"/>
                  </a:lnTo>
                  <a:lnTo>
                    <a:pt x="6667" y="0"/>
                  </a:lnTo>
                  <a:lnTo>
                    <a:pt x="4381" y="914"/>
                  </a:lnTo>
                  <a:lnTo>
                    <a:pt x="889" y="4559"/>
                  </a:lnTo>
                  <a:lnTo>
                    <a:pt x="0" y="6807"/>
                  </a:lnTo>
                  <a:lnTo>
                    <a:pt x="0" y="12128"/>
                  </a:lnTo>
                  <a:lnTo>
                    <a:pt x="889" y="14363"/>
                  </a:lnTo>
                  <a:lnTo>
                    <a:pt x="4381" y="18008"/>
                  </a:lnTo>
                  <a:lnTo>
                    <a:pt x="6667" y="18923"/>
                  </a:lnTo>
                  <a:lnTo>
                    <a:pt x="12268" y="18923"/>
                  </a:lnTo>
                  <a:lnTo>
                    <a:pt x="14541" y="18008"/>
                  </a:lnTo>
                  <a:lnTo>
                    <a:pt x="18046" y="14363"/>
                  </a:lnTo>
                  <a:lnTo>
                    <a:pt x="18923" y="12128"/>
                  </a:lnTo>
                  <a:lnTo>
                    <a:pt x="18923" y="6807"/>
                  </a:lnTo>
                  <a:close/>
                </a:path>
                <a:path w="610235" h="77469">
                  <a:moveTo>
                    <a:pt x="112356" y="42049"/>
                  </a:moveTo>
                  <a:lnTo>
                    <a:pt x="83540" y="42049"/>
                  </a:lnTo>
                  <a:lnTo>
                    <a:pt x="83540" y="55499"/>
                  </a:lnTo>
                  <a:lnTo>
                    <a:pt x="112356" y="55499"/>
                  </a:lnTo>
                  <a:lnTo>
                    <a:pt x="112356" y="42049"/>
                  </a:lnTo>
                  <a:close/>
                </a:path>
                <a:path w="610235" h="77469">
                  <a:moveTo>
                    <a:pt x="233413" y="8801"/>
                  </a:moveTo>
                  <a:lnTo>
                    <a:pt x="230746" y="7480"/>
                  </a:lnTo>
                  <a:lnTo>
                    <a:pt x="227571" y="6477"/>
                  </a:lnTo>
                  <a:lnTo>
                    <a:pt x="220218" y="5080"/>
                  </a:lnTo>
                  <a:lnTo>
                    <a:pt x="216560" y="4737"/>
                  </a:lnTo>
                  <a:lnTo>
                    <a:pt x="212928" y="4737"/>
                  </a:lnTo>
                  <a:lnTo>
                    <a:pt x="206756" y="4737"/>
                  </a:lnTo>
                  <a:lnTo>
                    <a:pt x="176110" y="30911"/>
                  </a:lnTo>
                  <a:lnTo>
                    <a:pt x="175298" y="35737"/>
                  </a:lnTo>
                  <a:lnTo>
                    <a:pt x="175298" y="46240"/>
                  </a:lnTo>
                  <a:lnTo>
                    <a:pt x="201320" y="76327"/>
                  </a:lnTo>
                  <a:lnTo>
                    <a:pt x="206756" y="77241"/>
                  </a:lnTo>
                  <a:lnTo>
                    <a:pt x="216560" y="77241"/>
                  </a:lnTo>
                  <a:lnTo>
                    <a:pt x="220218" y="76898"/>
                  </a:lnTo>
                  <a:lnTo>
                    <a:pt x="227571" y="75501"/>
                  </a:lnTo>
                  <a:lnTo>
                    <a:pt x="230746" y="74498"/>
                  </a:lnTo>
                  <a:lnTo>
                    <a:pt x="233413" y="73177"/>
                  </a:lnTo>
                  <a:lnTo>
                    <a:pt x="230886" y="60553"/>
                  </a:lnTo>
                  <a:lnTo>
                    <a:pt x="228790" y="61379"/>
                  </a:lnTo>
                  <a:lnTo>
                    <a:pt x="226390" y="62103"/>
                  </a:lnTo>
                  <a:lnTo>
                    <a:pt x="221005" y="63284"/>
                  </a:lnTo>
                  <a:lnTo>
                    <a:pt x="218313" y="63588"/>
                  </a:lnTo>
                  <a:lnTo>
                    <a:pt x="208508" y="63588"/>
                  </a:lnTo>
                  <a:lnTo>
                    <a:pt x="202869" y="61722"/>
                  </a:lnTo>
                  <a:lnTo>
                    <a:pt x="194602" y="54254"/>
                  </a:lnTo>
                  <a:lnTo>
                    <a:pt x="192544" y="48590"/>
                  </a:lnTo>
                  <a:lnTo>
                    <a:pt x="192544" y="33388"/>
                  </a:lnTo>
                  <a:lnTo>
                    <a:pt x="194602" y="27736"/>
                  </a:lnTo>
                  <a:lnTo>
                    <a:pt x="202869" y="20269"/>
                  </a:lnTo>
                  <a:lnTo>
                    <a:pt x="208508" y="18402"/>
                  </a:lnTo>
                  <a:lnTo>
                    <a:pt x="218313" y="18402"/>
                  </a:lnTo>
                  <a:lnTo>
                    <a:pt x="221005" y="18694"/>
                  </a:lnTo>
                  <a:lnTo>
                    <a:pt x="226390" y="19888"/>
                  </a:lnTo>
                  <a:lnTo>
                    <a:pt x="228790" y="20612"/>
                  </a:lnTo>
                  <a:lnTo>
                    <a:pt x="230886" y="21437"/>
                  </a:lnTo>
                  <a:lnTo>
                    <a:pt x="233413" y="8801"/>
                  </a:lnTo>
                  <a:close/>
                </a:path>
                <a:path w="610235" h="77469">
                  <a:moveTo>
                    <a:pt x="307911" y="24498"/>
                  </a:moveTo>
                  <a:lnTo>
                    <a:pt x="291096" y="24498"/>
                  </a:lnTo>
                  <a:lnTo>
                    <a:pt x="291096" y="59804"/>
                  </a:lnTo>
                  <a:lnTo>
                    <a:pt x="290322" y="60921"/>
                  </a:lnTo>
                  <a:lnTo>
                    <a:pt x="289293" y="61874"/>
                  </a:lnTo>
                  <a:lnTo>
                    <a:pt x="286702" y="63411"/>
                  </a:lnTo>
                  <a:lnTo>
                    <a:pt x="285178" y="63792"/>
                  </a:lnTo>
                  <a:lnTo>
                    <a:pt x="280695" y="63792"/>
                  </a:lnTo>
                  <a:lnTo>
                    <a:pt x="278726" y="62801"/>
                  </a:lnTo>
                  <a:lnTo>
                    <a:pt x="276352" y="58813"/>
                  </a:lnTo>
                  <a:lnTo>
                    <a:pt x="275755" y="55676"/>
                  </a:lnTo>
                  <a:lnTo>
                    <a:pt x="275755" y="24498"/>
                  </a:lnTo>
                  <a:lnTo>
                    <a:pt x="258953" y="24498"/>
                  </a:lnTo>
                  <a:lnTo>
                    <a:pt x="258953" y="54508"/>
                  </a:lnTo>
                  <a:lnTo>
                    <a:pt x="259257" y="57797"/>
                  </a:lnTo>
                  <a:lnTo>
                    <a:pt x="273900" y="77038"/>
                  </a:lnTo>
                  <a:lnTo>
                    <a:pt x="280073" y="77038"/>
                  </a:lnTo>
                  <a:lnTo>
                    <a:pt x="282663" y="76479"/>
                  </a:lnTo>
                  <a:lnTo>
                    <a:pt x="287540" y="74244"/>
                  </a:lnTo>
                  <a:lnTo>
                    <a:pt x="289763" y="72199"/>
                  </a:lnTo>
                  <a:lnTo>
                    <a:pt x="291731" y="69253"/>
                  </a:lnTo>
                  <a:lnTo>
                    <a:pt x="291731" y="75984"/>
                  </a:lnTo>
                  <a:lnTo>
                    <a:pt x="307911" y="75984"/>
                  </a:lnTo>
                  <a:lnTo>
                    <a:pt x="307911" y="24498"/>
                  </a:lnTo>
                  <a:close/>
                </a:path>
                <a:path w="610235" h="77469">
                  <a:moveTo>
                    <a:pt x="353085" y="24498"/>
                  </a:moveTo>
                  <a:lnTo>
                    <a:pt x="336283" y="24498"/>
                  </a:lnTo>
                  <a:lnTo>
                    <a:pt x="336283" y="75984"/>
                  </a:lnTo>
                  <a:lnTo>
                    <a:pt x="353085" y="75984"/>
                  </a:lnTo>
                  <a:lnTo>
                    <a:pt x="353085" y="24498"/>
                  </a:lnTo>
                  <a:close/>
                </a:path>
                <a:path w="610235" h="77469">
                  <a:moveTo>
                    <a:pt x="354139" y="6807"/>
                  </a:moveTo>
                  <a:lnTo>
                    <a:pt x="353275" y="4559"/>
                  </a:lnTo>
                  <a:lnTo>
                    <a:pt x="349745" y="914"/>
                  </a:lnTo>
                  <a:lnTo>
                    <a:pt x="347484" y="0"/>
                  </a:lnTo>
                  <a:lnTo>
                    <a:pt x="341884" y="0"/>
                  </a:lnTo>
                  <a:lnTo>
                    <a:pt x="339610" y="914"/>
                  </a:lnTo>
                  <a:lnTo>
                    <a:pt x="336092" y="4559"/>
                  </a:lnTo>
                  <a:lnTo>
                    <a:pt x="335229" y="6807"/>
                  </a:lnTo>
                  <a:lnTo>
                    <a:pt x="335229" y="12128"/>
                  </a:lnTo>
                  <a:lnTo>
                    <a:pt x="336092" y="14363"/>
                  </a:lnTo>
                  <a:lnTo>
                    <a:pt x="339610" y="18008"/>
                  </a:lnTo>
                  <a:lnTo>
                    <a:pt x="341884" y="18923"/>
                  </a:lnTo>
                  <a:lnTo>
                    <a:pt x="347484" y="18923"/>
                  </a:lnTo>
                  <a:lnTo>
                    <a:pt x="349745" y="18008"/>
                  </a:lnTo>
                  <a:lnTo>
                    <a:pt x="353275" y="14363"/>
                  </a:lnTo>
                  <a:lnTo>
                    <a:pt x="354139" y="12128"/>
                  </a:lnTo>
                  <a:lnTo>
                    <a:pt x="354139" y="6807"/>
                  </a:lnTo>
                  <a:close/>
                </a:path>
                <a:path w="610235" h="77469">
                  <a:moveTo>
                    <a:pt x="418147" y="56654"/>
                  </a:moveTo>
                  <a:lnTo>
                    <a:pt x="395579" y="40525"/>
                  </a:lnTo>
                  <a:lnTo>
                    <a:pt x="394931" y="39674"/>
                  </a:lnTo>
                  <a:lnTo>
                    <a:pt x="394931" y="37287"/>
                  </a:lnTo>
                  <a:lnTo>
                    <a:pt x="395465" y="36499"/>
                  </a:lnTo>
                  <a:lnTo>
                    <a:pt x="397637" y="35725"/>
                  </a:lnTo>
                  <a:lnTo>
                    <a:pt x="399199" y="35534"/>
                  </a:lnTo>
                  <a:lnTo>
                    <a:pt x="403542" y="35534"/>
                  </a:lnTo>
                  <a:lnTo>
                    <a:pt x="405726" y="35801"/>
                  </a:lnTo>
                  <a:lnTo>
                    <a:pt x="409943" y="36855"/>
                  </a:lnTo>
                  <a:lnTo>
                    <a:pt x="411949" y="37528"/>
                  </a:lnTo>
                  <a:lnTo>
                    <a:pt x="413842" y="38366"/>
                  </a:lnTo>
                  <a:lnTo>
                    <a:pt x="416153" y="27343"/>
                  </a:lnTo>
                  <a:lnTo>
                    <a:pt x="413677" y="25933"/>
                  </a:lnTo>
                  <a:lnTo>
                    <a:pt x="411137" y="24942"/>
                  </a:lnTo>
                  <a:lnTo>
                    <a:pt x="405815" y="23749"/>
                  </a:lnTo>
                  <a:lnTo>
                    <a:pt x="402882" y="23456"/>
                  </a:lnTo>
                  <a:lnTo>
                    <a:pt x="393547" y="23456"/>
                  </a:lnTo>
                  <a:lnTo>
                    <a:pt x="388620" y="24790"/>
                  </a:lnTo>
                  <a:lnTo>
                    <a:pt x="381050" y="30111"/>
                  </a:lnTo>
                  <a:lnTo>
                    <a:pt x="379171" y="34239"/>
                  </a:lnTo>
                  <a:lnTo>
                    <a:pt x="379171" y="42087"/>
                  </a:lnTo>
                  <a:lnTo>
                    <a:pt x="401828" y="58915"/>
                  </a:lnTo>
                  <a:lnTo>
                    <a:pt x="402501" y="59804"/>
                  </a:lnTo>
                  <a:lnTo>
                    <a:pt x="402501" y="62471"/>
                  </a:lnTo>
                  <a:lnTo>
                    <a:pt x="401739" y="63474"/>
                  </a:lnTo>
                  <a:lnTo>
                    <a:pt x="398729" y="64668"/>
                  </a:lnTo>
                  <a:lnTo>
                    <a:pt x="396951" y="64960"/>
                  </a:lnTo>
                  <a:lnTo>
                    <a:pt x="392963" y="64960"/>
                  </a:lnTo>
                  <a:lnTo>
                    <a:pt x="390664" y="64731"/>
                  </a:lnTo>
                  <a:lnTo>
                    <a:pt x="385419" y="63817"/>
                  </a:lnTo>
                  <a:lnTo>
                    <a:pt x="382993" y="63144"/>
                  </a:lnTo>
                  <a:lnTo>
                    <a:pt x="380834" y="62230"/>
                  </a:lnTo>
                  <a:lnTo>
                    <a:pt x="378536" y="73888"/>
                  </a:lnTo>
                  <a:lnTo>
                    <a:pt x="381050" y="74942"/>
                  </a:lnTo>
                  <a:lnTo>
                    <a:pt x="383857" y="75730"/>
                  </a:lnTo>
                  <a:lnTo>
                    <a:pt x="390017" y="76784"/>
                  </a:lnTo>
                  <a:lnTo>
                    <a:pt x="392963" y="77050"/>
                  </a:lnTo>
                  <a:lnTo>
                    <a:pt x="399059" y="77050"/>
                  </a:lnTo>
                  <a:lnTo>
                    <a:pt x="418147" y="62052"/>
                  </a:lnTo>
                  <a:lnTo>
                    <a:pt x="418147" y="59182"/>
                  </a:lnTo>
                  <a:lnTo>
                    <a:pt x="418147" y="56654"/>
                  </a:lnTo>
                  <a:close/>
                </a:path>
                <a:path w="610235" h="77469">
                  <a:moveTo>
                    <a:pt x="459727" y="24498"/>
                  </a:moveTo>
                  <a:lnTo>
                    <a:pt x="442937" y="24498"/>
                  </a:lnTo>
                  <a:lnTo>
                    <a:pt x="442937" y="75984"/>
                  </a:lnTo>
                  <a:lnTo>
                    <a:pt x="459727" y="75984"/>
                  </a:lnTo>
                  <a:lnTo>
                    <a:pt x="459727" y="24498"/>
                  </a:lnTo>
                  <a:close/>
                </a:path>
                <a:path w="610235" h="77469">
                  <a:moveTo>
                    <a:pt x="460806" y="6807"/>
                  </a:moveTo>
                  <a:lnTo>
                    <a:pt x="459917" y="4559"/>
                  </a:lnTo>
                  <a:lnTo>
                    <a:pt x="456425" y="914"/>
                  </a:lnTo>
                  <a:lnTo>
                    <a:pt x="454139" y="0"/>
                  </a:lnTo>
                  <a:lnTo>
                    <a:pt x="448538" y="0"/>
                  </a:lnTo>
                  <a:lnTo>
                    <a:pt x="446265" y="914"/>
                  </a:lnTo>
                  <a:lnTo>
                    <a:pt x="442760" y="4559"/>
                  </a:lnTo>
                  <a:lnTo>
                    <a:pt x="441883" y="6807"/>
                  </a:lnTo>
                  <a:lnTo>
                    <a:pt x="441883" y="12128"/>
                  </a:lnTo>
                  <a:lnTo>
                    <a:pt x="442760" y="14363"/>
                  </a:lnTo>
                  <a:lnTo>
                    <a:pt x="446265" y="18008"/>
                  </a:lnTo>
                  <a:lnTo>
                    <a:pt x="448538" y="18923"/>
                  </a:lnTo>
                  <a:lnTo>
                    <a:pt x="454139" y="18923"/>
                  </a:lnTo>
                  <a:lnTo>
                    <a:pt x="456425" y="18008"/>
                  </a:lnTo>
                  <a:lnTo>
                    <a:pt x="459917" y="14363"/>
                  </a:lnTo>
                  <a:lnTo>
                    <a:pt x="460806" y="12128"/>
                  </a:lnTo>
                  <a:lnTo>
                    <a:pt x="460806" y="6807"/>
                  </a:lnTo>
                  <a:close/>
                </a:path>
                <a:path w="610235" h="77469">
                  <a:moveTo>
                    <a:pt x="537514" y="45974"/>
                  </a:moveTo>
                  <a:lnTo>
                    <a:pt x="522135" y="23456"/>
                  </a:lnTo>
                  <a:lnTo>
                    <a:pt x="515835" y="23456"/>
                  </a:lnTo>
                  <a:lnTo>
                    <a:pt x="513118" y="24053"/>
                  </a:lnTo>
                  <a:lnTo>
                    <a:pt x="507987" y="26428"/>
                  </a:lnTo>
                  <a:lnTo>
                    <a:pt x="505904" y="28435"/>
                  </a:lnTo>
                  <a:lnTo>
                    <a:pt x="504291" y="31229"/>
                  </a:lnTo>
                  <a:lnTo>
                    <a:pt x="504291" y="24511"/>
                  </a:lnTo>
                  <a:lnTo>
                    <a:pt x="488124" y="24511"/>
                  </a:lnTo>
                  <a:lnTo>
                    <a:pt x="488124" y="75996"/>
                  </a:lnTo>
                  <a:lnTo>
                    <a:pt x="504939" y="75996"/>
                  </a:lnTo>
                  <a:lnTo>
                    <a:pt x="504939" y="40690"/>
                  </a:lnTo>
                  <a:lnTo>
                    <a:pt x="505714" y="39573"/>
                  </a:lnTo>
                  <a:lnTo>
                    <a:pt x="506742" y="38620"/>
                  </a:lnTo>
                  <a:lnTo>
                    <a:pt x="509333" y="37084"/>
                  </a:lnTo>
                  <a:lnTo>
                    <a:pt x="510857" y="36703"/>
                  </a:lnTo>
                  <a:lnTo>
                    <a:pt x="515340" y="36703"/>
                  </a:lnTo>
                  <a:lnTo>
                    <a:pt x="517372" y="37693"/>
                  </a:lnTo>
                  <a:lnTo>
                    <a:pt x="520039" y="41681"/>
                  </a:lnTo>
                  <a:lnTo>
                    <a:pt x="520687" y="44818"/>
                  </a:lnTo>
                  <a:lnTo>
                    <a:pt x="520687" y="75996"/>
                  </a:lnTo>
                  <a:lnTo>
                    <a:pt x="537514" y="75996"/>
                  </a:lnTo>
                  <a:lnTo>
                    <a:pt x="537514" y="45974"/>
                  </a:lnTo>
                  <a:close/>
                </a:path>
                <a:path w="610235" h="77469">
                  <a:moveTo>
                    <a:pt x="609828" y="38836"/>
                  </a:moveTo>
                  <a:lnTo>
                    <a:pt x="608126" y="34175"/>
                  </a:lnTo>
                  <a:lnTo>
                    <a:pt x="607834" y="33350"/>
                  </a:lnTo>
                  <a:lnTo>
                    <a:pt x="600011" y="25438"/>
                  </a:lnTo>
                  <a:lnTo>
                    <a:pt x="594690" y="23456"/>
                  </a:lnTo>
                  <a:lnTo>
                    <a:pt x="594271" y="23456"/>
                  </a:lnTo>
                  <a:lnTo>
                    <a:pt x="594271" y="39814"/>
                  </a:lnTo>
                  <a:lnTo>
                    <a:pt x="594194" y="43281"/>
                  </a:lnTo>
                  <a:lnTo>
                    <a:pt x="594055" y="43840"/>
                  </a:lnTo>
                  <a:lnTo>
                    <a:pt x="579145" y="43840"/>
                  </a:lnTo>
                  <a:lnTo>
                    <a:pt x="579145" y="40830"/>
                  </a:lnTo>
                  <a:lnTo>
                    <a:pt x="579843" y="38468"/>
                  </a:lnTo>
                  <a:lnTo>
                    <a:pt x="582726" y="35026"/>
                  </a:lnTo>
                  <a:lnTo>
                    <a:pt x="584771" y="34175"/>
                  </a:lnTo>
                  <a:lnTo>
                    <a:pt x="589610" y="34175"/>
                  </a:lnTo>
                  <a:lnTo>
                    <a:pt x="591286" y="34925"/>
                  </a:lnTo>
                  <a:lnTo>
                    <a:pt x="592467" y="36436"/>
                  </a:lnTo>
                  <a:lnTo>
                    <a:pt x="593674" y="37934"/>
                  </a:lnTo>
                  <a:lnTo>
                    <a:pt x="594271" y="39814"/>
                  </a:lnTo>
                  <a:lnTo>
                    <a:pt x="594271" y="23456"/>
                  </a:lnTo>
                  <a:lnTo>
                    <a:pt x="583971" y="23456"/>
                  </a:lnTo>
                  <a:lnTo>
                    <a:pt x="561771" y="46469"/>
                  </a:lnTo>
                  <a:lnTo>
                    <a:pt x="561771" y="54597"/>
                  </a:lnTo>
                  <a:lnTo>
                    <a:pt x="584847" y="77050"/>
                  </a:lnTo>
                  <a:lnTo>
                    <a:pt x="592899" y="77050"/>
                  </a:lnTo>
                  <a:lnTo>
                    <a:pt x="596353" y="76695"/>
                  </a:lnTo>
                  <a:lnTo>
                    <a:pt x="603008" y="75298"/>
                  </a:lnTo>
                  <a:lnTo>
                    <a:pt x="606005" y="74282"/>
                  </a:lnTo>
                  <a:lnTo>
                    <a:pt x="608672" y="72948"/>
                  </a:lnTo>
                  <a:lnTo>
                    <a:pt x="607098" y="64858"/>
                  </a:lnTo>
                  <a:lnTo>
                    <a:pt x="606564" y="62128"/>
                  </a:lnTo>
                  <a:lnTo>
                    <a:pt x="604532" y="63030"/>
                  </a:lnTo>
                  <a:lnTo>
                    <a:pt x="602132" y="63728"/>
                  </a:lnTo>
                  <a:lnTo>
                    <a:pt x="596595" y="64630"/>
                  </a:lnTo>
                  <a:lnTo>
                    <a:pt x="593953" y="64858"/>
                  </a:lnTo>
                  <a:lnTo>
                    <a:pt x="587286" y="64858"/>
                  </a:lnTo>
                  <a:lnTo>
                    <a:pt x="584225" y="63893"/>
                  </a:lnTo>
                  <a:lnTo>
                    <a:pt x="582244" y="61963"/>
                  </a:lnTo>
                  <a:lnTo>
                    <a:pt x="580237" y="60045"/>
                  </a:lnTo>
                  <a:lnTo>
                    <a:pt x="579170" y="57505"/>
                  </a:lnTo>
                  <a:lnTo>
                    <a:pt x="579031" y="54343"/>
                  </a:lnTo>
                  <a:lnTo>
                    <a:pt x="608863" y="54343"/>
                  </a:lnTo>
                  <a:lnTo>
                    <a:pt x="609498" y="51346"/>
                  </a:lnTo>
                  <a:lnTo>
                    <a:pt x="609828" y="48501"/>
                  </a:lnTo>
                  <a:lnTo>
                    <a:pt x="609828" y="43840"/>
                  </a:lnTo>
                  <a:lnTo>
                    <a:pt x="609828" y="388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" name="object 15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729931" y="1509504"/>
              <a:ext cx="1036552" cy="72504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385948" y="514325"/>
              <a:ext cx="2810846" cy="905890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102319" y="2054893"/>
              <a:ext cx="321223" cy="157044"/>
            </a:xfrm>
            <a:prstGeom prst="rect">
              <a:avLst/>
            </a:prstGeom>
          </p:spPr>
        </p:pic>
        <p:sp>
          <p:nvSpPr>
            <p:cNvPr id="153" name="object 153"/>
            <p:cNvSpPr/>
            <p:nvPr/>
          </p:nvSpPr>
          <p:spPr>
            <a:xfrm>
              <a:off x="5016703" y="2054897"/>
              <a:ext cx="697230" cy="157480"/>
            </a:xfrm>
            <a:custGeom>
              <a:avLst/>
              <a:gdLst/>
              <a:ahLst/>
              <a:cxnLst/>
              <a:rect l="l" t="t" r="r" b="b"/>
              <a:pathLst>
                <a:path w="697229" h="157480">
                  <a:moveTo>
                    <a:pt x="121805" y="12"/>
                  </a:moveTo>
                  <a:lnTo>
                    <a:pt x="83604" y="12"/>
                  </a:lnTo>
                  <a:lnTo>
                    <a:pt x="83604" y="4521"/>
                  </a:lnTo>
                  <a:lnTo>
                    <a:pt x="90170" y="5041"/>
                  </a:lnTo>
                  <a:lnTo>
                    <a:pt x="94538" y="6591"/>
                  </a:lnTo>
                  <a:lnTo>
                    <a:pt x="98920" y="11734"/>
                  </a:lnTo>
                  <a:lnTo>
                    <a:pt x="100012" y="16040"/>
                  </a:lnTo>
                  <a:lnTo>
                    <a:pt x="100012" y="74295"/>
                  </a:lnTo>
                  <a:lnTo>
                    <a:pt x="99148" y="74295"/>
                  </a:lnTo>
                  <a:lnTo>
                    <a:pt x="38023" y="12"/>
                  </a:lnTo>
                  <a:lnTo>
                    <a:pt x="342" y="12"/>
                  </a:lnTo>
                  <a:lnTo>
                    <a:pt x="342" y="4521"/>
                  </a:lnTo>
                  <a:lnTo>
                    <a:pt x="2540" y="4813"/>
                  </a:lnTo>
                  <a:lnTo>
                    <a:pt x="4279" y="5486"/>
                  </a:lnTo>
                  <a:lnTo>
                    <a:pt x="6832" y="7632"/>
                  </a:lnTo>
                  <a:lnTo>
                    <a:pt x="15621" y="17284"/>
                  </a:lnTo>
                  <a:lnTo>
                    <a:pt x="15621" y="106070"/>
                  </a:lnTo>
                  <a:lnTo>
                    <a:pt x="14668" y="109524"/>
                  </a:lnTo>
                  <a:lnTo>
                    <a:pt x="10845" y="114211"/>
                  </a:lnTo>
                  <a:lnTo>
                    <a:pt x="6604" y="115468"/>
                  </a:lnTo>
                  <a:lnTo>
                    <a:pt x="0" y="115646"/>
                  </a:lnTo>
                  <a:lnTo>
                    <a:pt x="0" y="120154"/>
                  </a:lnTo>
                  <a:lnTo>
                    <a:pt x="40284" y="120154"/>
                  </a:lnTo>
                  <a:lnTo>
                    <a:pt x="40284" y="115646"/>
                  </a:lnTo>
                  <a:lnTo>
                    <a:pt x="32931" y="115354"/>
                  </a:lnTo>
                  <a:lnTo>
                    <a:pt x="28067" y="113372"/>
                  </a:lnTo>
                  <a:lnTo>
                    <a:pt x="24193" y="107442"/>
                  </a:lnTo>
                  <a:lnTo>
                    <a:pt x="23444" y="103581"/>
                  </a:lnTo>
                  <a:lnTo>
                    <a:pt x="23444" y="28397"/>
                  </a:lnTo>
                  <a:lnTo>
                    <a:pt x="24650" y="28397"/>
                  </a:lnTo>
                  <a:lnTo>
                    <a:pt x="102882" y="123456"/>
                  </a:lnTo>
                  <a:lnTo>
                    <a:pt x="107823" y="123456"/>
                  </a:lnTo>
                  <a:lnTo>
                    <a:pt x="107823" y="13258"/>
                  </a:lnTo>
                  <a:lnTo>
                    <a:pt x="108762" y="9791"/>
                  </a:lnTo>
                  <a:lnTo>
                    <a:pt x="112522" y="6680"/>
                  </a:lnTo>
                  <a:lnTo>
                    <a:pt x="116243" y="5448"/>
                  </a:lnTo>
                  <a:lnTo>
                    <a:pt x="121805" y="4521"/>
                  </a:lnTo>
                  <a:lnTo>
                    <a:pt x="121805" y="12"/>
                  </a:lnTo>
                  <a:close/>
                </a:path>
                <a:path w="697229" h="157480">
                  <a:moveTo>
                    <a:pt x="209664" y="79438"/>
                  </a:moveTo>
                  <a:lnTo>
                    <a:pt x="192405" y="43154"/>
                  </a:lnTo>
                  <a:lnTo>
                    <a:pt x="190004" y="41770"/>
                  </a:lnTo>
                  <a:lnTo>
                    <a:pt x="185585" y="39192"/>
                  </a:lnTo>
                  <a:lnTo>
                    <a:pt x="183540" y="38557"/>
                  </a:lnTo>
                  <a:lnTo>
                    <a:pt x="183540" y="79438"/>
                  </a:lnTo>
                  <a:lnTo>
                    <a:pt x="183375" y="88722"/>
                  </a:lnTo>
                  <a:lnTo>
                    <a:pt x="175285" y="117119"/>
                  </a:lnTo>
                  <a:lnTo>
                    <a:pt x="163550" y="117119"/>
                  </a:lnTo>
                  <a:lnTo>
                    <a:pt x="155702" y="88023"/>
                  </a:lnTo>
                  <a:lnTo>
                    <a:pt x="155752" y="70180"/>
                  </a:lnTo>
                  <a:lnTo>
                    <a:pt x="163626" y="41770"/>
                  </a:lnTo>
                  <a:lnTo>
                    <a:pt x="175145" y="41770"/>
                  </a:lnTo>
                  <a:lnTo>
                    <a:pt x="183540" y="79438"/>
                  </a:lnTo>
                  <a:lnTo>
                    <a:pt x="183540" y="38557"/>
                  </a:lnTo>
                  <a:lnTo>
                    <a:pt x="177965" y="36817"/>
                  </a:lnTo>
                  <a:lnTo>
                    <a:pt x="169557" y="36029"/>
                  </a:lnTo>
                  <a:lnTo>
                    <a:pt x="161226" y="36817"/>
                  </a:lnTo>
                  <a:lnTo>
                    <a:pt x="132308" y="62395"/>
                  </a:lnTo>
                  <a:lnTo>
                    <a:pt x="129451" y="79438"/>
                  </a:lnTo>
                  <a:lnTo>
                    <a:pt x="130162" y="88303"/>
                  </a:lnTo>
                  <a:lnTo>
                    <a:pt x="153695" y="119722"/>
                  </a:lnTo>
                  <a:lnTo>
                    <a:pt x="169557" y="122847"/>
                  </a:lnTo>
                  <a:lnTo>
                    <a:pt x="178079" y="122047"/>
                  </a:lnTo>
                  <a:lnTo>
                    <a:pt x="185750" y="119646"/>
                  </a:lnTo>
                  <a:lnTo>
                    <a:pt x="190055" y="117119"/>
                  </a:lnTo>
                  <a:lnTo>
                    <a:pt x="192570" y="115646"/>
                  </a:lnTo>
                  <a:lnTo>
                    <a:pt x="198551" y="110045"/>
                  </a:lnTo>
                  <a:lnTo>
                    <a:pt x="203415" y="103327"/>
                  </a:lnTo>
                  <a:lnTo>
                    <a:pt x="206883" y="95986"/>
                  </a:lnTo>
                  <a:lnTo>
                    <a:pt x="208965" y="88023"/>
                  </a:lnTo>
                  <a:lnTo>
                    <a:pt x="209664" y="79438"/>
                  </a:lnTo>
                  <a:close/>
                </a:path>
                <a:path w="697229" h="157480">
                  <a:moveTo>
                    <a:pt x="309245" y="115900"/>
                  </a:moveTo>
                  <a:lnTo>
                    <a:pt x="306057" y="115493"/>
                  </a:lnTo>
                  <a:lnTo>
                    <a:pt x="303796" y="114719"/>
                  </a:lnTo>
                  <a:lnTo>
                    <a:pt x="301078" y="112395"/>
                  </a:lnTo>
                  <a:lnTo>
                    <a:pt x="300393" y="109816"/>
                  </a:lnTo>
                  <a:lnTo>
                    <a:pt x="300393" y="52959"/>
                  </a:lnTo>
                  <a:lnTo>
                    <a:pt x="298297" y="46050"/>
                  </a:lnTo>
                  <a:lnTo>
                    <a:pt x="289902" y="38163"/>
                  </a:lnTo>
                  <a:lnTo>
                    <a:pt x="283984" y="36207"/>
                  </a:lnTo>
                  <a:lnTo>
                    <a:pt x="271018" y="36207"/>
                  </a:lnTo>
                  <a:lnTo>
                    <a:pt x="266179" y="37604"/>
                  </a:lnTo>
                  <a:lnTo>
                    <a:pt x="257429" y="43218"/>
                  </a:lnTo>
                  <a:lnTo>
                    <a:pt x="253834" y="46761"/>
                  </a:lnTo>
                  <a:lnTo>
                    <a:pt x="250990" y="51054"/>
                  </a:lnTo>
                  <a:lnTo>
                    <a:pt x="250990" y="38290"/>
                  </a:lnTo>
                  <a:lnTo>
                    <a:pt x="217309" y="38290"/>
                  </a:lnTo>
                  <a:lnTo>
                    <a:pt x="217309" y="42545"/>
                  </a:lnTo>
                  <a:lnTo>
                    <a:pt x="221132" y="43002"/>
                  </a:lnTo>
                  <a:lnTo>
                    <a:pt x="223659" y="43942"/>
                  </a:lnTo>
                  <a:lnTo>
                    <a:pt x="226148" y="46748"/>
                  </a:lnTo>
                  <a:lnTo>
                    <a:pt x="226771" y="49250"/>
                  </a:lnTo>
                  <a:lnTo>
                    <a:pt x="226771" y="109181"/>
                  </a:lnTo>
                  <a:lnTo>
                    <a:pt x="226009" y="111899"/>
                  </a:lnTo>
                  <a:lnTo>
                    <a:pt x="222935" y="114604"/>
                  </a:lnTo>
                  <a:lnTo>
                    <a:pt x="220548" y="115493"/>
                  </a:lnTo>
                  <a:lnTo>
                    <a:pt x="217309" y="115900"/>
                  </a:lnTo>
                  <a:lnTo>
                    <a:pt x="217309" y="120154"/>
                  </a:lnTo>
                  <a:lnTo>
                    <a:pt x="260108" y="120154"/>
                  </a:lnTo>
                  <a:lnTo>
                    <a:pt x="260108" y="115900"/>
                  </a:lnTo>
                  <a:lnTo>
                    <a:pt x="256921" y="115265"/>
                  </a:lnTo>
                  <a:lnTo>
                    <a:pt x="254749" y="114388"/>
                  </a:lnTo>
                  <a:lnTo>
                    <a:pt x="252450" y="112191"/>
                  </a:lnTo>
                  <a:lnTo>
                    <a:pt x="251866" y="109702"/>
                  </a:lnTo>
                  <a:lnTo>
                    <a:pt x="251866" y="58254"/>
                  </a:lnTo>
                  <a:lnTo>
                    <a:pt x="253250" y="55994"/>
                  </a:lnTo>
                  <a:lnTo>
                    <a:pt x="255231" y="53746"/>
                  </a:lnTo>
                  <a:lnTo>
                    <a:pt x="260388" y="49301"/>
                  </a:lnTo>
                  <a:lnTo>
                    <a:pt x="263207" y="48183"/>
                  </a:lnTo>
                  <a:lnTo>
                    <a:pt x="270383" y="48183"/>
                  </a:lnTo>
                  <a:lnTo>
                    <a:pt x="273138" y="50012"/>
                  </a:lnTo>
                  <a:lnTo>
                    <a:pt x="275323" y="55676"/>
                  </a:lnTo>
                  <a:lnTo>
                    <a:pt x="275742" y="58724"/>
                  </a:lnTo>
                  <a:lnTo>
                    <a:pt x="275742" y="109702"/>
                  </a:lnTo>
                  <a:lnTo>
                    <a:pt x="275158" y="112191"/>
                  </a:lnTo>
                  <a:lnTo>
                    <a:pt x="272846" y="114388"/>
                  </a:lnTo>
                  <a:lnTo>
                    <a:pt x="270675" y="115265"/>
                  </a:lnTo>
                  <a:lnTo>
                    <a:pt x="267487" y="115900"/>
                  </a:lnTo>
                  <a:lnTo>
                    <a:pt x="267487" y="120154"/>
                  </a:lnTo>
                  <a:lnTo>
                    <a:pt x="309245" y="120154"/>
                  </a:lnTo>
                  <a:lnTo>
                    <a:pt x="309245" y="115900"/>
                  </a:lnTo>
                  <a:close/>
                </a:path>
                <a:path w="697229" h="157480">
                  <a:moveTo>
                    <a:pt x="361848" y="69189"/>
                  </a:moveTo>
                  <a:lnTo>
                    <a:pt x="321132" y="69189"/>
                  </a:lnTo>
                  <a:lnTo>
                    <a:pt x="321132" y="89763"/>
                  </a:lnTo>
                  <a:lnTo>
                    <a:pt x="361848" y="89763"/>
                  </a:lnTo>
                  <a:lnTo>
                    <a:pt x="361848" y="69189"/>
                  </a:lnTo>
                  <a:close/>
                </a:path>
                <a:path w="697229" h="157480">
                  <a:moveTo>
                    <a:pt x="497205" y="0"/>
                  </a:moveTo>
                  <a:lnTo>
                    <a:pt x="459346" y="0"/>
                  </a:lnTo>
                  <a:lnTo>
                    <a:pt x="459346" y="4343"/>
                  </a:lnTo>
                  <a:lnTo>
                    <a:pt x="465480" y="4749"/>
                  </a:lnTo>
                  <a:lnTo>
                    <a:pt x="469544" y="5372"/>
                  </a:lnTo>
                  <a:lnTo>
                    <a:pt x="473532" y="7048"/>
                  </a:lnTo>
                  <a:lnTo>
                    <a:pt x="474535" y="9156"/>
                  </a:lnTo>
                  <a:lnTo>
                    <a:pt x="474535" y="13919"/>
                  </a:lnTo>
                  <a:lnTo>
                    <a:pt x="474192" y="15735"/>
                  </a:lnTo>
                  <a:lnTo>
                    <a:pt x="473494" y="17995"/>
                  </a:lnTo>
                  <a:lnTo>
                    <a:pt x="473087" y="19392"/>
                  </a:lnTo>
                  <a:lnTo>
                    <a:pt x="472630" y="20751"/>
                  </a:lnTo>
                  <a:lnTo>
                    <a:pt x="448932" y="81965"/>
                  </a:lnTo>
                  <a:lnTo>
                    <a:pt x="420484" y="15595"/>
                  </a:lnTo>
                  <a:lnTo>
                    <a:pt x="420204" y="14744"/>
                  </a:lnTo>
                  <a:lnTo>
                    <a:pt x="419925" y="13169"/>
                  </a:lnTo>
                  <a:lnTo>
                    <a:pt x="419849" y="8483"/>
                  </a:lnTo>
                  <a:lnTo>
                    <a:pt x="420789" y="6667"/>
                  </a:lnTo>
                  <a:lnTo>
                    <a:pt x="424548" y="5232"/>
                  </a:lnTo>
                  <a:lnTo>
                    <a:pt x="428675" y="4686"/>
                  </a:lnTo>
                  <a:lnTo>
                    <a:pt x="435038" y="4343"/>
                  </a:lnTo>
                  <a:lnTo>
                    <a:pt x="435038" y="0"/>
                  </a:lnTo>
                  <a:lnTo>
                    <a:pt x="375399" y="0"/>
                  </a:lnTo>
                  <a:lnTo>
                    <a:pt x="375399" y="4343"/>
                  </a:lnTo>
                  <a:lnTo>
                    <a:pt x="379501" y="4686"/>
                  </a:lnTo>
                  <a:lnTo>
                    <a:pt x="382524" y="5803"/>
                  </a:lnTo>
                  <a:lnTo>
                    <a:pt x="386410" y="9563"/>
                  </a:lnTo>
                  <a:lnTo>
                    <a:pt x="388302" y="12649"/>
                  </a:lnTo>
                  <a:lnTo>
                    <a:pt x="390156" y="16929"/>
                  </a:lnTo>
                  <a:lnTo>
                    <a:pt x="435902" y="123456"/>
                  </a:lnTo>
                  <a:lnTo>
                    <a:pt x="440588" y="123456"/>
                  </a:lnTo>
                  <a:lnTo>
                    <a:pt x="456565" y="82296"/>
                  </a:lnTo>
                  <a:lnTo>
                    <a:pt x="483158" y="13766"/>
                  </a:lnTo>
                  <a:lnTo>
                    <a:pt x="485267" y="10172"/>
                  </a:lnTo>
                  <a:lnTo>
                    <a:pt x="487426" y="8115"/>
                  </a:lnTo>
                  <a:lnTo>
                    <a:pt x="489610" y="6070"/>
                  </a:lnTo>
                  <a:lnTo>
                    <a:pt x="492861" y="4800"/>
                  </a:lnTo>
                  <a:lnTo>
                    <a:pt x="497205" y="4343"/>
                  </a:lnTo>
                  <a:lnTo>
                    <a:pt x="497205" y="0"/>
                  </a:lnTo>
                  <a:close/>
                </a:path>
                <a:path w="697229" h="157480">
                  <a:moveTo>
                    <a:pt x="559879" y="100444"/>
                  </a:moveTo>
                  <a:lnTo>
                    <a:pt x="555802" y="97929"/>
                  </a:lnTo>
                  <a:lnTo>
                    <a:pt x="552437" y="101638"/>
                  </a:lnTo>
                  <a:lnTo>
                    <a:pt x="549630" y="104267"/>
                  </a:lnTo>
                  <a:lnTo>
                    <a:pt x="543648" y="108432"/>
                  </a:lnTo>
                  <a:lnTo>
                    <a:pt x="539699" y="109740"/>
                  </a:lnTo>
                  <a:lnTo>
                    <a:pt x="526770" y="109740"/>
                  </a:lnTo>
                  <a:lnTo>
                    <a:pt x="520649" y="104851"/>
                  </a:lnTo>
                  <a:lnTo>
                    <a:pt x="517182" y="95072"/>
                  </a:lnTo>
                  <a:lnTo>
                    <a:pt x="515264" y="89852"/>
                  </a:lnTo>
                  <a:lnTo>
                    <a:pt x="514108" y="83693"/>
                  </a:lnTo>
                  <a:lnTo>
                    <a:pt x="513689" y="76581"/>
                  </a:lnTo>
                  <a:lnTo>
                    <a:pt x="559104" y="76581"/>
                  </a:lnTo>
                  <a:lnTo>
                    <a:pt x="559104" y="74955"/>
                  </a:lnTo>
                  <a:lnTo>
                    <a:pt x="537222" y="37820"/>
                  </a:lnTo>
                  <a:lnTo>
                    <a:pt x="537222" y="69977"/>
                  </a:lnTo>
                  <a:lnTo>
                    <a:pt x="513257" y="69977"/>
                  </a:lnTo>
                  <a:lnTo>
                    <a:pt x="513499" y="60769"/>
                  </a:lnTo>
                  <a:lnTo>
                    <a:pt x="514464" y="53771"/>
                  </a:lnTo>
                  <a:lnTo>
                    <a:pt x="517906" y="44157"/>
                  </a:lnTo>
                  <a:lnTo>
                    <a:pt x="521081" y="41757"/>
                  </a:lnTo>
                  <a:lnTo>
                    <a:pt x="530250" y="41757"/>
                  </a:lnTo>
                  <a:lnTo>
                    <a:pt x="533260" y="43840"/>
                  </a:lnTo>
                  <a:lnTo>
                    <a:pt x="536295" y="52184"/>
                  </a:lnTo>
                  <a:lnTo>
                    <a:pt x="537108" y="59499"/>
                  </a:lnTo>
                  <a:lnTo>
                    <a:pt x="537222" y="69977"/>
                  </a:lnTo>
                  <a:lnTo>
                    <a:pt x="537222" y="37820"/>
                  </a:lnTo>
                  <a:lnTo>
                    <a:pt x="537083" y="37731"/>
                  </a:lnTo>
                  <a:lnTo>
                    <a:pt x="531583" y="36207"/>
                  </a:lnTo>
                  <a:lnTo>
                    <a:pt x="525729" y="36207"/>
                  </a:lnTo>
                  <a:lnTo>
                    <a:pt x="491248" y="61150"/>
                  </a:lnTo>
                  <a:lnTo>
                    <a:pt x="488518" y="79349"/>
                  </a:lnTo>
                  <a:lnTo>
                    <a:pt x="489242" y="89916"/>
                  </a:lnTo>
                  <a:lnTo>
                    <a:pt x="518134" y="122021"/>
                  </a:lnTo>
                  <a:lnTo>
                    <a:pt x="524598" y="122669"/>
                  </a:lnTo>
                  <a:lnTo>
                    <a:pt x="530669" y="122669"/>
                  </a:lnTo>
                  <a:lnTo>
                    <a:pt x="552907" y="109740"/>
                  </a:lnTo>
                  <a:lnTo>
                    <a:pt x="555599" y="106705"/>
                  </a:lnTo>
                  <a:lnTo>
                    <a:pt x="559879" y="100444"/>
                  </a:lnTo>
                  <a:close/>
                </a:path>
                <a:path w="697229" h="157480">
                  <a:moveTo>
                    <a:pt x="648512" y="120815"/>
                  </a:moveTo>
                  <a:lnTo>
                    <a:pt x="644258" y="114604"/>
                  </a:lnTo>
                  <a:lnTo>
                    <a:pt x="634453" y="110617"/>
                  </a:lnTo>
                  <a:lnTo>
                    <a:pt x="634453" y="144145"/>
                  </a:lnTo>
                  <a:lnTo>
                    <a:pt x="630440" y="147777"/>
                  </a:lnTo>
                  <a:lnTo>
                    <a:pt x="618109" y="150799"/>
                  </a:lnTo>
                  <a:lnTo>
                    <a:pt x="612660" y="151320"/>
                  </a:lnTo>
                  <a:lnTo>
                    <a:pt x="598665" y="151320"/>
                  </a:lnTo>
                  <a:lnTo>
                    <a:pt x="592988" y="150279"/>
                  </a:lnTo>
                  <a:lnTo>
                    <a:pt x="585177" y="146100"/>
                  </a:lnTo>
                  <a:lnTo>
                    <a:pt x="583234" y="143217"/>
                  </a:lnTo>
                  <a:lnTo>
                    <a:pt x="583234" y="137414"/>
                  </a:lnTo>
                  <a:lnTo>
                    <a:pt x="583946" y="135369"/>
                  </a:lnTo>
                  <a:lnTo>
                    <a:pt x="586206" y="132410"/>
                  </a:lnTo>
                  <a:lnTo>
                    <a:pt x="587552" y="131127"/>
                  </a:lnTo>
                  <a:lnTo>
                    <a:pt x="589394" y="129616"/>
                  </a:lnTo>
                  <a:lnTo>
                    <a:pt x="624586" y="129616"/>
                  </a:lnTo>
                  <a:lnTo>
                    <a:pt x="628738" y="130390"/>
                  </a:lnTo>
                  <a:lnTo>
                    <a:pt x="633310" y="133477"/>
                  </a:lnTo>
                  <a:lnTo>
                    <a:pt x="634365" y="135572"/>
                  </a:lnTo>
                  <a:lnTo>
                    <a:pt x="634453" y="144145"/>
                  </a:lnTo>
                  <a:lnTo>
                    <a:pt x="634453" y="110617"/>
                  </a:lnTo>
                  <a:lnTo>
                    <a:pt x="631304" y="109334"/>
                  </a:lnTo>
                  <a:lnTo>
                    <a:pt x="625792" y="108381"/>
                  </a:lnTo>
                  <a:lnTo>
                    <a:pt x="607720" y="108089"/>
                  </a:lnTo>
                  <a:lnTo>
                    <a:pt x="606145" y="108089"/>
                  </a:lnTo>
                  <a:lnTo>
                    <a:pt x="603961" y="108051"/>
                  </a:lnTo>
                  <a:lnTo>
                    <a:pt x="590003" y="103454"/>
                  </a:lnTo>
                  <a:lnTo>
                    <a:pt x="590003" y="99402"/>
                  </a:lnTo>
                  <a:lnTo>
                    <a:pt x="590981" y="97472"/>
                  </a:lnTo>
                  <a:lnTo>
                    <a:pt x="594868" y="94284"/>
                  </a:lnTo>
                  <a:lnTo>
                    <a:pt x="596684" y="93357"/>
                  </a:lnTo>
                  <a:lnTo>
                    <a:pt x="598424" y="93065"/>
                  </a:lnTo>
                  <a:lnTo>
                    <a:pt x="599528" y="93065"/>
                  </a:lnTo>
                  <a:lnTo>
                    <a:pt x="600341" y="93103"/>
                  </a:lnTo>
                  <a:lnTo>
                    <a:pt x="601446" y="93218"/>
                  </a:lnTo>
                  <a:lnTo>
                    <a:pt x="602615" y="93243"/>
                  </a:lnTo>
                  <a:lnTo>
                    <a:pt x="612686" y="93243"/>
                  </a:lnTo>
                  <a:lnTo>
                    <a:pt x="613816" y="93065"/>
                  </a:lnTo>
                  <a:lnTo>
                    <a:pt x="641057" y="67106"/>
                  </a:lnTo>
                  <a:lnTo>
                    <a:pt x="641057" y="63588"/>
                  </a:lnTo>
                  <a:lnTo>
                    <a:pt x="640435" y="60312"/>
                  </a:lnTo>
                  <a:lnTo>
                    <a:pt x="637933" y="54292"/>
                  </a:lnTo>
                  <a:lnTo>
                    <a:pt x="636168" y="51663"/>
                  </a:lnTo>
                  <a:lnTo>
                    <a:pt x="633844" y="49403"/>
                  </a:lnTo>
                  <a:lnTo>
                    <a:pt x="648258" y="49403"/>
                  </a:lnTo>
                  <a:lnTo>
                    <a:pt x="648258" y="41935"/>
                  </a:lnTo>
                  <a:lnTo>
                    <a:pt x="648258" y="39941"/>
                  </a:lnTo>
                  <a:lnTo>
                    <a:pt x="624814" y="39941"/>
                  </a:lnTo>
                  <a:lnTo>
                    <a:pt x="622909" y="39065"/>
                  </a:lnTo>
                  <a:lnTo>
                    <a:pt x="620217" y="38239"/>
                  </a:lnTo>
                  <a:lnTo>
                    <a:pt x="617004" y="37490"/>
                  </a:lnTo>
                  <a:lnTo>
                    <a:pt x="617004" y="72377"/>
                  </a:lnTo>
                  <a:lnTo>
                    <a:pt x="616165" y="78092"/>
                  </a:lnTo>
                  <a:lnTo>
                    <a:pt x="612813" y="85902"/>
                  </a:lnTo>
                  <a:lnTo>
                    <a:pt x="609739" y="87858"/>
                  </a:lnTo>
                  <a:lnTo>
                    <a:pt x="600354" y="87858"/>
                  </a:lnTo>
                  <a:lnTo>
                    <a:pt x="597039" y="85255"/>
                  </a:lnTo>
                  <a:lnTo>
                    <a:pt x="595299" y="80048"/>
                  </a:lnTo>
                  <a:lnTo>
                    <a:pt x="594144" y="76746"/>
                  </a:lnTo>
                  <a:lnTo>
                    <a:pt x="593648" y="72377"/>
                  </a:lnTo>
                  <a:lnTo>
                    <a:pt x="593750" y="56057"/>
                  </a:lnTo>
                  <a:lnTo>
                    <a:pt x="594372" y="51663"/>
                  </a:lnTo>
                  <a:lnTo>
                    <a:pt x="597471" y="43891"/>
                  </a:lnTo>
                  <a:lnTo>
                    <a:pt x="600595" y="41935"/>
                  </a:lnTo>
                  <a:lnTo>
                    <a:pt x="609561" y="41935"/>
                  </a:lnTo>
                  <a:lnTo>
                    <a:pt x="612584" y="43764"/>
                  </a:lnTo>
                  <a:lnTo>
                    <a:pt x="616127" y="51054"/>
                  </a:lnTo>
                  <a:lnTo>
                    <a:pt x="616889" y="56057"/>
                  </a:lnTo>
                  <a:lnTo>
                    <a:pt x="617004" y="72377"/>
                  </a:lnTo>
                  <a:lnTo>
                    <a:pt x="617004" y="37490"/>
                  </a:lnTo>
                  <a:lnTo>
                    <a:pt x="613270" y="36614"/>
                  </a:lnTo>
                  <a:lnTo>
                    <a:pt x="609447" y="36207"/>
                  </a:lnTo>
                  <a:lnTo>
                    <a:pt x="605282" y="36207"/>
                  </a:lnTo>
                  <a:lnTo>
                    <a:pt x="569252" y="56057"/>
                  </a:lnTo>
                  <a:lnTo>
                    <a:pt x="569252" y="70586"/>
                  </a:lnTo>
                  <a:lnTo>
                    <a:pt x="571106" y="76060"/>
                  </a:lnTo>
                  <a:lnTo>
                    <a:pt x="578523" y="85077"/>
                  </a:lnTo>
                  <a:lnTo>
                    <a:pt x="583387" y="88557"/>
                  </a:lnTo>
                  <a:lnTo>
                    <a:pt x="589394" y="90982"/>
                  </a:lnTo>
                  <a:lnTo>
                    <a:pt x="589394" y="92202"/>
                  </a:lnTo>
                  <a:lnTo>
                    <a:pt x="585228" y="93586"/>
                  </a:lnTo>
                  <a:lnTo>
                    <a:pt x="580961" y="96050"/>
                  </a:lnTo>
                  <a:lnTo>
                    <a:pt x="572223" y="103111"/>
                  </a:lnTo>
                  <a:lnTo>
                    <a:pt x="570039" y="107365"/>
                  </a:lnTo>
                  <a:lnTo>
                    <a:pt x="570039" y="116509"/>
                  </a:lnTo>
                  <a:lnTo>
                    <a:pt x="571423" y="119837"/>
                  </a:lnTo>
                  <a:lnTo>
                    <a:pt x="575767" y="123710"/>
                  </a:lnTo>
                  <a:lnTo>
                    <a:pt x="578281" y="125069"/>
                  </a:lnTo>
                  <a:lnTo>
                    <a:pt x="581761" y="126403"/>
                  </a:lnTo>
                  <a:lnTo>
                    <a:pt x="581761" y="127622"/>
                  </a:lnTo>
                  <a:lnTo>
                    <a:pt x="576541" y="128435"/>
                  </a:lnTo>
                  <a:lnTo>
                    <a:pt x="572884" y="130187"/>
                  </a:lnTo>
                  <a:lnTo>
                    <a:pt x="568655" y="135572"/>
                  </a:lnTo>
                  <a:lnTo>
                    <a:pt x="567601" y="138188"/>
                  </a:lnTo>
                  <a:lnTo>
                    <a:pt x="567601" y="147269"/>
                  </a:lnTo>
                  <a:lnTo>
                    <a:pt x="572579" y="151904"/>
                  </a:lnTo>
                  <a:lnTo>
                    <a:pt x="588556" y="156248"/>
                  </a:lnTo>
                  <a:lnTo>
                    <a:pt x="595731" y="157048"/>
                  </a:lnTo>
                  <a:lnTo>
                    <a:pt x="604062" y="157048"/>
                  </a:lnTo>
                  <a:lnTo>
                    <a:pt x="643750" y="144449"/>
                  </a:lnTo>
                  <a:lnTo>
                    <a:pt x="648512" y="129616"/>
                  </a:lnTo>
                  <a:lnTo>
                    <a:pt x="648512" y="120815"/>
                  </a:lnTo>
                  <a:close/>
                </a:path>
                <a:path w="697229" h="157480">
                  <a:moveTo>
                    <a:pt x="696620" y="103479"/>
                  </a:moveTo>
                  <a:lnTo>
                    <a:pt x="695147" y="99936"/>
                  </a:lnTo>
                  <a:lnTo>
                    <a:pt x="689305" y="94094"/>
                  </a:lnTo>
                  <a:lnTo>
                    <a:pt x="685761" y="92633"/>
                  </a:lnTo>
                  <a:lnTo>
                    <a:pt x="677430" y="92633"/>
                  </a:lnTo>
                  <a:lnTo>
                    <a:pt x="673874" y="94094"/>
                  </a:lnTo>
                  <a:lnTo>
                    <a:pt x="670953" y="97015"/>
                  </a:lnTo>
                  <a:lnTo>
                    <a:pt x="668045" y="99936"/>
                  </a:lnTo>
                  <a:lnTo>
                    <a:pt x="666572" y="103479"/>
                  </a:lnTo>
                  <a:lnTo>
                    <a:pt x="666572" y="111823"/>
                  </a:lnTo>
                  <a:lnTo>
                    <a:pt x="668045" y="115366"/>
                  </a:lnTo>
                  <a:lnTo>
                    <a:pt x="673874" y="121208"/>
                  </a:lnTo>
                  <a:lnTo>
                    <a:pt x="677430" y="122669"/>
                  </a:lnTo>
                  <a:lnTo>
                    <a:pt x="685761" y="122669"/>
                  </a:lnTo>
                  <a:lnTo>
                    <a:pt x="689305" y="121208"/>
                  </a:lnTo>
                  <a:lnTo>
                    <a:pt x="695147" y="115366"/>
                  </a:lnTo>
                  <a:lnTo>
                    <a:pt x="696620" y="111823"/>
                  </a:lnTo>
                  <a:lnTo>
                    <a:pt x="696620" y="1034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4" name="object 15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999552" y="2051596"/>
              <a:ext cx="592261" cy="126137"/>
            </a:xfrm>
            <a:prstGeom prst="rect">
              <a:avLst/>
            </a:prstGeom>
          </p:spPr>
        </p:pic>
        <p:sp>
          <p:nvSpPr>
            <p:cNvPr id="155" name="object 155"/>
            <p:cNvSpPr/>
            <p:nvPr/>
          </p:nvSpPr>
          <p:spPr>
            <a:xfrm>
              <a:off x="4099433" y="2180818"/>
              <a:ext cx="2496820" cy="12065"/>
            </a:xfrm>
            <a:custGeom>
              <a:avLst/>
              <a:gdLst/>
              <a:ahLst/>
              <a:cxnLst/>
              <a:rect l="l" t="t" r="r" b="b"/>
              <a:pathLst>
                <a:path w="2496820" h="12064">
                  <a:moveTo>
                    <a:pt x="324345" y="0"/>
                  </a:moveTo>
                  <a:lnTo>
                    <a:pt x="0" y="0"/>
                  </a:lnTo>
                  <a:lnTo>
                    <a:pt x="0" y="12065"/>
                  </a:lnTo>
                  <a:lnTo>
                    <a:pt x="324345" y="12065"/>
                  </a:lnTo>
                  <a:lnTo>
                    <a:pt x="324345" y="0"/>
                  </a:lnTo>
                  <a:close/>
                </a:path>
                <a:path w="2496820" h="12064">
                  <a:moveTo>
                    <a:pt x="1614144" y="0"/>
                  </a:moveTo>
                  <a:lnTo>
                    <a:pt x="914400" y="0"/>
                  </a:lnTo>
                  <a:lnTo>
                    <a:pt x="914400" y="12065"/>
                  </a:lnTo>
                  <a:lnTo>
                    <a:pt x="1614144" y="12065"/>
                  </a:lnTo>
                  <a:lnTo>
                    <a:pt x="1614144" y="0"/>
                  </a:lnTo>
                  <a:close/>
                </a:path>
                <a:path w="2496820" h="12064">
                  <a:moveTo>
                    <a:pt x="2496439" y="0"/>
                  </a:moveTo>
                  <a:lnTo>
                    <a:pt x="1893849" y="0"/>
                  </a:lnTo>
                  <a:lnTo>
                    <a:pt x="1893849" y="12065"/>
                  </a:lnTo>
                  <a:lnTo>
                    <a:pt x="2496439" y="12065"/>
                  </a:lnTo>
                  <a:lnTo>
                    <a:pt x="24964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" name="object 15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906433" y="2317317"/>
              <a:ext cx="990739" cy="160605"/>
            </a:xfrm>
            <a:prstGeom prst="rect">
              <a:avLst/>
            </a:prstGeom>
          </p:spPr>
        </p:pic>
        <p:pic>
          <p:nvPicPr>
            <p:cNvPr id="157" name="object 15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104746" y="2319050"/>
              <a:ext cx="361678" cy="124322"/>
            </a:xfrm>
            <a:prstGeom prst="rect">
              <a:avLst/>
            </a:prstGeom>
          </p:spPr>
        </p:pic>
        <p:pic>
          <p:nvPicPr>
            <p:cNvPr id="158" name="object 15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021572" y="2318880"/>
              <a:ext cx="359252" cy="124493"/>
            </a:xfrm>
            <a:prstGeom prst="rect">
              <a:avLst/>
            </a:prstGeom>
          </p:spPr>
        </p:pic>
        <p:pic>
          <p:nvPicPr>
            <p:cNvPr id="159" name="object 159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901046" y="2582166"/>
              <a:ext cx="1135904" cy="124159"/>
            </a:xfrm>
            <a:prstGeom prst="rect">
              <a:avLst/>
            </a:prstGeom>
          </p:spPr>
        </p:pic>
        <p:pic>
          <p:nvPicPr>
            <p:cNvPr id="160" name="object 160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021572" y="2581826"/>
              <a:ext cx="359252" cy="125710"/>
            </a:xfrm>
            <a:prstGeom prst="rect">
              <a:avLst/>
            </a:prstGeom>
          </p:spPr>
        </p:pic>
        <p:pic>
          <p:nvPicPr>
            <p:cNvPr id="161" name="object 16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901046" y="2845638"/>
              <a:ext cx="1691961" cy="160784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015845" y="2847201"/>
              <a:ext cx="364978" cy="124493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905380" y="3127654"/>
              <a:ext cx="3076715" cy="135583"/>
            </a:xfrm>
            <a:prstGeom prst="rect">
              <a:avLst/>
            </a:prstGeom>
          </p:spPr>
        </p:pic>
        <p:pic>
          <p:nvPicPr>
            <p:cNvPr id="164" name="object 16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907454" y="3391812"/>
              <a:ext cx="3107903" cy="135582"/>
            </a:xfrm>
            <a:prstGeom prst="rect">
              <a:avLst/>
            </a:prstGeom>
          </p:spPr>
        </p:pic>
        <p:pic>
          <p:nvPicPr>
            <p:cNvPr id="165" name="object 16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901659" y="3657764"/>
              <a:ext cx="1827971" cy="133639"/>
            </a:xfrm>
            <a:prstGeom prst="rect">
              <a:avLst/>
            </a:prstGeom>
          </p:spPr>
        </p:pic>
        <p:pic>
          <p:nvPicPr>
            <p:cNvPr id="166" name="object 166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901046" y="3902971"/>
              <a:ext cx="966694" cy="159910"/>
            </a:xfrm>
            <a:prstGeom prst="rect">
              <a:avLst/>
            </a:prstGeom>
          </p:spPr>
        </p:pic>
        <p:pic>
          <p:nvPicPr>
            <p:cNvPr id="167" name="object 16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019493" y="3902019"/>
              <a:ext cx="361331" cy="126318"/>
            </a:xfrm>
            <a:prstGeom prst="rect">
              <a:avLst/>
            </a:prstGeom>
          </p:spPr>
        </p:pic>
        <p:pic>
          <p:nvPicPr>
            <p:cNvPr id="168" name="object 16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905380" y="4183926"/>
              <a:ext cx="2475310" cy="135948"/>
            </a:xfrm>
            <a:prstGeom prst="rect">
              <a:avLst/>
            </a:prstGeom>
          </p:spPr>
        </p:pic>
        <p:pic>
          <p:nvPicPr>
            <p:cNvPr id="169" name="object 16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94963" y="4448826"/>
              <a:ext cx="1165313" cy="135061"/>
            </a:xfrm>
            <a:prstGeom prst="rect">
              <a:avLst/>
            </a:prstGeom>
          </p:spPr>
        </p:pic>
        <p:pic>
          <p:nvPicPr>
            <p:cNvPr id="170" name="object 170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902173" y="4694759"/>
              <a:ext cx="1490645" cy="124400"/>
            </a:xfrm>
            <a:prstGeom prst="rect">
              <a:avLst/>
            </a:prstGeom>
          </p:spPr>
        </p:pic>
        <p:pic>
          <p:nvPicPr>
            <p:cNvPr id="171" name="object 171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4105093" y="4694498"/>
              <a:ext cx="361331" cy="126318"/>
            </a:xfrm>
            <a:prstGeom prst="rect">
              <a:avLst/>
            </a:prstGeom>
          </p:spPr>
        </p:pic>
        <p:pic>
          <p:nvPicPr>
            <p:cNvPr id="172" name="object 172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901046" y="4959602"/>
              <a:ext cx="813638" cy="159915"/>
            </a:xfrm>
            <a:prstGeom prst="rect">
              <a:avLst/>
            </a:prstGeom>
          </p:spPr>
        </p:pic>
        <p:pic>
          <p:nvPicPr>
            <p:cNvPr id="173" name="object 173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933893" y="4958655"/>
              <a:ext cx="361331" cy="126318"/>
            </a:xfrm>
            <a:prstGeom prst="rect">
              <a:avLst/>
            </a:prstGeom>
          </p:spPr>
        </p:pic>
        <p:pic>
          <p:nvPicPr>
            <p:cNvPr id="174" name="object 174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901910" y="5223080"/>
              <a:ext cx="1255980" cy="124573"/>
            </a:xfrm>
            <a:prstGeom prst="rect">
              <a:avLst/>
            </a:prstGeom>
          </p:spPr>
        </p:pic>
        <p:pic>
          <p:nvPicPr>
            <p:cNvPr id="175" name="object 175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933893" y="5222819"/>
              <a:ext cx="361331" cy="126318"/>
            </a:xfrm>
            <a:prstGeom prst="rect">
              <a:avLst/>
            </a:prstGeom>
          </p:spPr>
        </p:pic>
        <p:pic>
          <p:nvPicPr>
            <p:cNvPr id="176" name="object 176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901910" y="5487759"/>
              <a:ext cx="1280543" cy="160263"/>
            </a:xfrm>
            <a:prstGeom prst="rect">
              <a:avLst/>
            </a:prstGeom>
          </p:spPr>
        </p:pic>
        <p:pic>
          <p:nvPicPr>
            <p:cNvPr id="177" name="object 177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5934330" y="5487583"/>
              <a:ext cx="360894" cy="125710"/>
            </a:xfrm>
            <a:prstGeom prst="rect">
              <a:avLst/>
            </a:prstGeom>
          </p:spPr>
        </p:pic>
        <p:pic>
          <p:nvPicPr>
            <p:cNvPr id="178" name="object 178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2788350" y="6121741"/>
              <a:ext cx="1142104" cy="162518"/>
            </a:xfrm>
            <a:prstGeom prst="rect">
              <a:avLst/>
            </a:prstGeom>
          </p:spPr>
        </p:pic>
        <p:pic>
          <p:nvPicPr>
            <p:cNvPr id="179" name="object 179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4001001" y="6120956"/>
              <a:ext cx="773087" cy="161965"/>
            </a:xfrm>
            <a:prstGeom prst="rect">
              <a:avLst/>
            </a:prstGeom>
          </p:spPr>
        </p:pic>
        <p:sp>
          <p:nvSpPr>
            <p:cNvPr id="180" name="object 180"/>
            <p:cNvSpPr/>
            <p:nvPr/>
          </p:nvSpPr>
          <p:spPr>
            <a:xfrm>
              <a:off x="2779979" y="6287109"/>
              <a:ext cx="2000250" cy="15875"/>
            </a:xfrm>
            <a:custGeom>
              <a:avLst/>
              <a:gdLst/>
              <a:ahLst/>
              <a:cxnLst/>
              <a:rect l="l" t="t" r="r" b="b"/>
              <a:pathLst>
                <a:path w="2000250" h="15875">
                  <a:moveTo>
                    <a:pt x="2000021" y="0"/>
                  </a:moveTo>
                  <a:lnTo>
                    <a:pt x="0" y="0"/>
                  </a:lnTo>
                  <a:lnTo>
                    <a:pt x="0" y="15506"/>
                  </a:lnTo>
                  <a:lnTo>
                    <a:pt x="2000021" y="15506"/>
                  </a:lnTo>
                  <a:lnTo>
                    <a:pt x="20000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1" name="object 181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4102319" y="6464329"/>
              <a:ext cx="321223" cy="157044"/>
            </a:xfrm>
            <a:prstGeom prst="rect">
              <a:avLst/>
            </a:prstGeom>
          </p:spPr>
        </p:pic>
        <p:sp>
          <p:nvSpPr>
            <p:cNvPr id="182" name="object 182"/>
            <p:cNvSpPr/>
            <p:nvPr/>
          </p:nvSpPr>
          <p:spPr>
            <a:xfrm>
              <a:off x="5016703" y="6464338"/>
              <a:ext cx="697230" cy="157480"/>
            </a:xfrm>
            <a:custGeom>
              <a:avLst/>
              <a:gdLst/>
              <a:ahLst/>
              <a:cxnLst/>
              <a:rect l="l" t="t" r="r" b="b"/>
              <a:pathLst>
                <a:path w="697229" h="157479">
                  <a:moveTo>
                    <a:pt x="121805" y="0"/>
                  </a:moveTo>
                  <a:lnTo>
                    <a:pt x="83604" y="0"/>
                  </a:lnTo>
                  <a:lnTo>
                    <a:pt x="83604" y="4508"/>
                  </a:lnTo>
                  <a:lnTo>
                    <a:pt x="90170" y="5029"/>
                  </a:lnTo>
                  <a:lnTo>
                    <a:pt x="94538" y="6578"/>
                  </a:lnTo>
                  <a:lnTo>
                    <a:pt x="98920" y="11722"/>
                  </a:lnTo>
                  <a:lnTo>
                    <a:pt x="100012" y="16027"/>
                  </a:lnTo>
                  <a:lnTo>
                    <a:pt x="100012" y="74269"/>
                  </a:lnTo>
                  <a:lnTo>
                    <a:pt x="99148" y="74269"/>
                  </a:lnTo>
                  <a:lnTo>
                    <a:pt x="38023" y="0"/>
                  </a:lnTo>
                  <a:lnTo>
                    <a:pt x="342" y="0"/>
                  </a:lnTo>
                  <a:lnTo>
                    <a:pt x="342" y="4508"/>
                  </a:lnTo>
                  <a:lnTo>
                    <a:pt x="2540" y="4787"/>
                  </a:lnTo>
                  <a:lnTo>
                    <a:pt x="4279" y="5473"/>
                  </a:lnTo>
                  <a:lnTo>
                    <a:pt x="6832" y="7620"/>
                  </a:lnTo>
                  <a:lnTo>
                    <a:pt x="15621" y="17272"/>
                  </a:lnTo>
                  <a:lnTo>
                    <a:pt x="15621" y="106057"/>
                  </a:lnTo>
                  <a:lnTo>
                    <a:pt x="14668" y="109512"/>
                  </a:lnTo>
                  <a:lnTo>
                    <a:pt x="10845" y="114198"/>
                  </a:lnTo>
                  <a:lnTo>
                    <a:pt x="6604" y="115455"/>
                  </a:lnTo>
                  <a:lnTo>
                    <a:pt x="0" y="115633"/>
                  </a:lnTo>
                  <a:lnTo>
                    <a:pt x="0" y="120142"/>
                  </a:lnTo>
                  <a:lnTo>
                    <a:pt x="40284" y="120142"/>
                  </a:lnTo>
                  <a:lnTo>
                    <a:pt x="40284" y="115633"/>
                  </a:lnTo>
                  <a:lnTo>
                    <a:pt x="32931" y="115354"/>
                  </a:lnTo>
                  <a:lnTo>
                    <a:pt x="28067" y="113360"/>
                  </a:lnTo>
                  <a:lnTo>
                    <a:pt x="24193" y="107429"/>
                  </a:lnTo>
                  <a:lnTo>
                    <a:pt x="23444" y="103568"/>
                  </a:lnTo>
                  <a:lnTo>
                    <a:pt x="23444" y="28384"/>
                  </a:lnTo>
                  <a:lnTo>
                    <a:pt x="24650" y="28384"/>
                  </a:lnTo>
                  <a:lnTo>
                    <a:pt x="102882" y="123444"/>
                  </a:lnTo>
                  <a:lnTo>
                    <a:pt x="107823" y="123444"/>
                  </a:lnTo>
                  <a:lnTo>
                    <a:pt x="107823" y="13246"/>
                  </a:lnTo>
                  <a:lnTo>
                    <a:pt x="108762" y="9766"/>
                  </a:lnTo>
                  <a:lnTo>
                    <a:pt x="112522" y="6667"/>
                  </a:lnTo>
                  <a:lnTo>
                    <a:pt x="116243" y="5422"/>
                  </a:lnTo>
                  <a:lnTo>
                    <a:pt x="121805" y="4508"/>
                  </a:lnTo>
                  <a:lnTo>
                    <a:pt x="121805" y="0"/>
                  </a:lnTo>
                  <a:close/>
                </a:path>
                <a:path w="697229" h="157479">
                  <a:moveTo>
                    <a:pt x="209664" y="79425"/>
                  </a:moveTo>
                  <a:lnTo>
                    <a:pt x="192405" y="43154"/>
                  </a:lnTo>
                  <a:lnTo>
                    <a:pt x="183540" y="38557"/>
                  </a:lnTo>
                  <a:lnTo>
                    <a:pt x="183540" y="79425"/>
                  </a:lnTo>
                  <a:lnTo>
                    <a:pt x="183375" y="88722"/>
                  </a:lnTo>
                  <a:lnTo>
                    <a:pt x="175285" y="117106"/>
                  </a:lnTo>
                  <a:lnTo>
                    <a:pt x="163550" y="117106"/>
                  </a:lnTo>
                  <a:lnTo>
                    <a:pt x="155702" y="88023"/>
                  </a:lnTo>
                  <a:lnTo>
                    <a:pt x="155752" y="70180"/>
                  </a:lnTo>
                  <a:lnTo>
                    <a:pt x="163626" y="41757"/>
                  </a:lnTo>
                  <a:lnTo>
                    <a:pt x="175145" y="41757"/>
                  </a:lnTo>
                  <a:lnTo>
                    <a:pt x="183540" y="79425"/>
                  </a:lnTo>
                  <a:lnTo>
                    <a:pt x="183540" y="38557"/>
                  </a:lnTo>
                  <a:lnTo>
                    <a:pt x="177965" y="36817"/>
                  </a:lnTo>
                  <a:lnTo>
                    <a:pt x="169557" y="36017"/>
                  </a:lnTo>
                  <a:lnTo>
                    <a:pt x="161239" y="36817"/>
                  </a:lnTo>
                  <a:lnTo>
                    <a:pt x="132308" y="62395"/>
                  </a:lnTo>
                  <a:lnTo>
                    <a:pt x="129451" y="79425"/>
                  </a:lnTo>
                  <a:lnTo>
                    <a:pt x="130162" y="88303"/>
                  </a:lnTo>
                  <a:lnTo>
                    <a:pt x="153695" y="119722"/>
                  </a:lnTo>
                  <a:lnTo>
                    <a:pt x="169557" y="122834"/>
                  </a:lnTo>
                  <a:lnTo>
                    <a:pt x="178079" y="122034"/>
                  </a:lnTo>
                  <a:lnTo>
                    <a:pt x="185750" y="119634"/>
                  </a:lnTo>
                  <a:lnTo>
                    <a:pt x="190055" y="117106"/>
                  </a:lnTo>
                  <a:lnTo>
                    <a:pt x="192570" y="115633"/>
                  </a:lnTo>
                  <a:lnTo>
                    <a:pt x="198551" y="110032"/>
                  </a:lnTo>
                  <a:lnTo>
                    <a:pt x="203415" y="103327"/>
                  </a:lnTo>
                  <a:lnTo>
                    <a:pt x="206883" y="95986"/>
                  </a:lnTo>
                  <a:lnTo>
                    <a:pt x="208965" y="88023"/>
                  </a:lnTo>
                  <a:lnTo>
                    <a:pt x="209664" y="79425"/>
                  </a:lnTo>
                  <a:close/>
                </a:path>
                <a:path w="697229" h="157479">
                  <a:moveTo>
                    <a:pt x="309245" y="115900"/>
                  </a:moveTo>
                  <a:lnTo>
                    <a:pt x="306057" y="115493"/>
                  </a:lnTo>
                  <a:lnTo>
                    <a:pt x="303796" y="114706"/>
                  </a:lnTo>
                  <a:lnTo>
                    <a:pt x="301078" y="112407"/>
                  </a:lnTo>
                  <a:lnTo>
                    <a:pt x="300393" y="109816"/>
                  </a:lnTo>
                  <a:lnTo>
                    <a:pt x="300393" y="52959"/>
                  </a:lnTo>
                  <a:lnTo>
                    <a:pt x="298297" y="46037"/>
                  </a:lnTo>
                  <a:lnTo>
                    <a:pt x="289902" y="38176"/>
                  </a:lnTo>
                  <a:lnTo>
                    <a:pt x="283984" y="36207"/>
                  </a:lnTo>
                  <a:lnTo>
                    <a:pt x="271018" y="36207"/>
                  </a:lnTo>
                  <a:lnTo>
                    <a:pt x="266179" y="37604"/>
                  </a:lnTo>
                  <a:lnTo>
                    <a:pt x="257429" y="43218"/>
                  </a:lnTo>
                  <a:lnTo>
                    <a:pt x="253834" y="46774"/>
                  </a:lnTo>
                  <a:lnTo>
                    <a:pt x="250990" y="51054"/>
                  </a:lnTo>
                  <a:lnTo>
                    <a:pt x="250990" y="38290"/>
                  </a:lnTo>
                  <a:lnTo>
                    <a:pt x="217309" y="38290"/>
                  </a:lnTo>
                  <a:lnTo>
                    <a:pt x="217309" y="42545"/>
                  </a:lnTo>
                  <a:lnTo>
                    <a:pt x="221132" y="43014"/>
                  </a:lnTo>
                  <a:lnTo>
                    <a:pt x="223659" y="43942"/>
                  </a:lnTo>
                  <a:lnTo>
                    <a:pt x="226148" y="46748"/>
                  </a:lnTo>
                  <a:lnTo>
                    <a:pt x="226771" y="49250"/>
                  </a:lnTo>
                  <a:lnTo>
                    <a:pt x="226771" y="109194"/>
                  </a:lnTo>
                  <a:lnTo>
                    <a:pt x="226009" y="111899"/>
                  </a:lnTo>
                  <a:lnTo>
                    <a:pt x="222935" y="114604"/>
                  </a:lnTo>
                  <a:lnTo>
                    <a:pt x="220548" y="115493"/>
                  </a:lnTo>
                  <a:lnTo>
                    <a:pt x="217309" y="115900"/>
                  </a:lnTo>
                  <a:lnTo>
                    <a:pt x="217309" y="120154"/>
                  </a:lnTo>
                  <a:lnTo>
                    <a:pt x="260108" y="120154"/>
                  </a:lnTo>
                  <a:lnTo>
                    <a:pt x="260108" y="115900"/>
                  </a:lnTo>
                  <a:lnTo>
                    <a:pt x="256921" y="115265"/>
                  </a:lnTo>
                  <a:lnTo>
                    <a:pt x="254749" y="114401"/>
                  </a:lnTo>
                  <a:lnTo>
                    <a:pt x="252450" y="112191"/>
                  </a:lnTo>
                  <a:lnTo>
                    <a:pt x="251866" y="109715"/>
                  </a:lnTo>
                  <a:lnTo>
                    <a:pt x="251866" y="58254"/>
                  </a:lnTo>
                  <a:lnTo>
                    <a:pt x="253250" y="55994"/>
                  </a:lnTo>
                  <a:lnTo>
                    <a:pt x="255231" y="53746"/>
                  </a:lnTo>
                  <a:lnTo>
                    <a:pt x="260388" y="49301"/>
                  </a:lnTo>
                  <a:lnTo>
                    <a:pt x="263207" y="48183"/>
                  </a:lnTo>
                  <a:lnTo>
                    <a:pt x="270383" y="48183"/>
                  </a:lnTo>
                  <a:lnTo>
                    <a:pt x="273138" y="50012"/>
                  </a:lnTo>
                  <a:lnTo>
                    <a:pt x="275323" y="55676"/>
                  </a:lnTo>
                  <a:lnTo>
                    <a:pt x="275742" y="58712"/>
                  </a:lnTo>
                  <a:lnTo>
                    <a:pt x="275742" y="109715"/>
                  </a:lnTo>
                  <a:lnTo>
                    <a:pt x="275158" y="112191"/>
                  </a:lnTo>
                  <a:lnTo>
                    <a:pt x="272846" y="114401"/>
                  </a:lnTo>
                  <a:lnTo>
                    <a:pt x="270675" y="115265"/>
                  </a:lnTo>
                  <a:lnTo>
                    <a:pt x="267487" y="115900"/>
                  </a:lnTo>
                  <a:lnTo>
                    <a:pt x="267487" y="120154"/>
                  </a:lnTo>
                  <a:lnTo>
                    <a:pt x="309245" y="120154"/>
                  </a:lnTo>
                  <a:lnTo>
                    <a:pt x="309245" y="115900"/>
                  </a:lnTo>
                  <a:close/>
                </a:path>
                <a:path w="697229" h="157479">
                  <a:moveTo>
                    <a:pt x="361848" y="69189"/>
                  </a:moveTo>
                  <a:lnTo>
                    <a:pt x="321132" y="69189"/>
                  </a:lnTo>
                  <a:lnTo>
                    <a:pt x="321132" y="89763"/>
                  </a:lnTo>
                  <a:lnTo>
                    <a:pt x="361848" y="89763"/>
                  </a:lnTo>
                  <a:lnTo>
                    <a:pt x="361848" y="69189"/>
                  </a:lnTo>
                  <a:close/>
                </a:path>
                <a:path w="697229" h="157479">
                  <a:moveTo>
                    <a:pt x="497205" y="0"/>
                  </a:moveTo>
                  <a:lnTo>
                    <a:pt x="459346" y="0"/>
                  </a:lnTo>
                  <a:lnTo>
                    <a:pt x="459346" y="4343"/>
                  </a:lnTo>
                  <a:lnTo>
                    <a:pt x="465480" y="4749"/>
                  </a:lnTo>
                  <a:lnTo>
                    <a:pt x="469544" y="5372"/>
                  </a:lnTo>
                  <a:lnTo>
                    <a:pt x="473532" y="7061"/>
                  </a:lnTo>
                  <a:lnTo>
                    <a:pt x="474535" y="9156"/>
                  </a:lnTo>
                  <a:lnTo>
                    <a:pt x="474535" y="13957"/>
                  </a:lnTo>
                  <a:lnTo>
                    <a:pt x="474192" y="15735"/>
                  </a:lnTo>
                  <a:lnTo>
                    <a:pt x="473494" y="17995"/>
                  </a:lnTo>
                  <a:lnTo>
                    <a:pt x="473087" y="19392"/>
                  </a:lnTo>
                  <a:lnTo>
                    <a:pt x="472630" y="20764"/>
                  </a:lnTo>
                  <a:lnTo>
                    <a:pt x="448932" y="81965"/>
                  </a:lnTo>
                  <a:lnTo>
                    <a:pt x="420484" y="15595"/>
                  </a:lnTo>
                  <a:lnTo>
                    <a:pt x="420204" y="14732"/>
                  </a:lnTo>
                  <a:lnTo>
                    <a:pt x="419925" y="13169"/>
                  </a:lnTo>
                  <a:lnTo>
                    <a:pt x="419849" y="8483"/>
                  </a:lnTo>
                  <a:lnTo>
                    <a:pt x="420789" y="6667"/>
                  </a:lnTo>
                  <a:lnTo>
                    <a:pt x="424548" y="5219"/>
                  </a:lnTo>
                  <a:lnTo>
                    <a:pt x="428675" y="4686"/>
                  </a:lnTo>
                  <a:lnTo>
                    <a:pt x="435038" y="4343"/>
                  </a:lnTo>
                  <a:lnTo>
                    <a:pt x="435038" y="0"/>
                  </a:lnTo>
                  <a:lnTo>
                    <a:pt x="375399" y="0"/>
                  </a:lnTo>
                  <a:lnTo>
                    <a:pt x="375399" y="4343"/>
                  </a:lnTo>
                  <a:lnTo>
                    <a:pt x="379501" y="4686"/>
                  </a:lnTo>
                  <a:lnTo>
                    <a:pt x="382524" y="5803"/>
                  </a:lnTo>
                  <a:lnTo>
                    <a:pt x="386410" y="9563"/>
                  </a:lnTo>
                  <a:lnTo>
                    <a:pt x="388302" y="12649"/>
                  </a:lnTo>
                  <a:lnTo>
                    <a:pt x="390156" y="16929"/>
                  </a:lnTo>
                  <a:lnTo>
                    <a:pt x="435902" y="123456"/>
                  </a:lnTo>
                  <a:lnTo>
                    <a:pt x="440588" y="123456"/>
                  </a:lnTo>
                  <a:lnTo>
                    <a:pt x="456565" y="82296"/>
                  </a:lnTo>
                  <a:lnTo>
                    <a:pt x="481139" y="18923"/>
                  </a:lnTo>
                  <a:lnTo>
                    <a:pt x="483158" y="13779"/>
                  </a:lnTo>
                  <a:lnTo>
                    <a:pt x="497205" y="4343"/>
                  </a:lnTo>
                  <a:lnTo>
                    <a:pt x="497205" y="0"/>
                  </a:lnTo>
                  <a:close/>
                </a:path>
                <a:path w="697229" h="157479">
                  <a:moveTo>
                    <a:pt x="559879" y="100444"/>
                  </a:moveTo>
                  <a:lnTo>
                    <a:pt x="555802" y="97929"/>
                  </a:lnTo>
                  <a:lnTo>
                    <a:pt x="552437" y="101638"/>
                  </a:lnTo>
                  <a:lnTo>
                    <a:pt x="549630" y="104267"/>
                  </a:lnTo>
                  <a:lnTo>
                    <a:pt x="543648" y="108432"/>
                  </a:lnTo>
                  <a:lnTo>
                    <a:pt x="539699" y="109740"/>
                  </a:lnTo>
                  <a:lnTo>
                    <a:pt x="526770" y="109740"/>
                  </a:lnTo>
                  <a:lnTo>
                    <a:pt x="520649" y="104851"/>
                  </a:lnTo>
                  <a:lnTo>
                    <a:pt x="517182" y="95072"/>
                  </a:lnTo>
                  <a:lnTo>
                    <a:pt x="515264" y="89852"/>
                  </a:lnTo>
                  <a:lnTo>
                    <a:pt x="514108" y="83693"/>
                  </a:lnTo>
                  <a:lnTo>
                    <a:pt x="513689" y="76581"/>
                  </a:lnTo>
                  <a:lnTo>
                    <a:pt x="559104" y="76581"/>
                  </a:lnTo>
                  <a:lnTo>
                    <a:pt x="559104" y="74955"/>
                  </a:lnTo>
                  <a:lnTo>
                    <a:pt x="558901" y="72605"/>
                  </a:lnTo>
                  <a:lnTo>
                    <a:pt x="558558" y="69977"/>
                  </a:lnTo>
                  <a:lnTo>
                    <a:pt x="557669" y="63004"/>
                  </a:lnTo>
                  <a:lnTo>
                    <a:pt x="537222" y="37833"/>
                  </a:lnTo>
                  <a:lnTo>
                    <a:pt x="537222" y="69977"/>
                  </a:lnTo>
                  <a:lnTo>
                    <a:pt x="513257" y="69977"/>
                  </a:lnTo>
                  <a:lnTo>
                    <a:pt x="513499" y="60769"/>
                  </a:lnTo>
                  <a:lnTo>
                    <a:pt x="514464" y="53759"/>
                  </a:lnTo>
                  <a:lnTo>
                    <a:pt x="517906" y="44170"/>
                  </a:lnTo>
                  <a:lnTo>
                    <a:pt x="521081" y="41757"/>
                  </a:lnTo>
                  <a:lnTo>
                    <a:pt x="530250" y="41757"/>
                  </a:lnTo>
                  <a:lnTo>
                    <a:pt x="533260" y="43840"/>
                  </a:lnTo>
                  <a:lnTo>
                    <a:pt x="536295" y="52184"/>
                  </a:lnTo>
                  <a:lnTo>
                    <a:pt x="537108" y="59499"/>
                  </a:lnTo>
                  <a:lnTo>
                    <a:pt x="537222" y="69977"/>
                  </a:lnTo>
                  <a:lnTo>
                    <a:pt x="537222" y="37833"/>
                  </a:lnTo>
                  <a:lnTo>
                    <a:pt x="537083" y="37744"/>
                  </a:lnTo>
                  <a:lnTo>
                    <a:pt x="531583" y="36207"/>
                  </a:lnTo>
                  <a:lnTo>
                    <a:pt x="525729" y="36207"/>
                  </a:lnTo>
                  <a:lnTo>
                    <a:pt x="491248" y="61150"/>
                  </a:lnTo>
                  <a:lnTo>
                    <a:pt x="488518" y="79349"/>
                  </a:lnTo>
                  <a:lnTo>
                    <a:pt x="489242" y="89903"/>
                  </a:lnTo>
                  <a:lnTo>
                    <a:pt x="518134" y="122021"/>
                  </a:lnTo>
                  <a:lnTo>
                    <a:pt x="524598" y="122669"/>
                  </a:lnTo>
                  <a:lnTo>
                    <a:pt x="530669" y="122669"/>
                  </a:lnTo>
                  <a:lnTo>
                    <a:pt x="555599" y="106692"/>
                  </a:lnTo>
                  <a:lnTo>
                    <a:pt x="559879" y="100444"/>
                  </a:lnTo>
                  <a:close/>
                </a:path>
                <a:path w="697229" h="157479">
                  <a:moveTo>
                    <a:pt x="648512" y="120815"/>
                  </a:moveTo>
                  <a:lnTo>
                    <a:pt x="644258" y="114592"/>
                  </a:lnTo>
                  <a:lnTo>
                    <a:pt x="634453" y="110604"/>
                  </a:lnTo>
                  <a:lnTo>
                    <a:pt x="634453" y="144132"/>
                  </a:lnTo>
                  <a:lnTo>
                    <a:pt x="630440" y="147764"/>
                  </a:lnTo>
                  <a:lnTo>
                    <a:pt x="618109" y="150787"/>
                  </a:lnTo>
                  <a:lnTo>
                    <a:pt x="612660" y="151307"/>
                  </a:lnTo>
                  <a:lnTo>
                    <a:pt x="598665" y="151307"/>
                  </a:lnTo>
                  <a:lnTo>
                    <a:pt x="592988" y="150266"/>
                  </a:lnTo>
                  <a:lnTo>
                    <a:pt x="585177" y="146075"/>
                  </a:lnTo>
                  <a:lnTo>
                    <a:pt x="583234" y="143205"/>
                  </a:lnTo>
                  <a:lnTo>
                    <a:pt x="583234" y="137401"/>
                  </a:lnTo>
                  <a:lnTo>
                    <a:pt x="583946" y="135356"/>
                  </a:lnTo>
                  <a:lnTo>
                    <a:pt x="586206" y="132397"/>
                  </a:lnTo>
                  <a:lnTo>
                    <a:pt x="587552" y="131114"/>
                  </a:lnTo>
                  <a:lnTo>
                    <a:pt x="589394" y="129603"/>
                  </a:lnTo>
                  <a:lnTo>
                    <a:pt x="624586" y="129603"/>
                  </a:lnTo>
                  <a:lnTo>
                    <a:pt x="628738" y="130378"/>
                  </a:lnTo>
                  <a:lnTo>
                    <a:pt x="633310" y="133451"/>
                  </a:lnTo>
                  <a:lnTo>
                    <a:pt x="634352" y="135547"/>
                  </a:lnTo>
                  <a:lnTo>
                    <a:pt x="634453" y="144132"/>
                  </a:lnTo>
                  <a:lnTo>
                    <a:pt x="634453" y="110604"/>
                  </a:lnTo>
                  <a:lnTo>
                    <a:pt x="631304" y="109321"/>
                  </a:lnTo>
                  <a:lnTo>
                    <a:pt x="625792" y="108356"/>
                  </a:lnTo>
                  <a:lnTo>
                    <a:pt x="607720" y="108077"/>
                  </a:lnTo>
                  <a:lnTo>
                    <a:pt x="606145" y="108077"/>
                  </a:lnTo>
                  <a:lnTo>
                    <a:pt x="603961" y="108038"/>
                  </a:lnTo>
                  <a:lnTo>
                    <a:pt x="590003" y="103454"/>
                  </a:lnTo>
                  <a:lnTo>
                    <a:pt x="590003" y="99390"/>
                  </a:lnTo>
                  <a:lnTo>
                    <a:pt x="590981" y="97459"/>
                  </a:lnTo>
                  <a:lnTo>
                    <a:pt x="594868" y="94272"/>
                  </a:lnTo>
                  <a:lnTo>
                    <a:pt x="596684" y="93345"/>
                  </a:lnTo>
                  <a:lnTo>
                    <a:pt x="598424" y="93052"/>
                  </a:lnTo>
                  <a:lnTo>
                    <a:pt x="599528" y="93052"/>
                  </a:lnTo>
                  <a:lnTo>
                    <a:pt x="600341" y="93078"/>
                  </a:lnTo>
                  <a:lnTo>
                    <a:pt x="601446" y="93205"/>
                  </a:lnTo>
                  <a:lnTo>
                    <a:pt x="602615" y="93230"/>
                  </a:lnTo>
                  <a:lnTo>
                    <a:pt x="612686" y="93230"/>
                  </a:lnTo>
                  <a:lnTo>
                    <a:pt x="613803" y="93052"/>
                  </a:lnTo>
                  <a:lnTo>
                    <a:pt x="641057" y="67094"/>
                  </a:lnTo>
                  <a:lnTo>
                    <a:pt x="641057" y="63563"/>
                  </a:lnTo>
                  <a:lnTo>
                    <a:pt x="640435" y="60299"/>
                  </a:lnTo>
                  <a:lnTo>
                    <a:pt x="637933" y="54279"/>
                  </a:lnTo>
                  <a:lnTo>
                    <a:pt x="636168" y="51650"/>
                  </a:lnTo>
                  <a:lnTo>
                    <a:pt x="633844" y="49390"/>
                  </a:lnTo>
                  <a:lnTo>
                    <a:pt x="648258" y="49390"/>
                  </a:lnTo>
                  <a:lnTo>
                    <a:pt x="648258" y="41922"/>
                  </a:lnTo>
                  <a:lnTo>
                    <a:pt x="648258" y="39928"/>
                  </a:lnTo>
                  <a:lnTo>
                    <a:pt x="624814" y="39928"/>
                  </a:lnTo>
                  <a:lnTo>
                    <a:pt x="622909" y="39052"/>
                  </a:lnTo>
                  <a:lnTo>
                    <a:pt x="620217" y="38214"/>
                  </a:lnTo>
                  <a:lnTo>
                    <a:pt x="617004" y="37477"/>
                  </a:lnTo>
                  <a:lnTo>
                    <a:pt x="617004" y="72364"/>
                  </a:lnTo>
                  <a:lnTo>
                    <a:pt x="616165" y="78079"/>
                  </a:lnTo>
                  <a:lnTo>
                    <a:pt x="612813" y="85890"/>
                  </a:lnTo>
                  <a:lnTo>
                    <a:pt x="609739" y="87845"/>
                  </a:lnTo>
                  <a:lnTo>
                    <a:pt x="600354" y="87845"/>
                  </a:lnTo>
                  <a:lnTo>
                    <a:pt x="597039" y="85242"/>
                  </a:lnTo>
                  <a:lnTo>
                    <a:pt x="595299" y="80035"/>
                  </a:lnTo>
                  <a:lnTo>
                    <a:pt x="594144" y="76733"/>
                  </a:lnTo>
                  <a:lnTo>
                    <a:pt x="593648" y="72364"/>
                  </a:lnTo>
                  <a:lnTo>
                    <a:pt x="593750" y="56045"/>
                  </a:lnTo>
                  <a:lnTo>
                    <a:pt x="594372" y="51650"/>
                  </a:lnTo>
                  <a:lnTo>
                    <a:pt x="597471" y="43865"/>
                  </a:lnTo>
                  <a:lnTo>
                    <a:pt x="600595" y="41922"/>
                  </a:lnTo>
                  <a:lnTo>
                    <a:pt x="609561" y="41922"/>
                  </a:lnTo>
                  <a:lnTo>
                    <a:pt x="612584" y="43751"/>
                  </a:lnTo>
                  <a:lnTo>
                    <a:pt x="616127" y="51041"/>
                  </a:lnTo>
                  <a:lnTo>
                    <a:pt x="616889" y="56045"/>
                  </a:lnTo>
                  <a:lnTo>
                    <a:pt x="617004" y="72364"/>
                  </a:lnTo>
                  <a:lnTo>
                    <a:pt x="617004" y="37477"/>
                  </a:lnTo>
                  <a:lnTo>
                    <a:pt x="613270" y="36601"/>
                  </a:lnTo>
                  <a:lnTo>
                    <a:pt x="609447" y="36195"/>
                  </a:lnTo>
                  <a:lnTo>
                    <a:pt x="605282" y="36195"/>
                  </a:lnTo>
                  <a:lnTo>
                    <a:pt x="569252" y="56045"/>
                  </a:lnTo>
                  <a:lnTo>
                    <a:pt x="569252" y="70573"/>
                  </a:lnTo>
                  <a:lnTo>
                    <a:pt x="571106" y="76047"/>
                  </a:lnTo>
                  <a:lnTo>
                    <a:pt x="578523" y="85064"/>
                  </a:lnTo>
                  <a:lnTo>
                    <a:pt x="583387" y="88544"/>
                  </a:lnTo>
                  <a:lnTo>
                    <a:pt x="589394" y="90970"/>
                  </a:lnTo>
                  <a:lnTo>
                    <a:pt x="589394" y="92189"/>
                  </a:lnTo>
                  <a:lnTo>
                    <a:pt x="585228" y="93573"/>
                  </a:lnTo>
                  <a:lnTo>
                    <a:pt x="580961" y="96037"/>
                  </a:lnTo>
                  <a:lnTo>
                    <a:pt x="572223" y="103098"/>
                  </a:lnTo>
                  <a:lnTo>
                    <a:pt x="570039" y="107353"/>
                  </a:lnTo>
                  <a:lnTo>
                    <a:pt x="570039" y="116497"/>
                  </a:lnTo>
                  <a:lnTo>
                    <a:pt x="571423" y="119824"/>
                  </a:lnTo>
                  <a:lnTo>
                    <a:pt x="575767" y="123698"/>
                  </a:lnTo>
                  <a:lnTo>
                    <a:pt x="578281" y="125069"/>
                  </a:lnTo>
                  <a:lnTo>
                    <a:pt x="581761" y="126390"/>
                  </a:lnTo>
                  <a:lnTo>
                    <a:pt x="581761" y="127609"/>
                  </a:lnTo>
                  <a:lnTo>
                    <a:pt x="576541" y="128422"/>
                  </a:lnTo>
                  <a:lnTo>
                    <a:pt x="572884" y="130162"/>
                  </a:lnTo>
                  <a:lnTo>
                    <a:pt x="568655" y="135547"/>
                  </a:lnTo>
                  <a:lnTo>
                    <a:pt x="567601" y="138176"/>
                  </a:lnTo>
                  <a:lnTo>
                    <a:pt x="567601" y="147256"/>
                  </a:lnTo>
                  <a:lnTo>
                    <a:pt x="572579" y="151892"/>
                  </a:lnTo>
                  <a:lnTo>
                    <a:pt x="588556" y="156235"/>
                  </a:lnTo>
                  <a:lnTo>
                    <a:pt x="595731" y="157035"/>
                  </a:lnTo>
                  <a:lnTo>
                    <a:pt x="604062" y="157035"/>
                  </a:lnTo>
                  <a:lnTo>
                    <a:pt x="634415" y="151307"/>
                  </a:lnTo>
                  <a:lnTo>
                    <a:pt x="637781" y="149733"/>
                  </a:lnTo>
                  <a:lnTo>
                    <a:pt x="643750" y="144437"/>
                  </a:lnTo>
                  <a:lnTo>
                    <a:pt x="647331" y="137782"/>
                  </a:lnTo>
                  <a:lnTo>
                    <a:pt x="648423" y="130378"/>
                  </a:lnTo>
                  <a:lnTo>
                    <a:pt x="648512" y="129603"/>
                  </a:lnTo>
                  <a:lnTo>
                    <a:pt x="648512" y="120815"/>
                  </a:lnTo>
                  <a:close/>
                </a:path>
                <a:path w="697229" h="157479">
                  <a:moveTo>
                    <a:pt x="696620" y="103479"/>
                  </a:moveTo>
                  <a:lnTo>
                    <a:pt x="695147" y="99923"/>
                  </a:lnTo>
                  <a:lnTo>
                    <a:pt x="689305" y="94094"/>
                  </a:lnTo>
                  <a:lnTo>
                    <a:pt x="685761" y="92621"/>
                  </a:lnTo>
                  <a:lnTo>
                    <a:pt x="677430" y="92621"/>
                  </a:lnTo>
                  <a:lnTo>
                    <a:pt x="673874" y="94094"/>
                  </a:lnTo>
                  <a:lnTo>
                    <a:pt x="670953" y="97002"/>
                  </a:lnTo>
                  <a:lnTo>
                    <a:pt x="668045" y="99923"/>
                  </a:lnTo>
                  <a:lnTo>
                    <a:pt x="666572" y="103479"/>
                  </a:lnTo>
                  <a:lnTo>
                    <a:pt x="666572" y="111810"/>
                  </a:lnTo>
                  <a:lnTo>
                    <a:pt x="668045" y="115354"/>
                  </a:lnTo>
                  <a:lnTo>
                    <a:pt x="673874" y="121196"/>
                  </a:lnTo>
                  <a:lnTo>
                    <a:pt x="677430" y="122669"/>
                  </a:lnTo>
                  <a:lnTo>
                    <a:pt x="685761" y="122669"/>
                  </a:lnTo>
                  <a:lnTo>
                    <a:pt x="689305" y="121196"/>
                  </a:lnTo>
                  <a:lnTo>
                    <a:pt x="695147" y="115354"/>
                  </a:lnTo>
                  <a:lnTo>
                    <a:pt x="696620" y="111810"/>
                  </a:lnTo>
                  <a:lnTo>
                    <a:pt x="696620" y="1034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3" name="object 183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5999552" y="6461032"/>
              <a:ext cx="592261" cy="126137"/>
            </a:xfrm>
            <a:prstGeom prst="rect">
              <a:avLst/>
            </a:prstGeom>
          </p:spPr>
        </p:pic>
        <p:sp>
          <p:nvSpPr>
            <p:cNvPr id="184" name="object 184"/>
            <p:cNvSpPr/>
            <p:nvPr/>
          </p:nvSpPr>
          <p:spPr>
            <a:xfrm>
              <a:off x="4099433" y="6590245"/>
              <a:ext cx="2496820" cy="12700"/>
            </a:xfrm>
            <a:custGeom>
              <a:avLst/>
              <a:gdLst/>
              <a:ahLst/>
              <a:cxnLst/>
              <a:rect l="l" t="t" r="r" b="b"/>
              <a:pathLst>
                <a:path w="2496820" h="12700">
                  <a:moveTo>
                    <a:pt x="324345" y="0"/>
                  </a:moveTo>
                  <a:lnTo>
                    <a:pt x="0" y="0"/>
                  </a:lnTo>
                  <a:lnTo>
                    <a:pt x="0" y="12077"/>
                  </a:lnTo>
                  <a:lnTo>
                    <a:pt x="324345" y="12077"/>
                  </a:lnTo>
                  <a:lnTo>
                    <a:pt x="324345" y="0"/>
                  </a:lnTo>
                  <a:close/>
                </a:path>
                <a:path w="2496820" h="12700">
                  <a:moveTo>
                    <a:pt x="1614144" y="0"/>
                  </a:moveTo>
                  <a:lnTo>
                    <a:pt x="914400" y="0"/>
                  </a:lnTo>
                  <a:lnTo>
                    <a:pt x="914400" y="12077"/>
                  </a:lnTo>
                  <a:lnTo>
                    <a:pt x="1614144" y="12077"/>
                  </a:lnTo>
                  <a:lnTo>
                    <a:pt x="1614144" y="0"/>
                  </a:lnTo>
                  <a:close/>
                </a:path>
                <a:path w="2496820" h="12700">
                  <a:moveTo>
                    <a:pt x="2496439" y="0"/>
                  </a:moveTo>
                  <a:lnTo>
                    <a:pt x="1893849" y="0"/>
                  </a:lnTo>
                  <a:lnTo>
                    <a:pt x="1893849" y="12077"/>
                  </a:lnTo>
                  <a:lnTo>
                    <a:pt x="2496439" y="12077"/>
                  </a:lnTo>
                  <a:lnTo>
                    <a:pt x="24964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5" name="object 185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901910" y="6752153"/>
              <a:ext cx="1796755" cy="124844"/>
            </a:xfrm>
            <a:prstGeom prst="rect">
              <a:avLst/>
            </a:prstGeom>
          </p:spPr>
        </p:pic>
        <p:pic>
          <p:nvPicPr>
            <p:cNvPr id="186" name="object 186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5015845" y="6753887"/>
              <a:ext cx="364978" cy="124322"/>
            </a:xfrm>
            <a:prstGeom prst="rect">
              <a:avLst/>
            </a:prstGeom>
          </p:spPr>
        </p:pic>
        <p:pic>
          <p:nvPicPr>
            <p:cNvPr id="187" name="object 187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901915" y="7041723"/>
              <a:ext cx="1633622" cy="124844"/>
            </a:xfrm>
            <a:prstGeom prst="rect">
              <a:avLst/>
            </a:prstGeom>
          </p:spPr>
        </p:pic>
        <p:pic>
          <p:nvPicPr>
            <p:cNvPr id="188" name="object 188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5015845" y="7043457"/>
              <a:ext cx="364978" cy="124322"/>
            </a:xfrm>
            <a:prstGeom prst="rect">
              <a:avLst/>
            </a:prstGeom>
          </p:spPr>
        </p:pic>
        <p:pic>
          <p:nvPicPr>
            <p:cNvPr id="189" name="object 189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901915" y="7331280"/>
              <a:ext cx="1347819" cy="124400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6108938" y="7333014"/>
              <a:ext cx="364975" cy="124322"/>
            </a:xfrm>
            <a:prstGeom prst="rect">
              <a:avLst/>
            </a:prstGeom>
          </p:spPr>
        </p:pic>
        <p:pic>
          <p:nvPicPr>
            <p:cNvPr id="191" name="object 191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901915" y="7620838"/>
              <a:ext cx="1560009" cy="124400"/>
            </a:xfrm>
            <a:prstGeom prst="rect">
              <a:avLst/>
            </a:prstGeom>
          </p:spPr>
        </p:pic>
        <p:pic>
          <p:nvPicPr>
            <p:cNvPr id="192" name="object 192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6113024" y="7621183"/>
              <a:ext cx="77065" cy="123456"/>
            </a:xfrm>
            <a:prstGeom prst="rect">
              <a:avLst/>
            </a:prstGeom>
          </p:spPr>
        </p:pic>
        <p:sp>
          <p:nvSpPr>
            <p:cNvPr id="193" name="object 193"/>
            <p:cNvSpPr/>
            <p:nvPr/>
          </p:nvSpPr>
          <p:spPr>
            <a:xfrm>
              <a:off x="6215551" y="7623437"/>
              <a:ext cx="50800" cy="119380"/>
            </a:xfrm>
            <a:custGeom>
              <a:avLst/>
              <a:gdLst/>
              <a:ahLst/>
              <a:cxnLst/>
              <a:rect l="l" t="t" r="r" b="b"/>
              <a:pathLst>
                <a:path w="50800" h="119379">
                  <a:moveTo>
                    <a:pt x="32905" y="0"/>
                  </a:moveTo>
                  <a:lnTo>
                    <a:pt x="31864" y="0"/>
                  </a:lnTo>
                  <a:lnTo>
                    <a:pt x="0" y="16243"/>
                  </a:lnTo>
                  <a:lnTo>
                    <a:pt x="0" y="18669"/>
                  </a:lnTo>
                  <a:lnTo>
                    <a:pt x="2082" y="17741"/>
                  </a:lnTo>
                  <a:lnTo>
                    <a:pt x="9131" y="15189"/>
                  </a:lnTo>
                  <a:lnTo>
                    <a:pt x="11087" y="14757"/>
                  </a:lnTo>
                  <a:lnTo>
                    <a:pt x="14909" y="14757"/>
                  </a:lnTo>
                  <a:lnTo>
                    <a:pt x="16408" y="15481"/>
                  </a:lnTo>
                  <a:lnTo>
                    <a:pt x="17792" y="18376"/>
                  </a:lnTo>
                  <a:lnTo>
                    <a:pt x="18148" y="20485"/>
                  </a:lnTo>
                  <a:lnTo>
                    <a:pt x="18148" y="108864"/>
                  </a:lnTo>
                  <a:lnTo>
                    <a:pt x="17081" y="112255"/>
                  </a:lnTo>
                  <a:lnTo>
                    <a:pt x="12788" y="115379"/>
                  </a:lnTo>
                  <a:lnTo>
                    <a:pt x="8216" y="116332"/>
                  </a:lnTo>
                  <a:lnTo>
                    <a:pt x="1219" y="116687"/>
                  </a:lnTo>
                  <a:lnTo>
                    <a:pt x="1219" y="119291"/>
                  </a:lnTo>
                  <a:lnTo>
                    <a:pt x="50266" y="119291"/>
                  </a:lnTo>
                  <a:lnTo>
                    <a:pt x="50266" y="116852"/>
                  </a:lnTo>
                  <a:lnTo>
                    <a:pt x="43751" y="116624"/>
                  </a:lnTo>
                  <a:lnTo>
                    <a:pt x="39306" y="115900"/>
                  </a:lnTo>
                  <a:lnTo>
                    <a:pt x="34531" y="113474"/>
                  </a:lnTo>
                  <a:lnTo>
                    <a:pt x="33337" y="110629"/>
                  </a:lnTo>
                  <a:lnTo>
                    <a:pt x="33299" y="647"/>
                  </a:lnTo>
                  <a:lnTo>
                    <a:pt x="32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4" name="object 194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6290039" y="7622572"/>
              <a:ext cx="183874" cy="124322"/>
            </a:xfrm>
            <a:prstGeom prst="rect">
              <a:avLst/>
            </a:prstGeom>
          </p:spPr>
        </p:pic>
        <p:pic>
          <p:nvPicPr>
            <p:cNvPr id="195" name="object 195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901915" y="7910395"/>
              <a:ext cx="1364584" cy="124574"/>
            </a:xfrm>
            <a:prstGeom prst="rect">
              <a:avLst/>
            </a:prstGeom>
          </p:spPr>
        </p:pic>
        <p:pic>
          <p:nvPicPr>
            <p:cNvPr id="196" name="object 196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4107172" y="7911952"/>
              <a:ext cx="359252" cy="124499"/>
            </a:xfrm>
            <a:prstGeom prst="rect">
              <a:avLst/>
            </a:prstGeom>
          </p:spPr>
        </p:pic>
        <p:pic>
          <p:nvPicPr>
            <p:cNvPr id="197" name="object 197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903308" y="8199953"/>
              <a:ext cx="1479525" cy="124844"/>
            </a:xfrm>
            <a:prstGeom prst="rect">
              <a:avLst/>
            </a:prstGeom>
          </p:spPr>
        </p:pic>
        <p:pic>
          <p:nvPicPr>
            <p:cNvPr id="198" name="object 198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4107172" y="8201510"/>
              <a:ext cx="359252" cy="124499"/>
            </a:xfrm>
            <a:prstGeom prst="rect">
              <a:avLst/>
            </a:prstGeom>
          </p:spPr>
        </p:pic>
        <p:pic>
          <p:nvPicPr>
            <p:cNvPr id="199" name="object 199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903472" y="8489523"/>
              <a:ext cx="1657249" cy="160601"/>
            </a:xfrm>
            <a:prstGeom prst="rect">
              <a:avLst/>
            </a:prstGeom>
          </p:spPr>
        </p:pic>
        <p:pic>
          <p:nvPicPr>
            <p:cNvPr id="200" name="object 200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4107172" y="8491080"/>
              <a:ext cx="359252" cy="124499"/>
            </a:xfrm>
            <a:prstGeom prst="rect">
              <a:avLst/>
            </a:prstGeom>
          </p:spPr>
        </p:pic>
        <p:pic>
          <p:nvPicPr>
            <p:cNvPr id="201" name="object 201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901046" y="8779080"/>
              <a:ext cx="1130354" cy="160601"/>
            </a:xfrm>
            <a:prstGeom prst="rect">
              <a:avLst/>
            </a:prstGeom>
          </p:spPr>
        </p:pic>
        <p:pic>
          <p:nvPicPr>
            <p:cNvPr id="202" name="object 202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4107172" y="8779426"/>
              <a:ext cx="359252" cy="125710"/>
            </a:xfrm>
            <a:prstGeom prst="rect">
              <a:avLst/>
            </a:prstGeom>
          </p:spPr>
        </p:pic>
        <p:pic>
          <p:nvPicPr>
            <p:cNvPr id="203" name="object 203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903472" y="9068638"/>
              <a:ext cx="1227594" cy="124844"/>
            </a:xfrm>
            <a:prstGeom prst="rect">
              <a:avLst/>
            </a:prstGeom>
          </p:spPr>
        </p:pic>
        <p:pic>
          <p:nvPicPr>
            <p:cNvPr id="204" name="object 204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4107172" y="9070195"/>
              <a:ext cx="359252" cy="124499"/>
            </a:xfrm>
            <a:prstGeom prst="rect">
              <a:avLst/>
            </a:prstGeom>
          </p:spPr>
        </p:pic>
        <p:sp>
          <p:nvSpPr>
            <p:cNvPr id="205" name="object 205"/>
            <p:cNvSpPr/>
            <p:nvPr/>
          </p:nvSpPr>
          <p:spPr>
            <a:xfrm>
              <a:off x="0" y="0"/>
              <a:ext cx="80645" cy="10692130"/>
            </a:xfrm>
            <a:custGeom>
              <a:avLst/>
              <a:gdLst/>
              <a:ahLst/>
              <a:cxnLst/>
              <a:rect l="l" t="t" r="r" b="b"/>
              <a:pathLst>
                <a:path w="80645" h="10692130">
                  <a:moveTo>
                    <a:pt x="80200" y="0"/>
                  </a:moveTo>
                  <a:lnTo>
                    <a:pt x="0" y="0"/>
                  </a:lnTo>
                  <a:lnTo>
                    <a:pt x="0" y="10692003"/>
                  </a:lnTo>
                  <a:lnTo>
                    <a:pt x="80200" y="10692003"/>
                  </a:lnTo>
                  <a:lnTo>
                    <a:pt x="80200" y="0"/>
                  </a:lnTo>
                  <a:close/>
                </a:path>
              </a:pathLst>
            </a:custGeom>
            <a:solidFill>
              <a:srgbClr val="02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17765" cy="10692130"/>
            <a:chOff x="0" y="0"/>
            <a:chExt cx="7517765" cy="106921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6103" y="257340"/>
              <a:ext cx="1224914" cy="159597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0989" y="677601"/>
              <a:ext cx="755141" cy="75514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6818" y="512212"/>
              <a:ext cx="1044439" cy="106501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3315" y="862978"/>
              <a:ext cx="296531" cy="37066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58282" y="862977"/>
              <a:ext cx="160040" cy="20753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285773" y="913548"/>
              <a:ext cx="67945" cy="90170"/>
            </a:xfrm>
            <a:custGeom>
              <a:avLst/>
              <a:gdLst/>
              <a:ahLst/>
              <a:cxnLst/>
              <a:rect l="l" t="t" r="r" b="b"/>
              <a:pathLst>
                <a:path w="67944" h="90169">
                  <a:moveTo>
                    <a:pt x="56832" y="55486"/>
                  </a:moveTo>
                  <a:lnTo>
                    <a:pt x="49288" y="48628"/>
                  </a:lnTo>
                  <a:lnTo>
                    <a:pt x="41783" y="45326"/>
                  </a:lnTo>
                  <a:lnTo>
                    <a:pt x="26835" y="45415"/>
                  </a:lnTo>
                  <a:lnTo>
                    <a:pt x="19240" y="48895"/>
                  </a:lnTo>
                  <a:lnTo>
                    <a:pt x="11595" y="55575"/>
                  </a:lnTo>
                  <a:lnTo>
                    <a:pt x="21577" y="69672"/>
                  </a:lnTo>
                  <a:lnTo>
                    <a:pt x="26009" y="76073"/>
                  </a:lnTo>
                  <a:lnTo>
                    <a:pt x="30441" y="82842"/>
                  </a:lnTo>
                  <a:lnTo>
                    <a:pt x="34874" y="90119"/>
                  </a:lnTo>
                  <a:lnTo>
                    <a:pt x="38328" y="84328"/>
                  </a:lnTo>
                  <a:lnTo>
                    <a:pt x="45732" y="72631"/>
                  </a:lnTo>
                  <a:lnTo>
                    <a:pt x="56832" y="55486"/>
                  </a:lnTo>
                  <a:close/>
                </a:path>
                <a:path w="67944" h="90169">
                  <a:moveTo>
                    <a:pt x="67767" y="21666"/>
                  </a:moveTo>
                  <a:lnTo>
                    <a:pt x="33883" y="0"/>
                  </a:lnTo>
                  <a:lnTo>
                    <a:pt x="27025" y="609"/>
                  </a:lnTo>
                  <a:lnTo>
                    <a:pt x="0" y="21666"/>
                  </a:lnTo>
                  <a:lnTo>
                    <a:pt x="0" y="32397"/>
                  </a:lnTo>
                  <a:lnTo>
                    <a:pt x="9537" y="52565"/>
                  </a:lnTo>
                  <a:lnTo>
                    <a:pt x="15697" y="47891"/>
                  </a:lnTo>
                  <a:lnTo>
                    <a:pt x="21882" y="44513"/>
                  </a:lnTo>
                  <a:lnTo>
                    <a:pt x="28105" y="42456"/>
                  </a:lnTo>
                  <a:lnTo>
                    <a:pt x="34340" y="41744"/>
                  </a:lnTo>
                  <a:lnTo>
                    <a:pt x="40474" y="42367"/>
                  </a:lnTo>
                  <a:lnTo>
                    <a:pt x="46596" y="44335"/>
                  </a:lnTo>
                  <a:lnTo>
                    <a:pt x="52692" y="47675"/>
                  </a:lnTo>
                  <a:lnTo>
                    <a:pt x="58788" y="52374"/>
                  </a:lnTo>
                  <a:lnTo>
                    <a:pt x="62699" y="45961"/>
                  </a:lnTo>
                  <a:lnTo>
                    <a:pt x="65443" y="41008"/>
                  </a:lnTo>
                  <a:lnTo>
                    <a:pt x="66319" y="38862"/>
                  </a:lnTo>
                  <a:lnTo>
                    <a:pt x="67462" y="34480"/>
                  </a:lnTo>
                  <a:lnTo>
                    <a:pt x="67767" y="32219"/>
                  </a:lnTo>
                  <a:lnTo>
                    <a:pt x="67767" y="21666"/>
                  </a:lnTo>
                  <a:close/>
                </a:path>
              </a:pathLst>
            </a:custGeom>
            <a:solidFill>
              <a:srgbClr val="F0B2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80160" y="926578"/>
              <a:ext cx="474345" cy="906780"/>
            </a:xfrm>
            <a:custGeom>
              <a:avLst/>
              <a:gdLst/>
              <a:ahLst/>
              <a:cxnLst/>
              <a:rect l="l" t="t" r="r" b="b"/>
              <a:pathLst>
                <a:path w="474344" h="906780">
                  <a:moveTo>
                    <a:pt x="210578" y="806284"/>
                  </a:moveTo>
                  <a:lnTo>
                    <a:pt x="197370" y="788123"/>
                  </a:lnTo>
                  <a:lnTo>
                    <a:pt x="174599" y="787514"/>
                  </a:lnTo>
                  <a:lnTo>
                    <a:pt x="178803" y="793369"/>
                  </a:lnTo>
                  <a:lnTo>
                    <a:pt x="184835" y="799096"/>
                  </a:lnTo>
                  <a:lnTo>
                    <a:pt x="189064" y="806538"/>
                  </a:lnTo>
                  <a:lnTo>
                    <a:pt x="187921" y="817537"/>
                  </a:lnTo>
                  <a:lnTo>
                    <a:pt x="183146" y="824306"/>
                  </a:lnTo>
                  <a:lnTo>
                    <a:pt x="175729" y="828001"/>
                  </a:lnTo>
                  <a:lnTo>
                    <a:pt x="166649" y="828395"/>
                  </a:lnTo>
                  <a:lnTo>
                    <a:pt x="156946" y="825258"/>
                  </a:lnTo>
                  <a:lnTo>
                    <a:pt x="143179" y="807897"/>
                  </a:lnTo>
                  <a:lnTo>
                    <a:pt x="146342" y="788758"/>
                  </a:lnTo>
                  <a:lnTo>
                    <a:pt x="121640" y="788771"/>
                  </a:lnTo>
                  <a:lnTo>
                    <a:pt x="120789" y="791184"/>
                  </a:lnTo>
                  <a:lnTo>
                    <a:pt x="119672" y="799465"/>
                  </a:lnTo>
                  <a:lnTo>
                    <a:pt x="120383" y="808329"/>
                  </a:lnTo>
                  <a:lnTo>
                    <a:pt x="144500" y="846010"/>
                  </a:lnTo>
                  <a:lnTo>
                    <a:pt x="170103" y="853262"/>
                  </a:lnTo>
                  <a:lnTo>
                    <a:pt x="184861" y="850480"/>
                  </a:lnTo>
                  <a:lnTo>
                    <a:pt x="208368" y="830795"/>
                  </a:lnTo>
                  <a:lnTo>
                    <a:pt x="208584" y="828395"/>
                  </a:lnTo>
                  <a:lnTo>
                    <a:pt x="210578" y="806284"/>
                  </a:lnTo>
                  <a:close/>
                </a:path>
                <a:path w="474344" h="906780">
                  <a:moveTo>
                    <a:pt x="224472" y="30226"/>
                  </a:moveTo>
                  <a:lnTo>
                    <a:pt x="224383" y="29768"/>
                  </a:lnTo>
                  <a:lnTo>
                    <a:pt x="223964" y="27432"/>
                  </a:lnTo>
                  <a:lnTo>
                    <a:pt x="223443" y="25552"/>
                  </a:lnTo>
                  <a:lnTo>
                    <a:pt x="222783" y="23774"/>
                  </a:lnTo>
                  <a:lnTo>
                    <a:pt x="222783" y="29083"/>
                  </a:lnTo>
                  <a:lnTo>
                    <a:pt x="220649" y="29489"/>
                  </a:lnTo>
                  <a:lnTo>
                    <a:pt x="209194" y="19926"/>
                  </a:lnTo>
                  <a:lnTo>
                    <a:pt x="209537" y="17957"/>
                  </a:lnTo>
                  <a:lnTo>
                    <a:pt x="212331" y="11811"/>
                  </a:lnTo>
                  <a:lnTo>
                    <a:pt x="213677" y="12941"/>
                  </a:lnTo>
                  <a:lnTo>
                    <a:pt x="214757" y="13957"/>
                  </a:lnTo>
                  <a:lnTo>
                    <a:pt x="215887" y="15214"/>
                  </a:lnTo>
                  <a:lnTo>
                    <a:pt x="214998" y="16332"/>
                  </a:lnTo>
                  <a:lnTo>
                    <a:pt x="213690" y="18732"/>
                  </a:lnTo>
                  <a:lnTo>
                    <a:pt x="213004" y="23050"/>
                  </a:lnTo>
                  <a:lnTo>
                    <a:pt x="215963" y="27876"/>
                  </a:lnTo>
                  <a:lnTo>
                    <a:pt x="220116" y="27546"/>
                  </a:lnTo>
                  <a:lnTo>
                    <a:pt x="222326" y="27076"/>
                  </a:lnTo>
                  <a:lnTo>
                    <a:pt x="222465" y="27533"/>
                  </a:lnTo>
                  <a:lnTo>
                    <a:pt x="222783" y="29083"/>
                  </a:lnTo>
                  <a:lnTo>
                    <a:pt x="222783" y="23774"/>
                  </a:lnTo>
                  <a:lnTo>
                    <a:pt x="214630" y="11811"/>
                  </a:lnTo>
                  <a:lnTo>
                    <a:pt x="214210" y="11417"/>
                  </a:lnTo>
                  <a:lnTo>
                    <a:pt x="207708" y="19926"/>
                  </a:lnTo>
                  <a:lnTo>
                    <a:pt x="207759" y="24345"/>
                  </a:lnTo>
                  <a:lnTo>
                    <a:pt x="207962" y="25552"/>
                  </a:lnTo>
                  <a:lnTo>
                    <a:pt x="210312" y="29349"/>
                  </a:lnTo>
                  <a:lnTo>
                    <a:pt x="212915" y="30530"/>
                  </a:lnTo>
                  <a:lnTo>
                    <a:pt x="218452" y="31267"/>
                  </a:lnTo>
                  <a:lnTo>
                    <a:pt x="221373" y="30886"/>
                  </a:lnTo>
                  <a:lnTo>
                    <a:pt x="224472" y="30226"/>
                  </a:lnTo>
                  <a:close/>
                </a:path>
                <a:path w="474344" h="906780">
                  <a:moveTo>
                    <a:pt x="230886" y="28549"/>
                  </a:moveTo>
                  <a:lnTo>
                    <a:pt x="229768" y="16891"/>
                  </a:lnTo>
                  <a:lnTo>
                    <a:pt x="225044" y="8547"/>
                  </a:lnTo>
                  <a:lnTo>
                    <a:pt x="218948" y="3073"/>
                  </a:lnTo>
                  <a:lnTo>
                    <a:pt x="213690" y="0"/>
                  </a:lnTo>
                  <a:lnTo>
                    <a:pt x="218833" y="5676"/>
                  </a:lnTo>
                  <a:lnTo>
                    <a:pt x="223888" y="11988"/>
                  </a:lnTo>
                  <a:lnTo>
                    <a:pt x="228130" y="19443"/>
                  </a:lnTo>
                  <a:lnTo>
                    <a:pt x="230886" y="28549"/>
                  </a:lnTo>
                  <a:close/>
                </a:path>
                <a:path w="474344" h="906780">
                  <a:moveTo>
                    <a:pt x="237401" y="70421"/>
                  </a:moveTo>
                  <a:lnTo>
                    <a:pt x="237159" y="61442"/>
                  </a:lnTo>
                  <a:lnTo>
                    <a:pt x="234873" y="54622"/>
                  </a:lnTo>
                  <a:lnTo>
                    <a:pt x="231749" y="49834"/>
                  </a:lnTo>
                  <a:lnTo>
                    <a:pt x="229006" y="46951"/>
                  </a:lnTo>
                  <a:lnTo>
                    <a:pt x="232371" y="53225"/>
                  </a:lnTo>
                  <a:lnTo>
                    <a:pt x="236550" y="59944"/>
                  </a:lnTo>
                  <a:lnTo>
                    <a:pt x="237401" y="70421"/>
                  </a:lnTo>
                  <a:close/>
                </a:path>
                <a:path w="474344" h="906780">
                  <a:moveTo>
                    <a:pt x="252082" y="46951"/>
                  </a:moveTo>
                  <a:lnTo>
                    <a:pt x="249339" y="49834"/>
                  </a:lnTo>
                  <a:lnTo>
                    <a:pt x="246214" y="54622"/>
                  </a:lnTo>
                  <a:lnTo>
                    <a:pt x="243928" y="61442"/>
                  </a:lnTo>
                  <a:lnTo>
                    <a:pt x="243687" y="70421"/>
                  </a:lnTo>
                  <a:lnTo>
                    <a:pt x="244551" y="59944"/>
                  </a:lnTo>
                  <a:lnTo>
                    <a:pt x="248729" y="53225"/>
                  </a:lnTo>
                  <a:lnTo>
                    <a:pt x="252082" y="46951"/>
                  </a:lnTo>
                  <a:close/>
                </a:path>
                <a:path w="474344" h="906780">
                  <a:moveTo>
                    <a:pt x="265734" y="0"/>
                  </a:moveTo>
                  <a:lnTo>
                    <a:pt x="260477" y="3073"/>
                  </a:lnTo>
                  <a:lnTo>
                    <a:pt x="254381" y="8547"/>
                  </a:lnTo>
                  <a:lnTo>
                    <a:pt x="249656" y="16891"/>
                  </a:lnTo>
                  <a:lnTo>
                    <a:pt x="248539" y="28549"/>
                  </a:lnTo>
                  <a:lnTo>
                    <a:pt x="251294" y="19443"/>
                  </a:lnTo>
                  <a:lnTo>
                    <a:pt x="255536" y="11988"/>
                  </a:lnTo>
                  <a:lnTo>
                    <a:pt x="260578" y="5676"/>
                  </a:lnTo>
                  <a:lnTo>
                    <a:pt x="265734" y="0"/>
                  </a:lnTo>
                  <a:close/>
                </a:path>
                <a:path w="474344" h="906780">
                  <a:moveTo>
                    <a:pt x="271640" y="23837"/>
                  </a:moveTo>
                  <a:lnTo>
                    <a:pt x="271602" y="19926"/>
                  </a:lnTo>
                  <a:lnTo>
                    <a:pt x="271208" y="17653"/>
                  </a:lnTo>
                  <a:lnTo>
                    <a:pt x="270192" y="14351"/>
                  </a:lnTo>
                  <a:lnTo>
                    <a:pt x="270141" y="23837"/>
                  </a:lnTo>
                  <a:lnTo>
                    <a:pt x="269938" y="25031"/>
                  </a:lnTo>
                  <a:lnTo>
                    <a:pt x="268020" y="28143"/>
                  </a:lnTo>
                  <a:lnTo>
                    <a:pt x="265798" y="29133"/>
                  </a:lnTo>
                  <a:lnTo>
                    <a:pt x="261124" y="29768"/>
                  </a:lnTo>
                  <a:lnTo>
                    <a:pt x="258660" y="29489"/>
                  </a:lnTo>
                  <a:lnTo>
                    <a:pt x="256527" y="29083"/>
                  </a:lnTo>
                  <a:lnTo>
                    <a:pt x="256857" y="27432"/>
                  </a:lnTo>
                  <a:lnTo>
                    <a:pt x="256959" y="27076"/>
                  </a:lnTo>
                  <a:lnTo>
                    <a:pt x="259194" y="27546"/>
                  </a:lnTo>
                  <a:lnTo>
                    <a:pt x="263334" y="27876"/>
                  </a:lnTo>
                  <a:lnTo>
                    <a:pt x="266306" y="23050"/>
                  </a:lnTo>
                  <a:lnTo>
                    <a:pt x="265620" y="18732"/>
                  </a:lnTo>
                  <a:lnTo>
                    <a:pt x="264299" y="16332"/>
                  </a:lnTo>
                  <a:lnTo>
                    <a:pt x="263410" y="15214"/>
                  </a:lnTo>
                  <a:lnTo>
                    <a:pt x="264553" y="13957"/>
                  </a:lnTo>
                  <a:lnTo>
                    <a:pt x="265722" y="12852"/>
                  </a:lnTo>
                  <a:lnTo>
                    <a:pt x="266979" y="11811"/>
                  </a:lnTo>
                  <a:lnTo>
                    <a:pt x="267830" y="12941"/>
                  </a:lnTo>
                  <a:lnTo>
                    <a:pt x="270141" y="23837"/>
                  </a:lnTo>
                  <a:lnTo>
                    <a:pt x="270141" y="14236"/>
                  </a:lnTo>
                  <a:lnTo>
                    <a:pt x="269849" y="13525"/>
                  </a:lnTo>
                  <a:lnTo>
                    <a:pt x="268973" y="11988"/>
                  </a:lnTo>
                  <a:lnTo>
                    <a:pt x="268833" y="11811"/>
                  </a:lnTo>
                  <a:lnTo>
                    <a:pt x="267220" y="9740"/>
                  </a:lnTo>
                  <a:lnTo>
                    <a:pt x="254825" y="30226"/>
                  </a:lnTo>
                  <a:lnTo>
                    <a:pt x="257937" y="30886"/>
                  </a:lnTo>
                  <a:lnTo>
                    <a:pt x="260858" y="31267"/>
                  </a:lnTo>
                  <a:lnTo>
                    <a:pt x="266395" y="30530"/>
                  </a:lnTo>
                  <a:lnTo>
                    <a:pt x="268071" y="29768"/>
                  </a:lnTo>
                  <a:lnTo>
                    <a:pt x="268998" y="29349"/>
                  </a:lnTo>
                  <a:lnTo>
                    <a:pt x="271348" y="25552"/>
                  </a:lnTo>
                  <a:lnTo>
                    <a:pt x="271640" y="23837"/>
                  </a:lnTo>
                  <a:close/>
                </a:path>
                <a:path w="474344" h="906780">
                  <a:moveTo>
                    <a:pt x="473798" y="757974"/>
                  </a:moveTo>
                  <a:lnTo>
                    <a:pt x="470725" y="740498"/>
                  </a:lnTo>
                  <a:lnTo>
                    <a:pt x="464908" y="733907"/>
                  </a:lnTo>
                  <a:lnTo>
                    <a:pt x="457479" y="725487"/>
                  </a:lnTo>
                  <a:lnTo>
                    <a:pt x="443852" y="726554"/>
                  </a:lnTo>
                  <a:lnTo>
                    <a:pt x="434174" y="737133"/>
                  </a:lnTo>
                  <a:lnTo>
                    <a:pt x="432765" y="750646"/>
                  </a:lnTo>
                  <a:lnTo>
                    <a:pt x="433590" y="753224"/>
                  </a:lnTo>
                  <a:lnTo>
                    <a:pt x="439432" y="756704"/>
                  </a:lnTo>
                  <a:lnTo>
                    <a:pt x="449224" y="762660"/>
                  </a:lnTo>
                  <a:lnTo>
                    <a:pt x="453313" y="765213"/>
                  </a:lnTo>
                  <a:lnTo>
                    <a:pt x="453491" y="766826"/>
                  </a:lnTo>
                  <a:lnTo>
                    <a:pt x="454050" y="765733"/>
                  </a:lnTo>
                  <a:lnTo>
                    <a:pt x="443623" y="738987"/>
                  </a:lnTo>
                  <a:lnTo>
                    <a:pt x="443420" y="737209"/>
                  </a:lnTo>
                  <a:lnTo>
                    <a:pt x="451027" y="733907"/>
                  </a:lnTo>
                  <a:lnTo>
                    <a:pt x="455053" y="736307"/>
                  </a:lnTo>
                  <a:lnTo>
                    <a:pt x="460400" y="742378"/>
                  </a:lnTo>
                  <a:lnTo>
                    <a:pt x="463042" y="751522"/>
                  </a:lnTo>
                  <a:lnTo>
                    <a:pt x="462673" y="761885"/>
                  </a:lnTo>
                  <a:lnTo>
                    <a:pt x="431025" y="793115"/>
                  </a:lnTo>
                  <a:lnTo>
                    <a:pt x="418960" y="796150"/>
                  </a:lnTo>
                  <a:lnTo>
                    <a:pt x="419671" y="774966"/>
                  </a:lnTo>
                  <a:lnTo>
                    <a:pt x="413283" y="765225"/>
                  </a:lnTo>
                  <a:lnTo>
                    <a:pt x="404647" y="764044"/>
                  </a:lnTo>
                  <a:lnTo>
                    <a:pt x="398627" y="768515"/>
                  </a:lnTo>
                  <a:lnTo>
                    <a:pt x="395897" y="774103"/>
                  </a:lnTo>
                  <a:lnTo>
                    <a:pt x="402729" y="778052"/>
                  </a:lnTo>
                  <a:lnTo>
                    <a:pt x="405980" y="795235"/>
                  </a:lnTo>
                  <a:lnTo>
                    <a:pt x="405726" y="796290"/>
                  </a:lnTo>
                  <a:lnTo>
                    <a:pt x="398729" y="797661"/>
                  </a:lnTo>
                  <a:lnTo>
                    <a:pt x="388289" y="796899"/>
                  </a:lnTo>
                  <a:lnTo>
                    <a:pt x="349567" y="780389"/>
                  </a:lnTo>
                  <a:lnTo>
                    <a:pt x="344411" y="776732"/>
                  </a:lnTo>
                  <a:lnTo>
                    <a:pt x="345630" y="776554"/>
                  </a:lnTo>
                  <a:lnTo>
                    <a:pt x="335407" y="768057"/>
                  </a:lnTo>
                  <a:lnTo>
                    <a:pt x="334530" y="767321"/>
                  </a:lnTo>
                  <a:lnTo>
                    <a:pt x="313156" y="755700"/>
                  </a:lnTo>
                  <a:lnTo>
                    <a:pt x="290309" y="753402"/>
                  </a:lnTo>
                  <a:lnTo>
                    <a:pt x="268262" y="759739"/>
                  </a:lnTo>
                  <a:lnTo>
                    <a:pt x="249326" y="774039"/>
                  </a:lnTo>
                  <a:lnTo>
                    <a:pt x="244792" y="778979"/>
                  </a:lnTo>
                  <a:lnTo>
                    <a:pt x="240626" y="785749"/>
                  </a:lnTo>
                  <a:lnTo>
                    <a:pt x="238518" y="787895"/>
                  </a:lnTo>
                  <a:lnTo>
                    <a:pt x="238518" y="887793"/>
                  </a:lnTo>
                  <a:lnTo>
                    <a:pt x="238518" y="896099"/>
                  </a:lnTo>
                  <a:lnTo>
                    <a:pt x="237794" y="899464"/>
                  </a:lnTo>
                  <a:lnTo>
                    <a:pt x="236004" y="899464"/>
                  </a:lnTo>
                  <a:lnTo>
                    <a:pt x="235280" y="896099"/>
                  </a:lnTo>
                  <a:lnTo>
                    <a:pt x="235280" y="887793"/>
                  </a:lnTo>
                  <a:lnTo>
                    <a:pt x="236004" y="884428"/>
                  </a:lnTo>
                  <a:lnTo>
                    <a:pt x="237794" y="884428"/>
                  </a:lnTo>
                  <a:lnTo>
                    <a:pt x="238518" y="887793"/>
                  </a:lnTo>
                  <a:lnTo>
                    <a:pt x="238518" y="787895"/>
                  </a:lnTo>
                  <a:lnTo>
                    <a:pt x="236905" y="789520"/>
                  </a:lnTo>
                  <a:lnTo>
                    <a:pt x="233172" y="785749"/>
                  </a:lnTo>
                  <a:lnTo>
                    <a:pt x="229019" y="778979"/>
                  </a:lnTo>
                  <a:lnTo>
                    <a:pt x="224472" y="774039"/>
                  </a:lnTo>
                  <a:lnTo>
                    <a:pt x="216547" y="768057"/>
                  </a:lnTo>
                  <a:lnTo>
                    <a:pt x="205536" y="759739"/>
                  </a:lnTo>
                  <a:lnTo>
                    <a:pt x="183489" y="753402"/>
                  </a:lnTo>
                  <a:lnTo>
                    <a:pt x="160642" y="755700"/>
                  </a:lnTo>
                  <a:lnTo>
                    <a:pt x="139280" y="767321"/>
                  </a:lnTo>
                  <a:lnTo>
                    <a:pt x="128168" y="776554"/>
                  </a:lnTo>
                  <a:lnTo>
                    <a:pt x="129400" y="776732"/>
                  </a:lnTo>
                  <a:lnTo>
                    <a:pt x="124231" y="780389"/>
                  </a:lnTo>
                  <a:lnTo>
                    <a:pt x="113334" y="786663"/>
                  </a:lnTo>
                  <a:lnTo>
                    <a:pt x="99352" y="792695"/>
                  </a:lnTo>
                  <a:lnTo>
                    <a:pt x="85509" y="796899"/>
                  </a:lnTo>
                  <a:lnTo>
                    <a:pt x="75082" y="797661"/>
                  </a:lnTo>
                  <a:lnTo>
                    <a:pt x="68084" y="796290"/>
                  </a:lnTo>
                  <a:lnTo>
                    <a:pt x="68046" y="796150"/>
                  </a:lnTo>
                  <a:lnTo>
                    <a:pt x="67830" y="795235"/>
                  </a:lnTo>
                  <a:lnTo>
                    <a:pt x="71081" y="778052"/>
                  </a:lnTo>
                  <a:lnTo>
                    <a:pt x="77901" y="774103"/>
                  </a:lnTo>
                  <a:lnTo>
                    <a:pt x="75184" y="768515"/>
                  </a:lnTo>
                  <a:lnTo>
                    <a:pt x="69151" y="764044"/>
                  </a:lnTo>
                  <a:lnTo>
                    <a:pt x="60515" y="765225"/>
                  </a:lnTo>
                  <a:lnTo>
                    <a:pt x="54127" y="774966"/>
                  </a:lnTo>
                  <a:lnTo>
                    <a:pt x="54851" y="796150"/>
                  </a:lnTo>
                  <a:lnTo>
                    <a:pt x="42760" y="793115"/>
                  </a:lnTo>
                  <a:lnTo>
                    <a:pt x="11125" y="761885"/>
                  </a:lnTo>
                  <a:lnTo>
                    <a:pt x="10756" y="751522"/>
                  </a:lnTo>
                  <a:lnTo>
                    <a:pt x="13398" y="742378"/>
                  </a:lnTo>
                  <a:lnTo>
                    <a:pt x="18757" y="736307"/>
                  </a:lnTo>
                  <a:lnTo>
                    <a:pt x="22783" y="733907"/>
                  </a:lnTo>
                  <a:lnTo>
                    <a:pt x="30391" y="737209"/>
                  </a:lnTo>
                  <a:lnTo>
                    <a:pt x="30175" y="738987"/>
                  </a:lnTo>
                  <a:lnTo>
                    <a:pt x="29641" y="739203"/>
                  </a:lnTo>
                  <a:lnTo>
                    <a:pt x="26339" y="740714"/>
                  </a:lnTo>
                  <a:lnTo>
                    <a:pt x="21564" y="747649"/>
                  </a:lnTo>
                  <a:lnTo>
                    <a:pt x="19773" y="757669"/>
                  </a:lnTo>
                  <a:lnTo>
                    <a:pt x="19761" y="765733"/>
                  </a:lnTo>
                  <a:lnTo>
                    <a:pt x="20320" y="766826"/>
                  </a:lnTo>
                  <a:lnTo>
                    <a:pt x="20485" y="765213"/>
                  </a:lnTo>
                  <a:lnTo>
                    <a:pt x="24587" y="762660"/>
                  </a:lnTo>
                  <a:lnTo>
                    <a:pt x="34366" y="756704"/>
                  </a:lnTo>
                  <a:lnTo>
                    <a:pt x="40208" y="753224"/>
                  </a:lnTo>
                  <a:lnTo>
                    <a:pt x="41046" y="750646"/>
                  </a:lnTo>
                  <a:lnTo>
                    <a:pt x="39624" y="737133"/>
                  </a:lnTo>
                  <a:lnTo>
                    <a:pt x="36677" y="733907"/>
                  </a:lnTo>
                  <a:lnTo>
                    <a:pt x="29946" y="726554"/>
                  </a:lnTo>
                  <a:lnTo>
                    <a:pt x="16319" y="725487"/>
                  </a:lnTo>
                  <a:lnTo>
                    <a:pt x="3086" y="740498"/>
                  </a:lnTo>
                  <a:lnTo>
                    <a:pt x="0" y="757974"/>
                  </a:lnTo>
                  <a:lnTo>
                    <a:pt x="5765" y="774179"/>
                  </a:lnTo>
                  <a:lnTo>
                    <a:pt x="18326" y="788073"/>
                  </a:lnTo>
                  <a:lnTo>
                    <a:pt x="35610" y="798626"/>
                  </a:lnTo>
                  <a:lnTo>
                    <a:pt x="58788" y="805548"/>
                  </a:lnTo>
                  <a:lnTo>
                    <a:pt x="79997" y="805180"/>
                  </a:lnTo>
                  <a:lnTo>
                    <a:pt x="100520" y="799058"/>
                  </a:lnTo>
                  <a:lnTo>
                    <a:pt x="103390" y="797661"/>
                  </a:lnTo>
                  <a:lnTo>
                    <a:pt x="121640" y="788771"/>
                  </a:lnTo>
                  <a:lnTo>
                    <a:pt x="146342" y="788758"/>
                  </a:lnTo>
                  <a:lnTo>
                    <a:pt x="146812" y="785964"/>
                  </a:lnTo>
                  <a:lnTo>
                    <a:pt x="166509" y="769378"/>
                  </a:lnTo>
                  <a:lnTo>
                    <a:pt x="201002" y="768057"/>
                  </a:lnTo>
                  <a:lnTo>
                    <a:pt x="208711" y="771296"/>
                  </a:lnTo>
                  <a:lnTo>
                    <a:pt x="215658" y="776579"/>
                  </a:lnTo>
                  <a:lnTo>
                    <a:pt x="221538" y="782777"/>
                  </a:lnTo>
                  <a:lnTo>
                    <a:pt x="226034" y="788771"/>
                  </a:lnTo>
                  <a:lnTo>
                    <a:pt x="232727" y="802957"/>
                  </a:lnTo>
                  <a:lnTo>
                    <a:pt x="231952" y="813244"/>
                  </a:lnTo>
                  <a:lnTo>
                    <a:pt x="228396" y="824979"/>
                  </a:lnTo>
                  <a:lnTo>
                    <a:pt x="226720" y="843483"/>
                  </a:lnTo>
                  <a:lnTo>
                    <a:pt x="227025" y="851916"/>
                  </a:lnTo>
                  <a:lnTo>
                    <a:pt x="230428" y="856843"/>
                  </a:lnTo>
                  <a:lnTo>
                    <a:pt x="231203" y="862545"/>
                  </a:lnTo>
                  <a:lnTo>
                    <a:pt x="221996" y="868680"/>
                  </a:lnTo>
                  <a:lnTo>
                    <a:pt x="217703" y="869048"/>
                  </a:lnTo>
                  <a:lnTo>
                    <a:pt x="207454" y="868159"/>
                  </a:lnTo>
                  <a:lnTo>
                    <a:pt x="205016" y="867778"/>
                  </a:lnTo>
                  <a:lnTo>
                    <a:pt x="203581" y="871677"/>
                  </a:lnTo>
                  <a:lnTo>
                    <a:pt x="204597" y="876935"/>
                  </a:lnTo>
                  <a:lnTo>
                    <a:pt x="206209" y="878078"/>
                  </a:lnTo>
                  <a:lnTo>
                    <a:pt x="212331" y="880338"/>
                  </a:lnTo>
                  <a:lnTo>
                    <a:pt x="219887" y="880529"/>
                  </a:lnTo>
                  <a:lnTo>
                    <a:pt x="227457" y="879221"/>
                  </a:lnTo>
                  <a:lnTo>
                    <a:pt x="233692" y="876960"/>
                  </a:lnTo>
                  <a:lnTo>
                    <a:pt x="231584" y="886028"/>
                  </a:lnTo>
                  <a:lnTo>
                    <a:pt x="230911" y="895781"/>
                  </a:lnTo>
                  <a:lnTo>
                    <a:pt x="232422" y="903541"/>
                  </a:lnTo>
                  <a:lnTo>
                    <a:pt x="236905" y="906602"/>
                  </a:lnTo>
                  <a:lnTo>
                    <a:pt x="241363" y="903541"/>
                  </a:lnTo>
                  <a:lnTo>
                    <a:pt x="242163" y="899464"/>
                  </a:lnTo>
                  <a:lnTo>
                    <a:pt x="242887" y="895781"/>
                  </a:lnTo>
                  <a:lnTo>
                    <a:pt x="242201" y="886028"/>
                  </a:lnTo>
                  <a:lnTo>
                    <a:pt x="241833" y="884428"/>
                  </a:lnTo>
                  <a:lnTo>
                    <a:pt x="240106" y="876960"/>
                  </a:lnTo>
                  <a:lnTo>
                    <a:pt x="246329" y="879221"/>
                  </a:lnTo>
                  <a:lnTo>
                    <a:pt x="253911" y="880529"/>
                  </a:lnTo>
                  <a:lnTo>
                    <a:pt x="261454" y="880338"/>
                  </a:lnTo>
                  <a:lnTo>
                    <a:pt x="267589" y="878078"/>
                  </a:lnTo>
                  <a:lnTo>
                    <a:pt x="269176" y="876960"/>
                  </a:lnTo>
                  <a:lnTo>
                    <a:pt x="270230" y="871677"/>
                  </a:lnTo>
                  <a:lnTo>
                    <a:pt x="269252" y="869048"/>
                  </a:lnTo>
                  <a:lnTo>
                    <a:pt x="268795" y="867778"/>
                  </a:lnTo>
                  <a:lnTo>
                    <a:pt x="266357" y="868159"/>
                  </a:lnTo>
                  <a:lnTo>
                    <a:pt x="256095" y="869048"/>
                  </a:lnTo>
                  <a:lnTo>
                    <a:pt x="251815" y="868680"/>
                  </a:lnTo>
                  <a:lnTo>
                    <a:pt x="242595" y="862545"/>
                  </a:lnTo>
                  <a:lnTo>
                    <a:pt x="243382" y="856843"/>
                  </a:lnTo>
                  <a:lnTo>
                    <a:pt x="246786" y="851916"/>
                  </a:lnTo>
                  <a:lnTo>
                    <a:pt x="247078" y="843483"/>
                  </a:lnTo>
                  <a:lnTo>
                    <a:pt x="245402" y="824979"/>
                  </a:lnTo>
                  <a:lnTo>
                    <a:pt x="241833" y="813244"/>
                  </a:lnTo>
                  <a:lnTo>
                    <a:pt x="241058" y="802957"/>
                  </a:lnTo>
                  <a:lnTo>
                    <a:pt x="247408" y="789520"/>
                  </a:lnTo>
                  <a:lnTo>
                    <a:pt x="247764" y="788758"/>
                  </a:lnTo>
                  <a:lnTo>
                    <a:pt x="252260" y="782777"/>
                  </a:lnTo>
                  <a:lnTo>
                    <a:pt x="258178" y="776554"/>
                  </a:lnTo>
                  <a:lnTo>
                    <a:pt x="265087" y="771296"/>
                  </a:lnTo>
                  <a:lnTo>
                    <a:pt x="272796" y="768057"/>
                  </a:lnTo>
                  <a:lnTo>
                    <a:pt x="307276" y="769378"/>
                  </a:lnTo>
                  <a:lnTo>
                    <a:pt x="326986" y="785964"/>
                  </a:lnTo>
                  <a:lnTo>
                    <a:pt x="330606" y="807897"/>
                  </a:lnTo>
                  <a:lnTo>
                    <a:pt x="316852" y="825258"/>
                  </a:lnTo>
                  <a:lnTo>
                    <a:pt x="307149" y="828395"/>
                  </a:lnTo>
                  <a:lnTo>
                    <a:pt x="298069" y="828001"/>
                  </a:lnTo>
                  <a:lnTo>
                    <a:pt x="294982" y="793369"/>
                  </a:lnTo>
                  <a:lnTo>
                    <a:pt x="299199" y="787514"/>
                  </a:lnTo>
                  <a:lnTo>
                    <a:pt x="276428" y="788123"/>
                  </a:lnTo>
                  <a:lnTo>
                    <a:pt x="263220" y="806284"/>
                  </a:lnTo>
                  <a:lnTo>
                    <a:pt x="265430" y="830795"/>
                  </a:lnTo>
                  <a:lnTo>
                    <a:pt x="288950" y="850480"/>
                  </a:lnTo>
                  <a:lnTo>
                    <a:pt x="303695" y="853262"/>
                  </a:lnTo>
                  <a:lnTo>
                    <a:pt x="317398" y="851306"/>
                  </a:lnTo>
                  <a:lnTo>
                    <a:pt x="349783" y="822502"/>
                  </a:lnTo>
                  <a:lnTo>
                    <a:pt x="354139" y="799465"/>
                  </a:lnTo>
                  <a:lnTo>
                    <a:pt x="353021" y="791184"/>
                  </a:lnTo>
                  <a:lnTo>
                    <a:pt x="352158" y="788758"/>
                  </a:lnTo>
                  <a:lnTo>
                    <a:pt x="373278" y="799058"/>
                  </a:lnTo>
                  <a:lnTo>
                    <a:pt x="393801" y="805180"/>
                  </a:lnTo>
                  <a:lnTo>
                    <a:pt x="415010" y="805548"/>
                  </a:lnTo>
                  <a:lnTo>
                    <a:pt x="438200" y="798626"/>
                  </a:lnTo>
                  <a:lnTo>
                    <a:pt x="439775" y="797661"/>
                  </a:lnTo>
                  <a:lnTo>
                    <a:pt x="442252" y="796150"/>
                  </a:lnTo>
                  <a:lnTo>
                    <a:pt x="455472" y="788073"/>
                  </a:lnTo>
                  <a:lnTo>
                    <a:pt x="468020" y="774179"/>
                  </a:lnTo>
                  <a:lnTo>
                    <a:pt x="473798" y="757974"/>
                  </a:lnTo>
                  <a:close/>
                </a:path>
              </a:pathLst>
            </a:custGeom>
            <a:solidFill>
              <a:srgbClr val="4A17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13994" y="1746285"/>
              <a:ext cx="6350" cy="33020"/>
            </a:xfrm>
            <a:custGeom>
              <a:avLst/>
              <a:gdLst/>
              <a:ahLst/>
              <a:cxnLst/>
              <a:rect l="l" t="t" r="r" b="b"/>
              <a:pathLst>
                <a:path w="6350" h="33019">
                  <a:moveTo>
                    <a:pt x="4762" y="0"/>
                  </a:moveTo>
                  <a:lnTo>
                    <a:pt x="3073" y="0"/>
                  </a:lnTo>
                  <a:lnTo>
                    <a:pt x="1371" y="0"/>
                  </a:lnTo>
                  <a:lnTo>
                    <a:pt x="0" y="7315"/>
                  </a:lnTo>
                  <a:lnTo>
                    <a:pt x="0" y="25349"/>
                  </a:lnTo>
                  <a:lnTo>
                    <a:pt x="1371" y="32651"/>
                  </a:lnTo>
                  <a:lnTo>
                    <a:pt x="4762" y="32651"/>
                  </a:lnTo>
                  <a:lnTo>
                    <a:pt x="6134" y="25349"/>
                  </a:lnTo>
                  <a:lnTo>
                    <a:pt x="6134" y="7315"/>
                  </a:lnTo>
                  <a:lnTo>
                    <a:pt x="4762" y="0"/>
                  </a:lnTo>
                  <a:close/>
                </a:path>
              </a:pathLst>
            </a:custGeom>
            <a:solidFill>
              <a:srgbClr val="E089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80171" y="277465"/>
              <a:ext cx="474345" cy="181610"/>
            </a:xfrm>
            <a:custGeom>
              <a:avLst/>
              <a:gdLst/>
              <a:ahLst/>
              <a:cxnLst/>
              <a:rect l="l" t="t" r="r" b="b"/>
              <a:pathLst>
                <a:path w="474344" h="181609">
                  <a:moveTo>
                    <a:pt x="236895" y="0"/>
                  </a:moveTo>
                  <a:lnTo>
                    <a:pt x="232421" y="3065"/>
                  </a:lnTo>
                  <a:lnTo>
                    <a:pt x="230907" y="10815"/>
                  </a:lnTo>
                  <a:lnTo>
                    <a:pt x="231584" y="20568"/>
                  </a:lnTo>
                  <a:lnTo>
                    <a:pt x="233682" y="29641"/>
                  </a:lnTo>
                  <a:lnTo>
                    <a:pt x="227457" y="27384"/>
                  </a:lnTo>
                  <a:lnTo>
                    <a:pt x="219879" y="26074"/>
                  </a:lnTo>
                  <a:lnTo>
                    <a:pt x="212331" y="26271"/>
                  </a:lnTo>
                  <a:lnTo>
                    <a:pt x="206199" y="28536"/>
                  </a:lnTo>
                  <a:lnTo>
                    <a:pt x="204587" y="29679"/>
                  </a:lnTo>
                  <a:lnTo>
                    <a:pt x="203571" y="34937"/>
                  </a:lnTo>
                  <a:lnTo>
                    <a:pt x="205006" y="38836"/>
                  </a:lnTo>
                  <a:lnTo>
                    <a:pt x="217693" y="37566"/>
                  </a:lnTo>
                  <a:lnTo>
                    <a:pt x="221986" y="37934"/>
                  </a:lnTo>
                  <a:lnTo>
                    <a:pt x="231193" y="44069"/>
                  </a:lnTo>
                  <a:lnTo>
                    <a:pt x="230418" y="49771"/>
                  </a:lnTo>
                  <a:lnTo>
                    <a:pt x="227015" y="54698"/>
                  </a:lnTo>
                  <a:lnTo>
                    <a:pt x="226710" y="63131"/>
                  </a:lnTo>
                  <a:lnTo>
                    <a:pt x="228387" y="81636"/>
                  </a:lnTo>
                  <a:lnTo>
                    <a:pt x="231953" y="93359"/>
                  </a:lnTo>
                  <a:lnTo>
                    <a:pt x="232727" y="103645"/>
                  </a:lnTo>
                  <a:lnTo>
                    <a:pt x="208701" y="135315"/>
                  </a:lnTo>
                  <a:lnTo>
                    <a:pt x="200992" y="138557"/>
                  </a:lnTo>
                  <a:lnTo>
                    <a:pt x="166511" y="137238"/>
                  </a:lnTo>
                  <a:lnTo>
                    <a:pt x="146803" y="120653"/>
                  </a:lnTo>
                  <a:lnTo>
                    <a:pt x="143176" y="98719"/>
                  </a:lnTo>
                  <a:lnTo>
                    <a:pt x="156936" y="81356"/>
                  </a:lnTo>
                  <a:lnTo>
                    <a:pt x="166645" y="78219"/>
                  </a:lnTo>
                  <a:lnTo>
                    <a:pt x="175719" y="78616"/>
                  </a:lnTo>
                  <a:lnTo>
                    <a:pt x="178801" y="113234"/>
                  </a:lnTo>
                  <a:lnTo>
                    <a:pt x="174589" y="119087"/>
                  </a:lnTo>
                  <a:lnTo>
                    <a:pt x="197361" y="118490"/>
                  </a:lnTo>
                  <a:lnTo>
                    <a:pt x="210576" y="100331"/>
                  </a:lnTo>
                  <a:lnTo>
                    <a:pt x="208363" y="75812"/>
                  </a:lnTo>
                  <a:lnTo>
                    <a:pt x="184851" y="56134"/>
                  </a:lnTo>
                  <a:lnTo>
                    <a:pt x="170099" y="53344"/>
                  </a:lnTo>
                  <a:lnTo>
                    <a:pt x="156387" y="55300"/>
                  </a:lnTo>
                  <a:lnTo>
                    <a:pt x="124015" y="84100"/>
                  </a:lnTo>
                  <a:lnTo>
                    <a:pt x="119662" y="107149"/>
                  </a:lnTo>
                  <a:lnTo>
                    <a:pt x="120779" y="115430"/>
                  </a:lnTo>
                  <a:lnTo>
                    <a:pt x="121643" y="117856"/>
                  </a:lnTo>
                  <a:lnTo>
                    <a:pt x="100510" y="107550"/>
                  </a:lnTo>
                  <a:lnTo>
                    <a:pt x="79988" y="101439"/>
                  </a:lnTo>
                  <a:lnTo>
                    <a:pt x="58783" y="101069"/>
                  </a:lnTo>
                  <a:lnTo>
                    <a:pt x="35600" y="107988"/>
                  </a:lnTo>
                  <a:lnTo>
                    <a:pt x="18317" y="118538"/>
                  </a:lnTo>
                  <a:lnTo>
                    <a:pt x="5765" y="132430"/>
                  </a:lnTo>
                  <a:lnTo>
                    <a:pt x="0" y="148630"/>
                  </a:lnTo>
                  <a:lnTo>
                    <a:pt x="3076" y="166103"/>
                  </a:lnTo>
                  <a:lnTo>
                    <a:pt x="16313" y="181111"/>
                  </a:lnTo>
                  <a:lnTo>
                    <a:pt x="29938" y="180047"/>
                  </a:lnTo>
                  <a:lnTo>
                    <a:pt x="39621" y="169478"/>
                  </a:lnTo>
                  <a:lnTo>
                    <a:pt x="41036" y="155968"/>
                  </a:lnTo>
                  <a:lnTo>
                    <a:pt x="40198" y="153390"/>
                  </a:lnTo>
                  <a:lnTo>
                    <a:pt x="20475" y="141401"/>
                  </a:lnTo>
                  <a:lnTo>
                    <a:pt x="20310" y="139788"/>
                  </a:lnTo>
                  <a:lnTo>
                    <a:pt x="19752" y="140873"/>
                  </a:lnTo>
                  <a:lnTo>
                    <a:pt x="19771" y="148944"/>
                  </a:lnTo>
                  <a:lnTo>
                    <a:pt x="21565" y="158964"/>
                  </a:lnTo>
                  <a:lnTo>
                    <a:pt x="26329" y="165900"/>
                  </a:lnTo>
                  <a:lnTo>
                    <a:pt x="30165" y="167614"/>
                  </a:lnTo>
                  <a:lnTo>
                    <a:pt x="30381" y="169392"/>
                  </a:lnTo>
                  <a:lnTo>
                    <a:pt x="22773" y="172694"/>
                  </a:lnTo>
                  <a:lnTo>
                    <a:pt x="18747" y="170307"/>
                  </a:lnTo>
                  <a:lnTo>
                    <a:pt x="13392" y="164232"/>
                  </a:lnTo>
                  <a:lnTo>
                    <a:pt x="10753" y="155087"/>
                  </a:lnTo>
                  <a:lnTo>
                    <a:pt x="11114" y="144716"/>
                  </a:lnTo>
                  <a:lnTo>
                    <a:pt x="42761" y="113501"/>
                  </a:lnTo>
                  <a:lnTo>
                    <a:pt x="54841" y="110464"/>
                  </a:lnTo>
                  <a:lnTo>
                    <a:pt x="54119" y="131643"/>
                  </a:lnTo>
                  <a:lnTo>
                    <a:pt x="60507" y="141382"/>
                  </a:lnTo>
                  <a:lnTo>
                    <a:pt x="69144" y="142568"/>
                  </a:lnTo>
                  <a:lnTo>
                    <a:pt x="75174" y="138087"/>
                  </a:lnTo>
                  <a:lnTo>
                    <a:pt x="77891" y="132511"/>
                  </a:lnTo>
                  <a:lnTo>
                    <a:pt x="71071" y="128562"/>
                  </a:lnTo>
                  <a:lnTo>
                    <a:pt x="67820" y="111379"/>
                  </a:lnTo>
                  <a:lnTo>
                    <a:pt x="68074" y="110324"/>
                  </a:lnTo>
                  <a:lnTo>
                    <a:pt x="75072" y="108953"/>
                  </a:lnTo>
                  <a:lnTo>
                    <a:pt x="85509" y="109717"/>
                  </a:lnTo>
                  <a:lnTo>
                    <a:pt x="99342" y="113917"/>
                  </a:lnTo>
                  <a:lnTo>
                    <a:pt x="113327" y="119952"/>
                  </a:lnTo>
                  <a:lnTo>
                    <a:pt x="124221" y="126225"/>
                  </a:lnTo>
                  <a:lnTo>
                    <a:pt x="129390" y="129882"/>
                  </a:lnTo>
                  <a:lnTo>
                    <a:pt x="128158" y="130060"/>
                  </a:lnTo>
                  <a:lnTo>
                    <a:pt x="139270" y="139293"/>
                  </a:lnTo>
                  <a:lnTo>
                    <a:pt x="160634" y="150914"/>
                  </a:lnTo>
                  <a:lnTo>
                    <a:pt x="183490" y="153215"/>
                  </a:lnTo>
                  <a:lnTo>
                    <a:pt x="205534" y="146873"/>
                  </a:lnTo>
                  <a:lnTo>
                    <a:pt x="224462" y="132562"/>
                  </a:lnTo>
                  <a:lnTo>
                    <a:pt x="229009" y="127635"/>
                  </a:lnTo>
                  <a:lnTo>
                    <a:pt x="233162" y="120865"/>
                  </a:lnTo>
                  <a:lnTo>
                    <a:pt x="236895" y="117094"/>
                  </a:lnTo>
                  <a:lnTo>
                    <a:pt x="240616" y="120865"/>
                  </a:lnTo>
                  <a:lnTo>
                    <a:pt x="244782" y="127635"/>
                  </a:lnTo>
                  <a:lnTo>
                    <a:pt x="249316" y="132562"/>
                  </a:lnTo>
                  <a:lnTo>
                    <a:pt x="268251" y="146873"/>
                  </a:lnTo>
                  <a:lnTo>
                    <a:pt x="290299" y="153215"/>
                  </a:lnTo>
                  <a:lnTo>
                    <a:pt x="313156" y="150914"/>
                  </a:lnTo>
                  <a:lnTo>
                    <a:pt x="334520" y="139293"/>
                  </a:lnTo>
                  <a:lnTo>
                    <a:pt x="345620" y="130060"/>
                  </a:lnTo>
                  <a:lnTo>
                    <a:pt x="344401" y="129882"/>
                  </a:lnTo>
                  <a:lnTo>
                    <a:pt x="349557" y="126225"/>
                  </a:lnTo>
                  <a:lnTo>
                    <a:pt x="360453" y="119952"/>
                  </a:lnTo>
                  <a:lnTo>
                    <a:pt x="374443" y="113917"/>
                  </a:lnTo>
                  <a:lnTo>
                    <a:pt x="388280" y="109717"/>
                  </a:lnTo>
                  <a:lnTo>
                    <a:pt x="398719" y="108953"/>
                  </a:lnTo>
                  <a:lnTo>
                    <a:pt x="405716" y="110324"/>
                  </a:lnTo>
                  <a:lnTo>
                    <a:pt x="405970" y="111379"/>
                  </a:lnTo>
                  <a:lnTo>
                    <a:pt x="402719" y="128562"/>
                  </a:lnTo>
                  <a:lnTo>
                    <a:pt x="395887" y="132511"/>
                  </a:lnTo>
                  <a:lnTo>
                    <a:pt x="398617" y="138087"/>
                  </a:lnTo>
                  <a:lnTo>
                    <a:pt x="404646" y="142568"/>
                  </a:lnTo>
                  <a:lnTo>
                    <a:pt x="413284" y="141382"/>
                  </a:lnTo>
                  <a:lnTo>
                    <a:pt x="419672" y="131643"/>
                  </a:lnTo>
                  <a:lnTo>
                    <a:pt x="418950" y="110464"/>
                  </a:lnTo>
                  <a:lnTo>
                    <a:pt x="431024" y="113501"/>
                  </a:lnTo>
                  <a:lnTo>
                    <a:pt x="462675" y="144716"/>
                  </a:lnTo>
                  <a:lnTo>
                    <a:pt x="463033" y="155087"/>
                  </a:lnTo>
                  <a:lnTo>
                    <a:pt x="460394" y="164232"/>
                  </a:lnTo>
                  <a:lnTo>
                    <a:pt x="455043" y="170307"/>
                  </a:lnTo>
                  <a:lnTo>
                    <a:pt x="451017" y="172694"/>
                  </a:lnTo>
                  <a:lnTo>
                    <a:pt x="443410" y="169392"/>
                  </a:lnTo>
                  <a:lnTo>
                    <a:pt x="443613" y="167678"/>
                  </a:lnTo>
                  <a:lnTo>
                    <a:pt x="447461" y="165900"/>
                  </a:lnTo>
                  <a:lnTo>
                    <a:pt x="452226" y="158964"/>
                  </a:lnTo>
                  <a:lnTo>
                    <a:pt x="454019" y="148944"/>
                  </a:lnTo>
                  <a:lnTo>
                    <a:pt x="454039" y="140873"/>
                  </a:lnTo>
                  <a:lnTo>
                    <a:pt x="453481" y="139788"/>
                  </a:lnTo>
                  <a:lnTo>
                    <a:pt x="453303" y="141401"/>
                  </a:lnTo>
                  <a:lnTo>
                    <a:pt x="433580" y="153390"/>
                  </a:lnTo>
                  <a:lnTo>
                    <a:pt x="432755" y="155968"/>
                  </a:lnTo>
                  <a:lnTo>
                    <a:pt x="434168" y="169478"/>
                  </a:lnTo>
                  <a:lnTo>
                    <a:pt x="443848" y="180047"/>
                  </a:lnTo>
                  <a:lnTo>
                    <a:pt x="457472" y="181111"/>
                  </a:lnTo>
                  <a:lnTo>
                    <a:pt x="470715" y="166103"/>
                  </a:lnTo>
                  <a:lnTo>
                    <a:pt x="473789" y="148630"/>
                  </a:lnTo>
                  <a:lnTo>
                    <a:pt x="468021" y="132430"/>
                  </a:lnTo>
                  <a:lnTo>
                    <a:pt x="455469" y="118538"/>
                  </a:lnTo>
                  <a:lnTo>
                    <a:pt x="438190" y="107988"/>
                  </a:lnTo>
                  <a:lnTo>
                    <a:pt x="415002" y="101069"/>
                  </a:lnTo>
                  <a:lnTo>
                    <a:pt x="393798" y="101439"/>
                  </a:lnTo>
                  <a:lnTo>
                    <a:pt x="373279" y="107550"/>
                  </a:lnTo>
                  <a:lnTo>
                    <a:pt x="352148" y="117856"/>
                  </a:lnTo>
                  <a:lnTo>
                    <a:pt x="353011" y="115430"/>
                  </a:lnTo>
                  <a:lnTo>
                    <a:pt x="354129" y="107149"/>
                  </a:lnTo>
                  <a:lnTo>
                    <a:pt x="353418" y="98285"/>
                  </a:lnTo>
                  <a:lnTo>
                    <a:pt x="352323" y="91499"/>
                  </a:lnTo>
                  <a:lnTo>
                    <a:pt x="329284" y="60597"/>
                  </a:lnTo>
                  <a:lnTo>
                    <a:pt x="303687" y="53344"/>
                  </a:lnTo>
                  <a:lnTo>
                    <a:pt x="288940" y="56134"/>
                  </a:lnTo>
                  <a:lnTo>
                    <a:pt x="265428" y="75812"/>
                  </a:lnTo>
                  <a:lnTo>
                    <a:pt x="263213" y="100331"/>
                  </a:lnTo>
                  <a:lnTo>
                    <a:pt x="276424" y="118490"/>
                  </a:lnTo>
                  <a:lnTo>
                    <a:pt x="299189" y="119087"/>
                  </a:lnTo>
                  <a:lnTo>
                    <a:pt x="294982" y="113234"/>
                  </a:lnTo>
                  <a:lnTo>
                    <a:pt x="288956" y="107511"/>
                  </a:lnTo>
                  <a:lnTo>
                    <a:pt x="284716" y="100074"/>
                  </a:lnTo>
                  <a:lnTo>
                    <a:pt x="285867" y="89077"/>
                  </a:lnTo>
                  <a:lnTo>
                    <a:pt x="290639" y="82313"/>
                  </a:lnTo>
                  <a:lnTo>
                    <a:pt x="298068" y="78616"/>
                  </a:lnTo>
                  <a:lnTo>
                    <a:pt x="307141" y="78219"/>
                  </a:lnTo>
                  <a:lnTo>
                    <a:pt x="316842" y="81356"/>
                  </a:lnTo>
                  <a:lnTo>
                    <a:pt x="330604" y="98719"/>
                  </a:lnTo>
                  <a:lnTo>
                    <a:pt x="326980" y="120653"/>
                  </a:lnTo>
                  <a:lnTo>
                    <a:pt x="307273" y="137238"/>
                  </a:lnTo>
                  <a:lnTo>
                    <a:pt x="272786" y="138557"/>
                  </a:lnTo>
                  <a:lnTo>
                    <a:pt x="265085" y="135315"/>
                  </a:lnTo>
                  <a:lnTo>
                    <a:pt x="258136" y="130033"/>
                  </a:lnTo>
                  <a:lnTo>
                    <a:pt x="252254" y="123835"/>
                  </a:lnTo>
                  <a:lnTo>
                    <a:pt x="247754" y="117843"/>
                  </a:lnTo>
                  <a:lnTo>
                    <a:pt x="241053" y="103645"/>
                  </a:lnTo>
                  <a:lnTo>
                    <a:pt x="241829" y="93359"/>
                  </a:lnTo>
                  <a:lnTo>
                    <a:pt x="245396" y="81636"/>
                  </a:lnTo>
                  <a:lnTo>
                    <a:pt x="247068" y="63131"/>
                  </a:lnTo>
                  <a:lnTo>
                    <a:pt x="246776" y="54698"/>
                  </a:lnTo>
                  <a:lnTo>
                    <a:pt x="243372" y="49771"/>
                  </a:lnTo>
                  <a:lnTo>
                    <a:pt x="242585" y="44069"/>
                  </a:lnTo>
                  <a:lnTo>
                    <a:pt x="251805" y="37934"/>
                  </a:lnTo>
                  <a:lnTo>
                    <a:pt x="256085" y="37566"/>
                  </a:lnTo>
                  <a:lnTo>
                    <a:pt x="266347" y="38455"/>
                  </a:lnTo>
                  <a:lnTo>
                    <a:pt x="268785" y="38836"/>
                  </a:lnTo>
                  <a:lnTo>
                    <a:pt x="270220" y="34937"/>
                  </a:lnTo>
                  <a:lnTo>
                    <a:pt x="269204" y="29679"/>
                  </a:lnTo>
                  <a:lnTo>
                    <a:pt x="267579" y="28536"/>
                  </a:lnTo>
                  <a:lnTo>
                    <a:pt x="261454" y="26271"/>
                  </a:lnTo>
                  <a:lnTo>
                    <a:pt x="253909" y="26074"/>
                  </a:lnTo>
                  <a:lnTo>
                    <a:pt x="246328" y="27384"/>
                  </a:lnTo>
                  <a:lnTo>
                    <a:pt x="240096" y="29641"/>
                  </a:lnTo>
                  <a:lnTo>
                    <a:pt x="242200" y="20568"/>
                  </a:lnTo>
                  <a:lnTo>
                    <a:pt x="242877" y="10815"/>
                  </a:lnTo>
                  <a:lnTo>
                    <a:pt x="241364" y="3065"/>
                  </a:lnTo>
                  <a:lnTo>
                    <a:pt x="236895" y="0"/>
                  </a:lnTo>
                  <a:close/>
                </a:path>
              </a:pathLst>
            </a:custGeom>
            <a:solidFill>
              <a:srgbClr val="4A17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13994" y="331333"/>
              <a:ext cx="6350" cy="33020"/>
            </a:xfrm>
            <a:custGeom>
              <a:avLst/>
              <a:gdLst/>
              <a:ahLst/>
              <a:cxnLst/>
              <a:rect l="l" t="t" r="r" b="b"/>
              <a:pathLst>
                <a:path w="6350" h="33020">
                  <a:moveTo>
                    <a:pt x="4762" y="0"/>
                  </a:moveTo>
                  <a:lnTo>
                    <a:pt x="3073" y="0"/>
                  </a:lnTo>
                  <a:lnTo>
                    <a:pt x="1371" y="0"/>
                  </a:lnTo>
                  <a:lnTo>
                    <a:pt x="0" y="7302"/>
                  </a:lnTo>
                  <a:lnTo>
                    <a:pt x="0" y="25336"/>
                  </a:lnTo>
                  <a:lnTo>
                    <a:pt x="1371" y="32651"/>
                  </a:lnTo>
                  <a:lnTo>
                    <a:pt x="4762" y="32651"/>
                  </a:lnTo>
                  <a:lnTo>
                    <a:pt x="6134" y="25336"/>
                  </a:lnTo>
                  <a:lnTo>
                    <a:pt x="6134" y="7302"/>
                  </a:lnTo>
                  <a:lnTo>
                    <a:pt x="4762" y="0"/>
                  </a:lnTo>
                  <a:close/>
                </a:path>
              </a:pathLst>
            </a:custGeom>
            <a:solidFill>
              <a:srgbClr val="E089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893758" y="2050211"/>
              <a:ext cx="882650" cy="161925"/>
            </a:xfrm>
            <a:custGeom>
              <a:avLst/>
              <a:gdLst/>
              <a:ahLst/>
              <a:cxnLst/>
              <a:rect l="l" t="t" r="r" b="b"/>
              <a:pathLst>
                <a:path w="882650" h="161925">
                  <a:moveTo>
                    <a:pt x="138074" y="49555"/>
                  </a:moveTo>
                  <a:lnTo>
                    <a:pt x="137858" y="3454"/>
                  </a:lnTo>
                  <a:lnTo>
                    <a:pt x="228" y="3454"/>
                  </a:lnTo>
                  <a:lnTo>
                    <a:pt x="0" y="49555"/>
                  </a:lnTo>
                  <a:lnTo>
                    <a:pt x="6591" y="49555"/>
                  </a:lnTo>
                  <a:lnTo>
                    <a:pt x="8547" y="38277"/>
                  </a:lnTo>
                  <a:lnTo>
                    <a:pt x="12280" y="28930"/>
                  </a:lnTo>
                  <a:lnTo>
                    <a:pt x="50787" y="10820"/>
                  </a:lnTo>
                  <a:lnTo>
                    <a:pt x="50787" y="139585"/>
                  </a:lnTo>
                  <a:lnTo>
                    <a:pt x="49314" y="145148"/>
                  </a:lnTo>
                  <a:lnTo>
                    <a:pt x="43434" y="150736"/>
                  </a:lnTo>
                  <a:lnTo>
                    <a:pt x="37515" y="152133"/>
                  </a:lnTo>
                  <a:lnTo>
                    <a:pt x="28575" y="152133"/>
                  </a:lnTo>
                  <a:lnTo>
                    <a:pt x="28575" y="157937"/>
                  </a:lnTo>
                  <a:lnTo>
                    <a:pt x="110058" y="157937"/>
                  </a:lnTo>
                  <a:lnTo>
                    <a:pt x="110058" y="152133"/>
                  </a:lnTo>
                  <a:lnTo>
                    <a:pt x="100761" y="152133"/>
                  </a:lnTo>
                  <a:lnTo>
                    <a:pt x="94640" y="150761"/>
                  </a:lnTo>
                  <a:lnTo>
                    <a:pt x="88760" y="145249"/>
                  </a:lnTo>
                  <a:lnTo>
                    <a:pt x="87287" y="139661"/>
                  </a:lnTo>
                  <a:lnTo>
                    <a:pt x="87287" y="10820"/>
                  </a:lnTo>
                  <a:lnTo>
                    <a:pt x="125247" y="28829"/>
                  </a:lnTo>
                  <a:lnTo>
                    <a:pt x="131495" y="49555"/>
                  </a:lnTo>
                  <a:lnTo>
                    <a:pt x="138074" y="49555"/>
                  </a:lnTo>
                  <a:close/>
                </a:path>
                <a:path w="882650" h="161925">
                  <a:moveTo>
                    <a:pt x="237312" y="148234"/>
                  </a:moveTo>
                  <a:lnTo>
                    <a:pt x="236181" y="146672"/>
                  </a:lnTo>
                  <a:lnTo>
                    <a:pt x="233857" y="143433"/>
                  </a:lnTo>
                  <a:lnTo>
                    <a:pt x="232257" y="145008"/>
                  </a:lnTo>
                  <a:lnTo>
                    <a:pt x="231267" y="145834"/>
                  </a:lnTo>
                  <a:lnTo>
                    <a:pt x="229857" y="146507"/>
                  </a:lnTo>
                  <a:lnTo>
                    <a:pt x="229057" y="146672"/>
                  </a:lnTo>
                  <a:lnTo>
                    <a:pt x="227126" y="146672"/>
                  </a:lnTo>
                  <a:lnTo>
                    <a:pt x="226161" y="146088"/>
                  </a:lnTo>
                  <a:lnTo>
                    <a:pt x="225577" y="145300"/>
                  </a:lnTo>
                  <a:lnTo>
                    <a:pt x="225259" y="144881"/>
                  </a:lnTo>
                  <a:lnTo>
                    <a:pt x="224459" y="143789"/>
                  </a:lnTo>
                  <a:lnTo>
                    <a:pt x="224028" y="142392"/>
                  </a:lnTo>
                  <a:lnTo>
                    <a:pt x="224028" y="101803"/>
                  </a:lnTo>
                  <a:lnTo>
                    <a:pt x="223939" y="84455"/>
                  </a:lnTo>
                  <a:lnTo>
                    <a:pt x="210870" y="57378"/>
                  </a:lnTo>
                  <a:lnTo>
                    <a:pt x="204152" y="54216"/>
                  </a:lnTo>
                  <a:lnTo>
                    <a:pt x="196430" y="51866"/>
                  </a:lnTo>
                  <a:lnTo>
                    <a:pt x="187909" y="50469"/>
                  </a:lnTo>
                  <a:lnTo>
                    <a:pt x="178600" y="49999"/>
                  </a:lnTo>
                  <a:lnTo>
                    <a:pt x="169913" y="50482"/>
                  </a:lnTo>
                  <a:lnTo>
                    <a:pt x="135737" y="69748"/>
                  </a:lnTo>
                  <a:lnTo>
                    <a:pt x="135737" y="83400"/>
                  </a:lnTo>
                  <a:lnTo>
                    <a:pt x="137274" y="87160"/>
                  </a:lnTo>
                  <a:lnTo>
                    <a:pt x="140385" y="89750"/>
                  </a:lnTo>
                  <a:lnTo>
                    <a:pt x="143459" y="92354"/>
                  </a:lnTo>
                  <a:lnTo>
                    <a:pt x="147205" y="93649"/>
                  </a:lnTo>
                  <a:lnTo>
                    <a:pt x="155384" y="93649"/>
                  </a:lnTo>
                  <a:lnTo>
                    <a:pt x="158711" y="92481"/>
                  </a:lnTo>
                  <a:lnTo>
                    <a:pt x="164439" y="87795"/>
                  </a:lnTo>
                  <a:lnTo>
                    <a:pt x="165874" y="84455"/>
                  </a:lnTo>
                  <a:lnTo>
                    <a:pt x="165874" y="78435"/>
                  </a:lnTo>
                  <a:lnTo>
                    <a:pt x="160489" y="68872"/>
                  </a:lnTo>
                  <a:lnTo>
                    <a:pt x="160032" y="68237"/>
                  </a:lnTo>
                  <a:lnTo>
                    <a:pt x="159448" y="67043"/>
                  </a:lnTo>
                  <a:lnTo>
                    <a:pt x="159296" y="66306"/>
                  </a:lnTo>
                  <a:lnTo>
                    <a:pt x="159296" y="63106"/>
                  </a:lnTo>
                  <a:lnTo>
                    <a:pt x="160604" y="61188"/>
                  </a:lnTo>
                  <a:lnTo>
                    <a:pt x="165887" y="58140"/>
                  </a:lnTo>
                  <a:lnTo>
                    <a:pt x="169265" y="57378"/>
                  </a:lnTo>
                  <a:lnTo>
                    <a:pt x="180644" y="57378"/>
                  </a:lnTo>
                  <a:lnTo>
                    <a:pt x="185724" y="58991"/>
                  </a:lnTo>
                  <a:lnTo>
                    <a:pt x="191452" y="65468"/>
                  </a:lnTo>
                  <a:lnTo>
                    <a:pt x="192887" y="70472"/>
                  </a:lnTo>
                  <a:lnTo>
                    <a:pt x="192887" y="93878"/>
                  </a:lnTo>
                  <a:lnTo>
                    <a:pt x="192557" y="93992"/>
                  </a:lnTo>
                  <a:lnTo>
                    <a:pt x="192557" y="101803"/>
                  </a:lnTo>
                  <a:lnTo>
                    <a:pt x="192557" y="135255"/>
                  </a:lnTo>
                  <a:lnTo>
                    <a:pt x="190106" y="138087"/>
                  </a:lnTo>
                  <a:lnTo>
                    <a:pt x="187985" y="140182"/>
                  </a:lnTo>
                  <a:lnTo>
                    <a:pt x="186194" y="141528"/>
                  </a:lnTo>
                  <a:lnTo>
                    <a:pt x="182994" y="143764"/>
                  </a:lnTo>
                  <a:lnTo>
                    <a:pt x="179539" y="144881"/>
                  </a:lnTo>
                  <a:lnTo>
                    <a:pt x="172986" y="144881"/>
                  </a:lnTo>
                  <a:lnTo>
                    <a:pt x="170434" y="143598"/>
                  </a:lnTo>
                  <a:lnTo>
                    <a:pt x="165887" y="138442"/>
                  </a:lnTo>
                  <a:lnTo>
                    <a:pt x="164769" y="134658"/>
                  </a:lnTo>
                  <a:lnTo>
                    <a:pt x="164769" y="121234"/>
                  </a:lnTo>
                  <a:lnTo>
                    <a:pt x="168668" y="114287"/>
                  </a:lnTo>
                  <a:lnTo>
                    <a:pt x="181102" y="105638"/>
                  </a:lnTo>
                  <a:lnTo>
                    <a:pt x="186461" y="103289"/>
                  </a:lnTo>
                  <a:lnTo>
                    <a:pt x="192557" y="101803"/>
                  </a:lnTo>
                  <a:lnTo>
                    <a:pt x="192557" y="93992"/>
                  </a:lnTo>
                  <a:lnTo>
                    <a:pt x="154813" y="107569"/>
                  </a:lnTo>
                  <a:lnTo>
                    <a:pt x="131495" y="136588"/>
                  </a:lnTo>
                  <a:lnTo>
                    <a:pt x="131495" y="145008"/>
                  </a:lnTo>
                  <a:lnTo>
                    <a:pt x="134213" y="151218"/>
                  </a:lnTo>
                  <a:lnTo>
                    <a:pt x="145059" y="159169"/>
                  </a:lnTo>
                  <a:lnTo>
                    <a:pt x="150926" y="161175"/>
                  </a:lnTo>
                  <a:lnTo>
                    <a:pt x="161861" y="161175"/>
                  </a:lnTo>
                  <a:lnTo>
                    <a:pt x="166624" y="160362"/>
                  </a:lnTo>
                  <a:lnTo>
                    <a:pt x="171462" y="158724"/>
                  </a:lnTo>
                  <a:lnTo>
                    <a:pt x="179425" y="156108"/>
                  </a:lnTo>
                  <a:lnTo>
                    <a:pt x="186563" y="151638"/>
                  </a:lnTo>
                  <a:lnTo>
                    <a:pt x="192887" y="145300"/>
                  </a:lnTo>
                  <a:lnTo>
                    <a:pt x="193713" y="149707"/>
                  </a:lnTo>
                  <a:lnTo>
                    <a:pt x="195008" y="153022"/>
                  </a:lnTo>
                  <a:lnTo>
                    <a:pt x="199923" y="159207"/>
                  </a:lnTo>
                  <a:lnTo>
                    <a:pt x="204876" y="161175"/>
                  </a:lnTo>
                  <a:lnTo>
                    <a:pt x="215442" y="161175"/>
                  </a:lnTo>
                  <a:lnTo>
                    <a:pt x="219049" y="160515"/>
                  </a:lnTo>
                  <a:lnTo>
                    <a:pt x="222465" y="159169"/>
                  </a:lnTo>
                  <a:lnTo>
                    <a:pt x="227901" y="157086"/>
                  </a:lnTo>
                  <a:lnTo>
                    <a:pt x="232854" y="153441"/>
                  </a:lnTo>
                  <a:lnTo>
                    <a:pt x="237312" y="148234"/>
                  </a:lnTo>
                  <a:close/>
                </a:path>
                <a:path w="882650" h="161925">
                  <a:moveTo>
                    <a:pt x="361886" y="152476"/>
                  </a:moveTo>
                  <a:lnTo>
                    <a:pt x="357784" y="151955"/>
                  </a:lnTo>
                  <a:lnTo>
                    <a:pt x="354863" y="150952"/>
                  </a:lnTo>
                  <a:lnTo>
                    <a:pt x="351358" y="147980"/>
                  </a:lnTo>
                  <a:lnTo>
                    <a:pt x="350494" y="144665"/>
                  </a:lnTo>
                  <a:lnTo>
                    <a:pt x="350494" y="84277"/>
                  </a:lnTo>
                  <a:lnTo>
                    <a:pt x="349986" y="75450"/>
                  </a:lnTo>
                  <a:lnTo>
                    <a:pt x="329399" y="50012"/>
                  </a:lnTo>
                  <a:lnTo>
                    <a:pt x="312724" y="50012"/>
                  </a:lnTo>
                  <a:lnTo>
                    <a:pt x="306489" y="51816"/>
                  </a:lnTo>
                  <a:lnTo>
                    <a:pt x="295262" y="59029"/>
                  </a:lnTo>
                  <a:lnTo>
                    <a:pt x="290626" y="63588"/>
                  </a:lnTo>
                  <a:lnTo>
                    <a:pt x="286981" y="69100"/>
                  </a:lnTo>
                  <a:lnTo>
                    <a:pt x="286981" y="52692"/>
                  </a:lnTo>
                  <a:lnTo>
                    <a:pt x="243674" y="52692"/>
                  </a:lnTo>
                  <a:lnTo>
                    <a:pt x="243674" y="58153"/>
                  </a:lnTo>
                  <a:lnTo>
                    <a:pt x="248589" y="58762"/>
                  </a:lnTo>
                  <a:lnTo>
                    <a:pt x="251841" y="59956"/>
                  </a:lnTo>
                  <a:lnTo>
                    <a:pt x="255041" y="63563"/>
                  </a:lnTo>
                  <a:lnTo>
                    <a:pt x="255841" y="66789"/>
                  </a:lnTo>
                  <a:lnTo>
                    <a:pt x="255841" y="143840"/>
                  </a:lnTo>
                  <a:lnTo>
                    <a:pt x="254850" y="147320"/>
                  </a:lnTo>
                  <a:lnTo>
                    <a:pt x="250901" y="150825"/>
                  </a:lnTo>
                  <a:lnTo>
                    <a:pt x="247840" y="151955"/>
                  </a:lnTo>
                  <a:lnTo>
                    <a:pt x="243674" y="152476"/>
                  </a:lnTo>
                  <a:lnTo>
                    <a:pt x="243674" y="157949"/>
                  </a:lnTo>
                  <a:lnTo>
                    <a:pt x="298704" y="157949"/>
                  </a:lnTo>
                  <a:lnTo>
                    <a:pt x="298704" y="152476"/>
                  </a:lnTo>
                  <a:lnTo>
                    <a:pt x="294614" y="151663"/>
                  </a:lnTo>
                  <a:lnTo>
                    <a:pt x="291820" y="150545"/>
                  </a:lnTo>
                  <a:lnTo>
                    <a:pt x="288848" y="147713"/>
                  </a:lnTo>
                  <a:lnTo>
                    <a:pt x="288099" y="144513"/>
                  </a:lnTo>
                  <a:lnTo>
                    <a:pt x="288099" y="78359"/>
                  </a:lnTo>
                  <a:lnTo>
                    <a:pt x="289890" y="75463"/>
                  </a:lnTo>
                  <a:lnTo>
                    <a:pt x="292430" y="72567"/>
                  </a:lnTo>
                  <a:lnTo>
                    <a:pt x="299046" y="66840"/>
                  </a:lnTo>
                  <a:lnTo>
                    <a:pt x="302679" y="65417"/>
                  </a:lnTo>
                  <a:lnTo>
                    <a:pt x="311912" y="65417"/>
                  </a:lnTo>
                  <a:lnTo>
                    <a:pt x="315442" y="67754"/>
                  </a:lnTo>
                  <a:lnTo>
                    <a:pt x="318274" y="75044"/>
                  </a:lnTo>
                  <a:lnTo>
                    <a:pt x="318795" y="78955"/>
                  </a:lnTo>
                  <a:lnTo>
                    <a:pt x="318795" y="144513"/>
                  </a:lnTo>
                  <a:lnTo>
                    <a:pt x="318046" y="147713"/>
                  </a:lnTo>
                  <a:lnTo>
                    <a:pt x="315074" y="150545"/>
                  </a:lnTo>
                  <a:lnTo>
                    <a:pt x="312280" y="151663"/>
                  </a:lnTo>
                  <a:lnTo>
                    <a:pt x="308190" y="152476"/>
                  </a:lnTo>
                  <a:lnTo>
                    <a:pt x="308190" y="157949"/>
                  </a:lnTo>
                  <a:lnTo>
                    <a:pt x="361886" y="157949"/>
                  </a:lnTo>
                  <a:lnTo>
                    <a:pt x="361886" y="152476"/>
                  </a:lnTo>
                  <a:close/>
                </a:path>
                <a:path w="882650" h="161925">
                  <a:moveTo>
                    <a:pt x="489013" y="148234"/>
                  </a:moveTo>
                  <a:lnTo>
                    <a:pt x="483806" y="147789"/>
                  </a:lnTo>
                  <a:lnTo>
                    <a:pt x="480314" y="146659"/>
                  </a:lnTo>
                  <a:lnTo>
                    <a:pt x="479780" y="146113"/>
                  </a:lnTo>
                  <a:lnTo>
                    <a:pt x="476745" y="143040"/>
                  </a:lnTo>
                  <a:lnTo>
                    <a:pt x="475843" y="139788"/>
                  </a:lnTo>
                  <a:lnTo>
                    <a:pt x="475843" y="64071"/>
                  </a:lnTo>
                  <a:lnTo>
                    <a:pt x="475843" y="3454"/>
                  </a:lnTo>
                  <a:lnTo>
                    <a:pt x="426618" y="3454"/>
                  </a:lnTo>
                  <a:lnTo>
                    <a:pt x="426618" y="8928"/>
                  </a:lnTo>
                  <a:lnTo>
                    <a:pt x="433616" y="9220"/>
                  </a:lnTo>
                  <a:lnTo>
                    <a:pt x="438226" y="10071"/>
                  </a:lnTo>
                  <a:lnTo>
                    <a:pt x="442696" y="12839"/>
                  </a:lnTo>
                  <a:lnTo>
                    <a:pt x="443814" y="16433"/>
                  </a:lnTo>
                  <a:lnTo>
                    <a:pt x="443814" y="64071"/>
                  </a:lnTo>
                  <a:lnTo>
                    <a:pt x="443814" y="74930"/>
                  </a:lnTo>
                  <a:lnTo>
                    <a:pt x="443814" y="134162"/>
                  </a:lnTo>
                  <a:lnTo>
                    <a:pt x="441858" y="137248"/>
                  </a:lnTo>
                  <a:lnTo>
                    <a:pt x="434009" y="146037"/>
                  </a:lnTo>
                  <a:lnTo>
                    <a:pt x="429590" y="148234"/>
                  </a:lnTo>
                  <a:lnTo>
                    <a:pt x="416826" y="148234"/>
                  </a:lnTo>
                  <a:lnTo>
                    <a:pt x="406527" y="105473"/>
                  </a:lnTo>
                  <a:lnTo>
                    <a:pt x="406679" y="97688"/>
                  </a:lnTo>
                  <a:lnTo>
                    <a:pt x="417322" y="63068"/>
                  </a:lnTo>
                  <a:lnTo>
                    <a:pt x="430974" y="63068"/>
                  </a:lnTo>
                  <a:lnTo>
                    <a:pt x="435419" y="64884"/>
                  </a:lnTo>
                  <a:lnTo>
                    <a:pt x="442137" y="72174"/>
                  </a:lnTo>
                  <a:lnTo>
                    <a:pt x="443814" y="74930"/>
                  </a:lnTo>
                  <a:lnTo>
                    <a:pt x="443814" y="64071"/>
                  </a:lnTo>
                  <a:lnTo>
                    <a:pt x="442861" y="63068"/>
                  </a:lnTo>
                  <a:lnTo>
                    <a:pt x="439420" y="59448"/>
                  </a:lnTo>
                  <a:lnTo>
                    <a:pt x="435775" y="56248"/>
                  </a:lnTo>
                  <a:lnTo>
                    <a:pt x="432879" y="54470"/>
                  </a:lnTo>
                  <a:lnTo>
                    <a:pt x="428180" y="51485"/>
                  </a:lnTo>
                  <a:lnTo>
                    <a:pt x="422833" y="49999"/>
                  </a:lnTo>
                  <a:lnTo>
                    <a:pt x="416801" y="49999"/>
                  </a:lnTo>
                  <a:lnTo>
                    <a:pt x="380187" y="74244"/>
                  </a:lnTo>
                  <a:lnTo>
                    <a:pt x="372935" y="108496"/>
                  </a:lnTo>
                  <a:lnTo>
                    <a:pt x="373710" y="120027"/>
                  </a:lnTo>
                  <a:lnTo>
                    <a:pt x="398792" y="157632"/>
                  </a:lnTo>
                  <a:lnTo>
                    <a:pt x="414451" y="161175"/>
                  </a:lnTo>
                  <a:lnTo>
                    <a:pt x="421005" y="161175"/>
                  </a:lnTo>
                  <a:lnTo>
                    <a:pt x="444588" y="146113"/>
                  </a:lnTo>
                  <a:lnTo>
                    <a:pt x="444588" y="161175"/>
                  </a:lnTo>
                  <a:lnTo>
                    <a:pt x="489013" y="153479"/>
                  </a:lnTo>
                  <a:lnTo>
                    <a:pt x="489013" y="148234"/>
                  </a:lnTo>
                  <a:close/>
                </a:path>
                <a:path w="882650" h="161925">
                  <a:moveTo>
                    <a:pt x="602424" y="105587"/>
                  </a:moveTo>
                  <a:lnTo>
                    <a:pt x="587984" y="66078"/>
                  </a:lnTo>
                  <a:lnTo>
                    <a:pt x="577126" y="57150"/>
                  </a:lnTo>
                  <a:lnTo>
                    <a:pt x="571461" y="53860"/>
                  </a:lnTo>
                  <a:lnTo>
                    <a:pt x="568833" y="53047"/>
                  </a:lnTo>
                  <a:lnTo>
                    <a:pt x="568833" y="105587"/>
                  </a:lnTo>
                  <a:lnTo>
                    <a:pt x="568617" y="117538"/>
                  </a:lnTo>
                  <a:lnTo>
                    <a:pt x="558228" y="154038"/>
                  </a:lnTo>
                  <a:lnTo>
                    <a:pt x="543115" y="154038"/>
                  </a:lnTo>
                  <a:lnTo>
                    <a:pt x="533044" y="116636"/>
                  </a:lnTo>
                  <a:lnTo>
                    <a:pt x="532892" y="105587"/>
                  </a:lnTo>
                  <a:lnTo>
                    <a:pt x="533044" y="94615"/>
                  </a:lnTo>
                  <a:lnTo>
                    <a:pt x="543229" y="57150"/>
                  </a:lnTo>
                  <a:lnTo>
                    <a:pt x="558038" y="57150"/>
                  </a:lnTo>
                  <a:lnTo>
                    <a:pt x="568833" y="105587"/>
                  </a:lnTo>
                  <a:lnTo>
                    <a:pt x="568833" y="53047"/>
                  </a:lnTo>
                  <a:lnTo>
                    <a:pt x="561670" y="50800"/>
                  </a:lnTo>
                  <a:lnTo>
                    <a:pt x="550862" y="49784"/>
                  </a:lnTo>
                  <a:lnTo>
                    <a:pt x="540219" y="50774"/>
                  </a:lnTo>
                  <a:lnTo>
                    <a:pt x="507530" y="74218"/>
                  </a:lnTo>
                  <a:lnTo>
                    <a:pt x="499287" y="105587"/>
                  </a:lnTo>
                  <a:lnTo>
                    <a:pt x="500202" y="116992"/>
                  </a:lnTo>
                  <a:lnTo>
                    <a:pt x="521703" y="152400"/>
                  </a:lnTo>
                  <a:lnTo>
                    <a:pt x="550862" y="161404"/>
                  </a:lnTo>
                  <a:lnTo>
                    <a:pt x="561809" y="160375"/>
                  </a:lnTo>
                  <a:lnTo>
                    <a:pt x="571677" y="157289"/>
                  </a:lnTo>
                  <a:lnTo>
                    <a:pt x="577215" y="154038"/>
                  </a:lnTo>
                  <a:lnTo>
                    <a:pt x="580453" y="152146"/>
                  </a:lnTo>
                  <a:lnTo>
                    <a:pt x="588137" y="144945"/>
                  </a:lnTo>
                  <a:lnTo>
                    <a:pt x="594385" y="136309"/>
                  </a:lnTo>
                  <a:lnTo>
                    <a:pt x="598855" y="126873"/>
                  </a:lnTo>
                  <a:lnTo>
                    <a:pt x="601522" y="116636"/>
                  </a:lnTo>
                  <a:lnTo>
                    <a:pt x="602424" y="105587"/>
                  </a:lnTo>
                  <a:close/>
                </a:path>
                <a:path w="882650" h="161925">
                  <a:moveTo>
                    <a:pt x="716724" y="105587"/>
                  </a:moveTo>
                  <a:lnTo>
                    <a:pt x="702284" y="66078"/>
                  </a:lnTo>
                  <a:lnTo>
                    <a:pt x="691426" y="57150"/>
                  </a:lnTo>
                  <a:lnTo>
                    <a:pt x="685761" y="53860"/>
                  </a:lnTo>
                  <a:lnTo>
                    <a:pt x="683133" y="53047"/>
                  </a:lnTo>
                  <a:lnTo>
                    <a:pt x="683133" y="105587"/>
                  </a:lnTo>
                  <a:lnTo>
                    <a:pt x="682917" y="117538"/>
                  </a:lnTo>
                  <a:lnTo>
                    <a:pt x="672528" y="154038"/>
                  </a:lnTo>
                  <a:lnTo>
                    <a:pt x="657415" y="154038"/>
                  </a:lnTo>
                  <a:lnTo>
                    <a:pt x="647344" y="116636"/>
                  </a:lnTo>
                  <a:lnTo>
                    <a:pt x="647192" y="105587"/>
                  </a:lnTo>
                  <a:lnTo>
                    <a:pt x="647344" y="94615"/>
                  </a:lnTo>
                  <a:lnTo>
                    <a:pt x="657529" y="57150"/>
                  </a:lnTo>
                  <a:lnTo>
                    <a:pt x="672338" y="57150"/>
                  </a:lnTo>
                  <a:lnTo>
                    <a:pt x="683133" y="105587"/>
                  </a:lnTo>
                  <a:lnTo>
                    <a:pt x="683133" y="53047"/>
                  </a:lnTo>
                  <a:lnTo>
                    <a:pt x="675970" y="50800"/>
                  </a:lnTo>
                  <a:lnTo>
                    <a:pt x="665162" y="49784"/>
                  </a:lnTo>
                  <a:lnTo>
                    <a:pt x="654519" y="50774"/>
                  </a:lnTo>
                  <a:lnTo>
                    <a:pt x="621830" y="74218"/>
                  </a:lnTo>
                  <a:lnTo>
                    <a:pt x="613587" y="105587"/>
                  </a:lnTo>
                  <a:lnTo>
                    <a:pt x="614502" y="116992"/>
                  </a:lnTo>
                  <a:lnTo>
                    <a:pt x="636003" y="152400"/>
                  </a:lnTo>
                  <a:lnTo>
                    <a:pt x="665162" y="161404"/>
                  </a:lnTo>
                  <a:lnTo>
                    <a:pt x="676109" y="160375"/>
                  </a:lnTo>
                  <a:lnTo>
                    <a:pt x="685977" y="157289"/>
                  </a:lnTo>
                  <a:lnTo>
                    <a:pt x="691515" y="154038"/>
                  </a:lnTo>
                  <a:lnTo>
                    <a:pt x="694753" y="152146"/>
                  </a:lnTo>
                  <a:lnTo>
                    <a:pt x="702437" y="144945"/>
                  </a:lnTo>
                  <a:lnTo>
                    <a:pt x="708685" y="136309"/>
                  </a:lnTo>
                  <a:lnTo>
                    <a:pt x="713155" y="126873"/>
                  </a:lnTo>
                  <a:lnTo>
                    <a:pt x="715822" y="116636"/>
                  </a:lnTo>
                  <a:lnTo>
                    <a:pt x="716724" y="105587"/>
                  </a:lnTo>
                  <a:close/>
                </a:path>
                <a:path w="882650" h="161925">
                  <a:moveTo>
                    <a:pt x="819645" y="61950"/>
                  </a:moveTo>
                  <a:lnTo>
                    <a:pt x="817753" y="57543"/>
                  </a:lnTo>
                  <a:lnTo>
                    <a:pt x="810234" y="51511"/>
                  </a:lnTo>
                  <a:lnTo>
                    <a:pt x="805992" y="50012"/>
                  </a:lnTo>
                  <a:lnTo>
                    <a:pt x="795020" y="50012"/>
                  </a:lnTo>
                  <a:lnTo>
                    <a:pt x="789508" y="51866"/>
                  </a:lnTo>
                  <a:lnTo>
                    <a:pt x="779970" y="59309"/>
                  </a:lnTo>
                  <a:lnTo>
                    <a:pt x="775157" y="64338"/>
                  </a:lnTo>
                  <a:lnTo>
                    <a:pt x="770305" y="70662"/>
                  </a:lnTo>
                  <a:lnTo>
                    <a:pt x="770305" y="52692"/>
                  </a:lnTo>
                  <a:lnTo>
                    <a:pt x="726998" y="52692"/>
                  </a:lnTo>
                  <a:lnTo>
                    <a:pt x="726998" y="58153"/>
                  </a:lnTo>
                  <a:lnTo>
                    <a:pt x="731837" y="58762"/>
                  </a:lnTo>
                  <a:lnTo>
                    <a:pt x="735076" y="59918"/>
                  </a:lnTo>
                  <a:lnTo>
                    <a:pt x="738352" y="63373"/>
                  </a:lnTo>
                  <a:lnTo>
                    <a:pt x="739165" y="66636"/>
                  </a:lnTo>
                  <a:lnTo>
                    <a:pt x="739165" y="133616"/>
                  </a:lnTo>
                  <a:lnTo>
                    <a:pt x="726998" y="152476"/>
                  </a:lnTo>
                  <a:lnTo>
                    <a:pt x="726998" y="157949"/>
                  </a:lnTo>
                  <a:lnTo>
                    <a:pt x="787831" y="157949"/>
                  </a:lnTo>
                  <a:lnTo>
                    <a:pt x="787831" y="152476"/>
                  </a:lnTo>
                  <a:lnTo>
                    <a:pt x="781278" y="151892"/>
                  </a:lnTo>
                  <a:lnTo>
                    <a:pt x="776909" y="150647"/>
                  </a:lnTo>
                  <a:lnTo>
                    <a:pt x="772515" y="146875"/>
                  </a:lnTo>
                  <a:lnTo>
                    <a:pt x="771423" y="142163"/>
                  </a:lnTo>
                  <a:lnTo>
                    <a:pt x="771423" y="84315"/>
                  </a:lnTo>
                  <a:lnTo>
                    <a:pt x="772972" y="78930"/>
                  </a:lnTo>
                  <a:lnTo>
                    <a:pt x="779157" y="71424"/>
                  </a:lnTo>
                  <a:lnTo>
                    <a:pt x="782243" y="69545"/>
                  </a:lnTo>
                  <a:lnTo>
                    <a:pt x="786714" y="69545"/>
                  </a:lnTo>
                  <a:lnTo>
                    <a:pt x="789190" y="71805"/>
                  </a:lnTo>
                  <a:lnTo>
                    <a:pt x="796277" y="80886"/>
                  </a:lnTo>
                  <a:lnTo>
                    <a:pt x="800468" y="83159"/>
                  </a:lnTo>
                  <a:lnTo>
                    <a:pt x="809574" y="83159"/>
                  </a:lnTo>
                  <a:lnTo>
                    <a:pt x="813015" y="81711"/>
                  </a:lnTo>
                  <a:lnTo>
                    <a:pt x="818311" y="75907"/>
                  </a:lnTo>
                  <a:lnTo>
                    <a:pt x="819645" y="72224"/>
                  </a:lnTo>
                  <a:lnTo>
                    <a:pt x="819645" y="61950"/>
                  </a:lnTo>
                  <a:close/>
                </a:path>
                <a:path w="882650" h="161925">
                  <a:moveTo>
                    <a:pt x="873442" y="12839"/>
                  </a:moveTo>
                  <a:lnTo>
                    <a:pt x="871702" y="8648"/>
                  </a:lnTo>
                  <a:lnTo>
                    <a:pt x="868260" y="5194"/>
                  </a:lnTo>
                  <a:lnTo>
                    <a:pt x="864781" y="1739"/>
                  </a:lnTo>
                  <a:lnTo>
                    <a:pt x="860640" y="0"/>
                  </a:lnTo>
                  <a:lnTo>
                    <a:pt x="850900" y="0"/>
                  </a:lnTo>
                  <a:lnTo>
                    <a:pt x="846696" y="1739"/>
                  </a:lnTo>
                  <a:lnTo>
                    <a:pt x="839787" y="8648"/>
                  </a:lnTo>
                  <a:lnTo>
                    <a:pt x="838060" y="12839"/>
                  </a:lnTo>
                  <a:lnTo>
                    <a:pt x="838060" y="22656"/>
                  </a:lnTo>
                  <a:lnTo>
                    <a:pt x="839787" y="26847"/>
                  </a:lnTo>
                  <a:lnTo>
                    <a:pt x="846696" y="33769"/>
                  </a:lnTo>
                  <a:lnTo>
                    <a:pt x="850900" y="35496"/>
                  </a:lnTo>
                  <a:lnTo>
                    <a:pt x="860640" y="35496"/>
                  </a:lnTo>
                  <a:lnTo>
                    <a:pt x="864781" y="33769"/>
                  </a:lnTo>
                  <a:lnTo>
                    <a:pt x="868260" y="30314"/>
                  </a:lnTo>
                  <a:lnTo>
                    <a:pt x="871702" y="26847"/>
                  </a:lnTo>
                  <a:lnTo>
                    <a:pt x="873442" y="22656"/>
                  </a:lnTo>
                  <a:lnTo>
                    <a:pt x="873442" y="12839"/>
                  </a:lnTo>
                  <a:close/>
                </a:path>
                <a:path w="882650" h="161925">
                  <a:moveTo>
                    <a:pt x="882484" y="152476"/>
                  </a:moveTo>
                  <a:lnTo>
                    <a:pt x="878395" y="151663"/>
                  </a:lnTo>
                  <a:lnTo>
                    <a:pt x="875601" y="150545"/>
                  </a:lnTo>
                  <a:lnTo>
                    <a:pt x="872629" y="147713"/>
                  </a:lnTo>
                  <a:lnTo>
                    <a:pt x="871880" y="144513"/>
                  </a:lnTo>
                  <a:lnTo>
                    <a:pt x="871880" y="52692"/>
                  </a:lnTo>
                  <a:lnTo>
                    <a:pt x="828014" y="52692"/>
                  </a:lnTo>
                  <a:lnTo>
                    <a:pt x="828014" y="58153"/>
                  </a:lnTo>
                  <a:lnTo>
                    <a:pt x="832624" y="58978"/>
                  </a:lnTo>
                  <a:lnTo>
                    <a:pt x="835710" y="60236"/>
                  </a:lnTo>
                  <a:lnTo>
                    <a:pt x="838835" y="63614"/>
                  </a:lnTo>
                  <a:lnTo>
                    <a:pt x="839622" y="66789"/>
                  </a:lnTo>
                  <a:lnTo>
                    <a:pt x="839622" y="143840"/>
                  </a:lnTo>
                  <a:lnTo>
                    <a:pt x="838504" y="147459"/>
                  </a:lnTo>
                  <a:lnTo>
                    <a:pt x="834783" y="150799"/>
                  </a:lnTo>
                  <a:lnTo>
                    <a:pt x="832027" y="151803"/>
                  </a:lnTo>
                  <a:lnTo>
                    <a:pt x="828014" y="152476"/>
                  </a:lnTo>
                  <a:lnTo>
                    <a:pt x="828014" y="157949"/>
                  </a:lnTo>
                  <a:lnTo>
                    <a:pt x="882484" y="157949"/>
                  </a:lnTo>
                  <a:lnTo>
                    <a:pt x="882484" y="1524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42438" y="2053665"/>
              <a:ext cx="831683" cy="15872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887967" y="2215565"/>
              <a:ext cx="1789430" cy="15875"/>
            </a:xfrm>
            <a:custGeom>
              <a:avLst/>
              <a:gdLst/>
              <a:ahLst/>
              <a:cxnLst/>
              <a:rect l="l" t="t" r="r" b="b"/>
              <a:pathLst>
                <a:path w="1789429" h="15875">
                  <a:moveTo>
                    <a:pt x="1788845" y="0"/>
                  </a:moveTo>
                  <a:lnTo>
                    <a:pt x="0" y="0"/>
                  </a:lnTo>
                  <a:lnTo>
                    <a:pt x="0" y="15519"/>
                  </a:lnTo>
                  <a:lnTo>
                    <a:pt x="1788845" y="15519"/>
                  </a:lnTo>
                  <a:lnTo>
                    <a:pt x="17888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42690" y="2341994"/>
              <a:ext cx="321222" cy="15704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957076" y="2341994"/>
              <a:ext cx="697230" cy="157480"/>
            </a:xfrm>
            <a:custGeom>
              <a:avLst/>
              <a:gdLst/>
              <a:ahLst/>
              <a:cxnLst/>
              <a:rect l="l" t="t" r="r" b="b"/>
              <a:pathLst>
                <a:path w="697229" h="157480">
                  <a:moveTo>
                    <a:pt x="121805" y="12"/>
                  </a:moveTo>
                  <a:lnTo>
                    <a:pt x="83604" y="12"/>
                  </a:lnTo>
                  <a:lnTo>
                    <a:pt x="83604" y="4521"/>
                  </a:lnTo>
                  <a:lnTo>
                    <a:pt x="90170" y="5041"/>
                  </a:lnTo>
                  <a:lnTo>
                    <a:pt x="94538" y="6591"/>
                  </a:lnTo>
                  <a:lnTo>
                    <a:pt x="98920" y="11734"/>
                  </a:lnTo>
                  <a:lnTo>
                    <a:pt x="100012" y="16040"/>
                  </a:lnTo>
                  <a:lnTo>
                    <a:pt x="100012" y="74295"/>
                  </a:lnTo>
                  <a:lnTo>
                    <a:pt x="99148" y="74295"/>
                  </a:lnTo>
                  <a:lnTo>
                    <a:pt x="38023" y="12"/>
                  </a:lnTo>
                  <a:lnTo>
                    <a:pt x="342" y="12"/>
                  </a:lnTo>
                  <a:lnTo>
                    <a:pt x="342" y="4521"/>
                  </a:lnTo>
                  <a:lnTo>
                    <a:pt x="2540" y="4813"/>
                  </a:lnTo>
                  <a:lnTo>
                    <a:pt x="4279" y="5486"/>
                  </a:lnTo>
                  <a:lnTo>
                    <a:pt x="6832" y="7632"/>
                  </a:lnTo>
                  <a:lnTo>
                    <a:pt x="15621" y="17284"/>
                  </a:lnTo>
                  <a:lnTo>
                    <a:pt x="15621" y="106070"/>
                  </a:lnTo>
                  <a:lnTo>
                    <a:pt x="14668" y="109524"/>
                  </a:lnTo>
                  <a:lnTo>
                    <a:pt x="10845" y="114211"/>
                  </a:lnTo>
                  <a:lnTo>
                    <a:pt x="6604" y="115468"/>
                  </a:lnTo>
                  <a:lnTo>
                    <a:pt x="0" y="115646"/>
                  </a:lnTo>
                  <a:lnTo>
                    <a:pt x="0" y="120154"/>
                  </a:lnTo>
                  <a:lnTo>
                    <a:pt x="40284" y="120154"/>
                  </a:lnTo>
                  <a:lnTo>
                    <a:pt x="40284" y="115646"/>
                  </a:lnTo>
                  <a:lnTo>
                    <a:pt x="32931" y="115354"/>
                  </a:lnTo>
                  <a:lnTo>
                    <a:pt x="28067" y="113372"/>
                  </a:lnTo>
                  <a:lnTo>
                    <a:pt x="24193" y="107442"/>
                  </a:lnTo>
                  <a:lnTo>
                    <a:pt x="23444" y="103581"/>
                  </a:lnTo>
                  <a:lnTo>
                    <a:pt x="23444" y="28397"/>
                  </a:lnTo>
                  <a:lnTo>
                    <a:pt x="24650" y="28397"/>
                  </a:lnTo>
                  <a:lnTo>
                    <a:pt x="102882" y="123456"/>
                  </a:lnTo>
                  <a:lnTo>
                    <a:pt x="107823" y="123456"/>
                  </a:lnTo>
                  <a:lnTo>
                    <a:pt x="107823" y="13258"/>
                  </a:lnTo>
                  <a:lnTo>
                    <a:pt x="108762" y="9791"/>
                  </a:lnTo>
                  <a:lnTo>
                    <a:pt x="112522" y="6680"/>
                  </a:lnTo>
                  <a:lnTo>
                    <a:pt x="116243" y="5448"/>
                  </a:lnTo>
                  <a:lnTo>
                    <a:pt x="121805" y="4521"/>
                  </a:lnTo>
                  <a:lnTo>
                    <a:pt x="121805" y="12"/>
                  </a:lnTo>
                  <a:close/>
                </a:path>
                <a:path w="697229" h="157480">
                  <a:moveTo>
                    <a:pt x="209664" y="79438"/>
                  </a:moveTo>
                  <a:lnTo>
                    <a:pt x="192405" y="43167"/>
                  </a:lnTo>
                  <a:lnTo>
                    <a:pt x="183540" y="38569"/>
                  </a:lnTo>
                  <a:lnTo>
                    <a:pt x="183540" y="79438"/>
                  </a:lnTo>
                  <a:lnTo>
                    <a:pt x="183362" y="88734"/>
                  </a:lnTo>
                  <a:lnTo>
                    <a:pt x="175285" y="117119"/>
                  </a:lnTo>
                  <a:lnTo>
                    <a:pt x="163550" y="117119"/>
                  </a:lnTo>
                  <a:lnTo>
                    <a:pt x="155702" y="88023"/>
                  </a:lnTo>
                  <a:lnTo>
                    <a:pt x="155740" y="70192"/>
                  </a:lnTo>
                  <a:lnTo>
                    <a:pt x="163626" y="41770"/>
                  </a:lnTo>
                  <a:lnTo>
                    <a:pt x="175145" y="41770"/>
                  </a:lnTo>
                  <a:lnTo>
                    <a:pt x="183540" y="79438"/>
                  </a:lnTo>
                  <a:lnTo>
                    <a:pt x="183540" y="38569"/>
                  </a:lnTo>
                  <a:lnTo>
                    <a:pt x="177965" y="36817"/>
                  </a:lnTo>
                  <a:lnTo>
                    <a:pt x="169557" y="36029"/>
                  </a:lnTo>
                  <a:lnTo>
                    <a:pt x="161226" y="36817"/>
                  </a:lnTo>
                  <a:lnTo>
                    <a:pt x="132308" y="62407"/>
                  </a:lnTo>
                  <a:lnTo>
                    <a:pt x="129451" y="79438"/>
                  </a:lnTo>
                  <a:lnTo>
                    <a:pt x="130162" y="88315"/>
                  </a:lnTo>
                  <a:lnTo>
                    <a:pt x="153695" y="119735"/>
                  </a:lnTo>
                  <a:lnTo>
                    <a:pt x="169557" y="122847"/>
                  </a:lnTo>
                  <a:lnTo>
                    <a:pt x="178079" y="122047"/>
                  </a:lnTo>
                  <a:lnTo>
                    <a:pt x="185750" y="119646"/>
                  </a:lnTo>
                  <a:lnTo>
                    <a:pt x="190055" y="117119"/>
                  </a:lnTo>
                  <a:lnTo>
                    <a:pt x="192570" y="115646"/>
                  </a:lnTo>
                  <a:lnTo>
                    <a:pt x="198551" y="110045"/>
                  </a:lnTo>
                  <a:lnTo>
                    <a:pt x="203403" y="103327"/>
                  </a:lnTo>
                  <a:lnTo>
                    <a:pt x="206883" y="95986"/>
                  </a:lnTo>
                  <a:lnTo>
                    <a:pt x="208965" y="88023"/>
                  </a:lnTo>
                  <a:lnTo>
                    <a:pt x="209664" y="79438"/>
                  </a:lnTo>
                  <a:close/>
                </a:path>
                <a:path w="697229" h="157480">
                  <a:moveTo>
                    <a:pt x="309245" y="115900"/>
                  </a:moveTo>
                  <a:lnTo>
                    <a:pt x="306057" y="115493"/>
                  </a:lnTo>
                  <a:lnTo>
                    <a:pt x="303796" y="114719"/>
                  </a:lnTo>
                  <a:lnTo>
                    <a:pt x="301078" y="112395"/>
                  </a:lnTo>
                  <a:lnTo>
                    <a:pt x="300393" y="109816"/>
                  </a:lnTo>
                  <a:lnTo>
                    <a:pt x="300393" y="52959"/>
                  </a:lnTo>
                  <a:lnTo>
                    <a:pt x="298297" y="46050"/>
                  </a:lnTo>
                  <a:lnTo>
                    <a:pt x="289902" y="38163"/>
                  </a:lnTo>
                  <a:lnTo>
                    <a:pt x="283984" y="36207"/>
                  </a:lnTo>
                  <a:lnTo>
                    <a:pt x="271018" y="36207"/>
                  </a:lnTo>
                  <a:lnTo>
                    <a:pt x="266179" y="37604"/>
                  </a:lnTo>
                  <a:lnTo>
                    <a:pt x="257429" y="43218"/>
                  </a:lnTo>
                  <a:lnTo>
                    <a:pt x="253834" y="46761"/>
                  </a:lnTo>
                  <a:lnTo>
                    <a:pt x="250990" y="51054"/>
                  </a:lnTo>
                  <a:lnTo>
                    <a:pt x="250990" y="38290"/>
                  </a:lnTo>
                  <a:lnTo>
                    <a:pt x="217309" y="38290"/>
                  </a:lnTo>
                  <a:lnTo>
                    <a:pt x="217309" y="42545"/>
                  </a:lnTo>
                  <a:lnTo>
                    <a:pt x="221132" y="43002"/>
                  </a:lnTo>
                  <a:lnTo>
                    <a:pt x="223659" y="43942"/>
                  </a:lnTo>
                  <a:lnTo>
                    <a:pt x="226148" y="46748"/>
                  </a:lnTo>
                  <a:lnTo>
                    <a:pt x="226771" y="49250"/>
                  </a:lnTo>
                  <a:lnTo>
                    <a:pt x="226771" y="109181"/>
                  </a:lnTo>
                  <a:lnTo>
                    <a:pt x="226009" y="111899"/>
                  </a:lnTo>
                  <a:lnTo>
                    <a:pt x="222935" y="114604"/>
                  </a:lnTo>
                  <a:lnTo>
                    <a:pt x="220548" y="115493"/>
                  </a:lnTo>
                  <a:lnTo>
                    <a:pt x="217309" y="115900"/>
                  </a:lnTo>
                  <a:lnTo>
                    <a:pt x="217309" y="120154"/>
                  </a:lnTo>
                  <a:lnTo>
                    <a:pt x="260108" y="120154"/>
                  </a:lnTo>
                  <a:lnTo>
                    <a:pt x="260108" y="115900"/>
                  </a:lnTo>
                  <a:lnTo>
                    <a:pt x="256921" y="115265"/>
                  </a:lnTo>
                  <a:lnTo>
                    <a:pt x="254749" y="114388"/>
                  </a:lnTo>
                  <a:lnTo>
                    <a:pt x="252450" y="112191"/>
                  </a:lnTo>
                  <a:lnTo>
                    <a:pt x="251866" y="109702"/>
                  </a:lnTo>
                  <a:lnTo>
                    <a:pt x="251866" y="58254"/>
                  </a:lnTo>
                  <a:lnTo>
                    <a:pt x="253250" y="55994"/>
                  </a:lnTo>
                  <a:lnTo>
                    <a:pt x="255231" y="53746"/>
                  </a:lnTo>
                  <a:lnTo>
                    <a:pt x="260388" y="49301"/>
                  </a:lnTo>
                  <a:lnTo>
                    <a:pt x="263207" y="48183"/>
                  </a:lnTo>
                  <a:lnTo>
                    <a:pt x="270383" y="48183"/>
                  </a:lnTo>
                  <a:lnTo>
                    <a:pt x="273138" y="50012"/>
                  </a:lnTo>
                  <a:lnTo>
                    <a:pt x="275323" y="55676"/>
                  </a:lnTo>
                  <a:lnTo>
                    <a:pt x="275742" y="58724"/>
                  </a:lnTo>
                  <a:lnTo>
                    <a:pt x="275742" y="109702"/>
                  </a:lnTo>
                  <a:lnTo>
                    <a:pt x="275158" y="112191"/>
                  </a:lnTo>
                  <a:lnTo>
                    <a:pt x="272846" y="114388"/>
                  </a:lnTo>
                  <a:lnTo>
                    <a:pt x="270675" y="115265"/>
                  </a:lnTo>
                  <a:lnTo>
                    <a:pt x="267487" y="115900"/>
                  </a:lnTo>
                  <a:lnTo>
                    <a:pt x="267487" y="120154"/>
                  </a:lnTo>
                  <a:lnTo>
                    <a:pt x="309245" y="120154"/>
                  </a:lnTo>
                  <a:lnTo>
                    <a:pt x="309245" y="115900"/>
                  </a:lnTo>
                  <a:close/>
                </a:path>
                <a:path w="697229" h="157480">
                  <a:moveTo>
                    <a:pt x="361861" y="69189"/>
                  </a:moveTo>
                  <a:lnTo>
                    <a:pt x="321144" y="69189"/>
                  </a:lnTo>
                  <a:lnTo>
                    <a:pt x="321144" y="89763"/>
                  </a:lnTo>
                  <a:lnTo>
                    <a:pt x="361861" y="89763"/>
                  </a:lnTo>
                  <a:lnTo>
                    <a:pt x="361861" y="69189"/>
                  </a:lnTo>
                  <a:close/>
                </a:path>
                <a:path w="697229" h="157480">
                  <a:moveTo>
                    <a:pt x="497205" y="0"/>
                  </a:moveTo>
                  <a:lnTo>
                    <a:pt x="459346" y="0"/>
                  </a:lnTo>
                  <a:lnTo>
                    <a:pt x="459346" y="4343"/>
                  </a:lnTo>
                  <a:lnTo>
                    <a:pt x="465480" y="4749"/>
                  </a:lnTo>
                  <a:lnTo>
                    <a:pt x="469544" y="5372"/>
                  </a:lnTo>
                  <a:lnTo>
                    <a:pt x="473532" y="7048"/>
                  </a:lnTo>
                  <a:lnTo>
                    <a:pt x="474535" y="9156"/>
                  </a:lnTo>
                  <a:lnTo>
                    <a:pt x="474535" y="13919"/>
                  </a:lnTo>
                  <a:lnTo>
                    <a:pt x="474192" y="15735"/>
                  </a:lnTo>
                  <a:lnTo>
                    <a:pt x="473494" y="17995"/>
                  </a:lnTo>
                  <a:lnTo>
                    <a:pt x="473087" y="19392"/>
                  </a:lnTo>
                  <a:lnTo>
                    <a:pt x="472630" y="20751"/>
                  </a:lnTo>
                  <a:lnTo>
                    <a:pt x="448932" y="81978"/>
                  </a:lnTo>
                  <a:lnTo>
                    <a:pt x="420484" y="15595"/>
                  </a:lnTo>
                  <a:lnTo>
                    <a:pt x="420204" y="14744"/>
                  </a:lnTo>
                  <a:lnTo>
                    <a:pt x="419925" y="13169"/>
                  </a:lnTo>
                  <a:lnTo>
                    <a:pt x="419849" y="8483"/>
                  </a:lnTo>
                  <a:lnTo>
                    <a:pt x="420789" y="6667"/>
                  </a:lnTo>
                  <a:lnTo>
                    <a:pt x="424548" y="5232"/>
                  </a:lnTo>
                  <a:lnTo>
                    <a:pt x="428675" y="4686"/>
                  </a:lnTo>
                  <a:lnTo>
                    <a:pt x="435038" y="4343"/>
                  </a:lnTo>
                  <a:lnTo>
                    <a:pt x="435038" y="0"/>
                  </a:lnTo>
                  <a:lnTo>
                    <a:pt x="375399" y="0"/>
                  </a:lnTo>
                  <a:lnTo>
                    <a:pt x="375399" y="4343"/>
                  </a:lnTo>
                  <a:lnTo>
                    <a:pt x="379501" y="4686"/>
                  </a:lnTo>
                  <a:lnTo>
                    <a:pt x="382524" y="5803"/>
                  </a:lnTo>
                  <a:lnTo>
                    <a:pt x="386410" y="9563"/>
                  </a:lnTo>
                  <a:lnTo>
                    <a:pt x="388302" y="12649"/>
                  </a:lnTo>
                  <a:lnTo>
                    <a:pt x="390156" y="16929"/>
                  </a:lnTo>
                  <a:lnTo>
                    <a:pt x="435902" y="123456"/>
                  </a:lnTo>
                  <a:lnTo>
                    <a:pt x="440588" y="123456"/>
                  </a:lnTo>
                  <a:lnTo>
                    <a:pt x="456552" y="82296"/>
                  </a:lnTo>
                  <a:lnTo>
                    <a:pt x="483158" y="13766"/>
                  </a:lnTo>
                  <a:lnTo>
                    <a:pt x="497205" y="4343"/>
                  </a:lnTo>
                  <a:lnTo>
                    <a:pt x="497205" y="0"/>
                  </a:lnTo>
                  <a:close/>
                </a:path>
                <a:path w="697229" h="157480">
                  <a:moveTo>
                    <a:pt x="559879" y="100444"/>
                  </a:moveTo>
                  <a:lnTo>
                    <a:pt x="555802" y="97929"/>
                  </a:lnTo>
                  <a:lnTo>
                    <a:pt x="552437" y="101638"/>
                  </a:lnTo>
                  <a:lnTo>
                    <a:pt x="549630" y="104267"/>
                  </a:lnTo>
                  <a:lnTo>
                    <a:pt x="543648" y="108432"/>
                  </a:lnTo>
                  <a:lnTo>
                    <a:pt x="539699" y="109740"/>
                  </a:lnTo>
                  <a:lnTo>
                    <a:pt x="526770" y="109740"/>
                  </a:lnTo>
                  <a:lnTo>
                    <a:pt x="520649" y="104851"/>
                  </a:lnTo>
                  <a:lnTo>
                    <a:pt x="517182" y="95072"/>
                  </a:lnTo>
                  <a:lnTo>
                    <a:pt x="515264" y="89852"/>
                  </a:lnTo>
                  <a:lnTo>
                    <a:pt x="514108" y="83693"/>
                  </a:lnTo>
                  <a:lnTo>
                    <a:pt x="513689" y="76581"/>
                  </a:lnTo>
                  <a:lnTo>
                    <a:pt x="559104" y="76581"/>
                  </a:lnTo>
                  <a:lnTo>
                    <a:pt x="559104" y="74955"/>
                  </a:lnTo>
                  <a:lnTo>
                    <a:pt x="558901" y="72618"/>
                  </a:lnTo>
                  <a:lnTo>
                    <a:pt x="558558" y="69977"/>
                  </a:lnTo>
                  <a:lnTo>
                    <a:pt x="557669" y="63004"/>
                  </a:lnTo>
                  <a:lnTo>
                    <a:pt x="537222" y="37820"/>
                  </a:lnTo>
                  <a:lnTo>
                    <a:pt x="537222" y="69977"/>
                  </a:lnTo>
                  <a:lnTo>
                    <a:pt x="513257" y="69977"/>
                  </a:lnTo>
                  <a:lnTo>
                    <a:pt x="513499" y="60769"/>
                  </a:lnTo>
                  <a:lnTo>
                    <a:pt x="514464" y="53784"/>
                  </a:lnTo>
                  <a:lnTo>
                    <a:pt x="517906" y="44157"/>
                  </a:lnTo>
                  <a:lnTo>
                    <a:pt x="521081" y="41757"/>
                  </a:lnTo>
                  <a:lnTo>
                    <a:pt x="530250" y="41757"/>
                  </a:lnTo>
                  <a:lnTo>
                    <a:pt x="533260" y="43840"/>
                  </a:lnTo>
                  <a:lnTo>
                    <a:pt x="536295" y="52184"/>
                  </a:lnTo>
                  <a:lnTo>
                    <a:pt x="537108" y="59499"/>
                  </a:lnTo>
                  <a:lnTo>
                    <a:pt x="537222" y="69977"/>
                  </a:lnTo>
                  <a:lnTo>
                    <a:pt x="537222" y="37820"/>
                  </a:lnTo>
                  <a:lnTo>
                    <a:pt x="537083" y="37731"/>
                  </a:lnTo>
                  <a:lnTo>
                    <a:pt x="531583" y="36207"/>
                  </a:lnTo>
                  <a:lnTo>
                    <a:pt x="525729" y="36207"/>
                  </a:lnTo>
                  <a:lnTo>
                    <a:pt x="491248" y="61163"/>
                  </a:lnTo>
                  <a:lnTo>
                    <a:pt x="488518" y="79349"/>
                  </a:lnTo>
                  <a:lnTo>
                    <a:pt x="489242" y="89916"/>
                  </a:lnTo>
                  <a:lnTo>
                    <a:pt x="518134" y="122021"/>
                  </a:lnTo>
                  <a:lnTo>
                    <a:pt x="524598" y="122669"/>
                  </a:lnTo>
                  <a:lnTo>
                    <a:pt x="530669" y="122669"/>
                  </a:lnTo>
                  <a:lnTo>
                    <a:pt x="552907" y="109740"/>
                  </a:lnTo>
                  <a:lnTo>
                    <a:pt x="555586" y="106705"/>
                  </a:lnTo>
                  <a:lnTo>
                    <a:pt x="559879" y="100444"/>
                  </a:lnTo>
                  <a:close/>
                </a:path>
                <a:path w="697229" h="157480">
                  <a:moveTo>
                    <a:pt x="648512" y="120815"/>
                  </a:moveTo>
                  <a:lnTo>
                    <a:pt x="644258" y="114604"/>
                  </a:lnTo>
                  <a:lnTo>
                    <a:pt x="634453" y="110617"/>
                  </a:lnTo>
                  <a:lnTo>
                    <a:pt x="634453" y="144145"/>
                  </a:lnTo>
                  <a:lnTo>
                    <a:pt x="630440" y="147777"/>
                  </a:lnTo>
                  <a:lnTo>
                    <a:pt x="618109" y="150799"/>
                  </a:lnTo>
                  <a:lnTo>
                    <a:pt x="612660" y="151320"/>
                  </a:lnTo>
                  <a:lnTo>
                    <a:pt x="598665" y="151320"/>
                  </a:lnTo>
                  <a:lnTo>
                    <a:pt x="592988" y="150279"/>
                  </a:lnTo>
                  <a:lnTo>
                    <a:pt x="585177" y="146100"/>
                  </a:lnTo>
                  <a:lnTo>
                    <a:pt x="583234" y="143217"/>
                  </a:lnTo>
                  <a:lnTo>
                    <a:pt x="583234" y="137414"/>
                  </a:lnTo>
                  <a:lnTo>
                    <a:pt x="583946" y="135369"/>
                  </a:lnTo>
                  <a:lnTo>
                    <a:pt x="586206" y="132410"/>
                  </a:lnTo>
                  <a:lnTo>
                    <a:pt x="587552" y="131127"/>
                  </a:lnTo>
                  <a:lnTo>
                    <a:pt x="589394" y="129616"/>
                  </a:lnTo>
                  <a:lnTo>
                    <a:pt x="624586" y="129616"/>
                  </a:lnTo>
                  <a:lnTo>
                    <a:pt x="628738" y="130390"/>
                  </a:lnTo>
                  <a:lnTo>
                    <a:pt x="633310" y="133477"/>
                  </a:lnTo>
                  <a:lnTo>
                    <a:pt x="634352" y="135572"/>
                  </a:lnTo>
                  <a:lnTo>
                    <a:pt x="634453" y="144145"/>
                  </a:lnTo>
                  <a:lnTo>
                    <a:pt x="634453" y="110617"/>
                  </a:lnTo>
                  <a:lnTo>
                    <a:pt x="631304" y="109334"/>
                  </a:lnTo>
                  <a:lnTo>
                    <a:pt x="625792" y="108381"/>
                  </a:lnTo>
                  <a:lnTo>
                    <a:pt x="607720" y="108089"/>
                  </a:lnTo>
                  <a:lnTo>
                    <a:pt x="606145" y="108089"/>
                  </a:lnTo>
                  <a:lnTo>
                    <a:pt x="603961" y="108051"/>
                  </a:lnTo>
                  <a:lnTo>
                    <a:pt x="590003" y="103454"/>
                  </a:lnTo>
                  <a:lnTo>
                    <a:pt x="590003" y="99402"/>
                  </a:lnTo>
                  <a:lnTo>
                    <a:pt x="590981" y="97472"/>
                  </a:lnTo>
                  <a:lnTo>
                    <a:pt x="594868" y="94284"/>
                  </a:lnTo>
                  <a:lnTo>
                    <a:pt x="596684" y="93357"/>
                  </a:lnTo>
                  <a:lnTo>
                    <a:pt x="598424" y="93065"/>
                  </a:lnTo>
                  <a:lnTo>
                    <a:pt x="599528" y="93065"/>
                  </a:lnTo>
                  <a:lnTo>
                    <a:pt x="600341" y="93103"/>
                  </a:lnTo>
                  <a:lnTo>
                    <a:pt x="601446" y="93218"/>
                  </a:lnTo>
                  <a:lnTo>
                    <a:pt x="602615" y="93243"/>
                  </a:lnTo>
                  <a:lnTo>
                    <a:pt x="612686" y="93243"/>
                  </a:lnTo>
                  <a:lnTo>
                    <a:pt x="613816" y="93065"/>
                  </a:lnTo>
                  <a:lnTo>
                    <a:pt x="619607" y="92151"/>
                  </a:lnTo>
                  <a:lnTo>
                    <a:pt x="625170" y="89941"/>
                  </a:lnTo>
                  <a:lnTo>
                    <a:pt x="629043" y="87858"/>
                  </a:lnTo>
                  <a:lnTo>
                    <a:pt x="632129" y="86207"/>
                  </a:lnTo>
                  <a:lnTo>
                    <a:pt x="637095" y="81153"/>
                  </a:lnTo>
                  <a:lnTo>
                    <a:pt x="640067" y="74790"/>
                  </a:lnTo>
                  <a:lnTo>
                    <a:pt x="641057" y="67106"/>
                  </a:lnTo>
                  <a:lnTo>
                    <a:pt x="641057" y="63588"/>
                  </a:lnTo>
                  <a:lnTo>
                    <a:pt x="640435" y="60312"/>
                  </a:lnTo>
                  <a:lnTo>
                    <a:pt x="637933" y="54292"/>
                  </a:lnTo>
                  <a:lnTo>
                    <a:pt x="636168" y="51663"/>
                  </a:lnTo>
                  <a:lnTo>
                    <a:pt x="633844" y="49403"/>
                  </a:lnTo>
                  <a:lnTo>
                    <a:pt x="648258" y="49403"/>
                  </a:lnTo>
                  <a:lnTo>
                    <a:pt x="648258" y="41935"/>
                  </a:lnTo>
                  <a:lnTo>
                    <a:pt x="648258" y="39941"/>
                  </a:lnTo>
                  <a:lnTo>
                    <a:pt x="624814" y="39941"/>
                  </a:lnTo>
                  <a:lnTo>
                    <a:pt x="622909" y="39065"/>
                  </a:lnTo>
                  <a:lnTo>
                    <a:pt x="620217" y="38239"/>
                  </a:lnTo>
                  <a:lnTo>
                    <a:pt x="617004" y="37490"/>
                  </a:lnTo>
                  <a:lnTo>
                    <a:pt x="617004" y="72377"/>
                  </a:lnTo>
                  <a:lnTo>
                    <a:pt x="616165" y="78092"/>
                  </a:lnTo>
                  <a:lnTo>
                    <a:pt x="612813" y="85902"/>
                  </a:lnTo>
                  <a:lnTo>
                    <a:pt x="609739" y="87858"/>
                  </a:lnTo>
                  <a:lnTo>
                    <a:pt x="600354" y="87858"/>
                  </a:lnTo>
                  <a:lnTo>
                    <a:pt x="597039" y="85255"/>
                  </a:lnTo>
                  <a:lnTo>
                    <a:pt x="595299" y="80048"/>
                  </a:lnTo>
                  <a:lnTo>
                    <a:pt x="594144" y="76746"/>
                  </a:lnTo>
                  <a:lnTo>
                    <a:pt x="593648" y="72377"/>
                  </a:lnTo>
                  <a:lnTo>
                    <a:pt x="593750" y="56057"/>
                  </a:lnTo>
                  <a:lnTo>
                    <a:pt x="594372" y="51663"/>
                  </a:lnTo>
                  <a:lnTo>
                    <a:pt x="597471" y="43891"/>
                  </a:lnTo>
                  <a:lnTo>
                    <a:pt x="600595" y="41935"/>
                  </a:lnTo>
                  <a:lnTo>
                    <a:pt x="609561" y="41935"/>
                  </a:lnTo>
                  <a:lnTo>
                    <a:pt x="612584" y="43764"/>
                  </a:lnTo>
                  <a:lnTo>
                    <a:pt x="616127" y="51054"/>
                  </a:lnTo>
                  <a:lnTo>
                    <a:pt x="616889" y="56057"/>
                  </a:lnTo>
                  <a:lnTo>
                    <a:pt x="617004" y="72377"/>
                  </a:lnTo>
                  <a:lnTo>
                    <a:pt x="617004" y="37490"/>
                  </a:lnTo>
                  <a:lnTo>
                    <a:pt x="613270" y="36614"/>
                  </a:lnTo>
                  <a:lnTo>
                    <a:pt x="609447" y="36207"/>
                  </a:lnTo>
                  <a:lnTo>
                    <a:pt x="605282" y="36207"/>
                  </a:lnTo>
                  <a:lnTo>
                    <a:pt x="569252" y="56057"/>
                  </a:lnTo>
                  <a:lnTo>
                    <a:pt x="569252" y="70586"/>
                  </a:lnTo>
                  <a:lnTo>
                    <a:pt x="571106" y="76060"/>
                  </a:lnTo>
                  <a:lnTo>
                    <a:pt x="578523" y="85077"/>
                  </a:lnTo>
                  <a:lnTo>
                    <a:pt x="583387" y="88557"/>
                  </a:lnTo>
                  <a:lnTo>
                    <a:pt x="589394" y="90982"/>
                  </a:lnTo>
                  <a:lnTo>
                    <a:pt x="589394" y="92202"/>
                  </a:lnTo>
                  <a:lnTo>
                    <a:pt x="585228" y="93586"/>
                  </a:lnTo>
                  <a:lnTo>
                    <a:pt x="580961" y="96050"/>
                  </a:lnTo>
                  <a:lnTo>
                    <a:pt x="572223" y="103111"/>
                  </a:lnTo>
                  <a:lnTo>
                    <a:pt x="570039" y="107365"/>
                  </a:lnTo>
                  <a:lnTo>
                    <a:pt x="570039" y="116509"/>
                  </a:lnTo>
                  <a:lnTo>
                    <a:pt x="571423" y="119837"/>
                  </a:lnTo>
                  <a:lnTo>
                    <a:pt x="575767" y="123710"/>
                  </a:lnTo>
                  <a:lnTo>
                    <a:pt x="578281" y="125069"/>
                  </a:lnTo>
                  <a:lnTo>
                    <a:pt x="581761" y="126403"/>
                  </a:lnTo>
                  <a:lnTo>
                    <a:pt x="581761" y="127622"/>
                  </a:lnTo>
                  <a:lnTo>
                    <a:pt x="576541" y="128435"/>
                  </a:lnTo>
                  <a:lnTo>
                    <a:pt x="572884" y="130187"/>
                  </a:lnTo>
                  <a:lnTo>
                    <a:pt x="568655" y="135572"/>
                  </a:lnTo>
                  <a:lnTo>
                    <a:pt x="567601" y="138188"/>
                  </a:lnTo>
                  <a:lnTo>
                    <a:pt x="567601" y="147269"/>
                  </a:lnTo>
                  <a:lnTo>
                    <a:pt x="572579" y="151904"/>
                  </a:lnTo>
                  <a:lnTo>
                    <a:pt x="588556" y="156248"/>
                  </a:lnTo>
                  <a:lnTo>
                    <a:pt x="595731" y="157048"/>
                  </a:lnTo>
                  <a:lnTo>
                    <a:pt x="604062" y="157048"/>
                  </a:lnTo>
                  <a:lnTo>
                    <a:pt x="634415" y="151320"/>
                  </a:lnTo>
                  <a:lnTo>
                    <a:pt x="637781" y="149745"/>
                  </a:lnTo>
                  <a:lnTo>
                    <a:pt x="643750" y="144449"/>
                  </a:lnTo>
                  <a:lnTo>
                    <a:pt x="647319" y="137807"/>
                  </a:lnTo>
                  <a:lnTo>
                    <a:pt x="648423" y="130390"/>
                  </a:lnTo>
                  <a:lnTo>
                    <a:pt x="648512" y="129616"/>
                  </a:lnTo>
                  <a:lnTo>
                    <a:pt x="648512" y="120815"/>
                  </a:lnTo>
                  <a:close/>
                </a:path>
                <a:path w="697229" h="157480">
                  <a:moveTo>
                    <a:pt x="696620" y="103492"/>
                  </a:moveTo>
                  <a:lnTo>
                    <a:pt x="695147" y="99949"/>
                  </a:lnTo>
                  <a:lnTo>
                    <a:pt x="689305" y="94107"/>
                  </a:lnTo>
                  <a:lnTo>
                    <a:pt x="685761" y="92646"/>
                  </a:lnTo>
                  <a:lnTo>
                    <a:pt x="677430" y="92646"/>
                  </a:lnTo>
                  <a:lnTo>
                    <a:pt x="673874" y="94107"/>
                  </a:lnTo>
                  <a:lnTo>
                    <a:pt x="670953" y="97028"/>
                  </a:lnTo>
                  <a:lnTo>
                    <a:pt x="668045" y="99949"/>
                  </a:lnTo>
                  <a:lnTo>
                    <a:pt x="666572" y="103492"/>
                  </a:lnTo>
                  <a:lnTo>
                    <a:pt x="666572" y="111836"/>
                  </a:lnTo>
                  <a:lnTo>
                    <a:pt x="668045" y="115379"/>
                  </a:lnTo>
                  <a:lnTo>
                    <a:pt x="673874" y="121221"/>
                  </a:lnTo>
                  <a:lnTo>
                    <a:pt x="677430" y="122682"/>
                  </a:lnTo>
                  <a:lnTo>
                    <a:pt x="685761" y="122682"/>
                  </a:lnTo>
                  <a:lnTo>
                    <a:pt x="689305" y="121221"/>
                  </a:lnTo>
                  <a:lnTo>
                    <a:pt x="695147" y="115379"/>
                  </a:lnTo>
                  <a:lnTo>
                    <a:pt x="696620" y="111836"/>
                  </a:lnTo>
                  <a:lnTo>
                    <a:pt x="696620" y="1034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74872" y="2338697"/>
              <a:ext cx="592261" cy="12613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039819" y="2467927"/>
              <a:ext cx="2431415" cy="12065"/>
            </a:xfrm>
            <a:custGeom>
              <a:avLst/>
              <a:gdLst/>
              <a:ahLst/>
              <a:cxnLst/>
              <a:rect l="l" t="t" r="r" b="b"/>
              <a:pathLst>
                <a:path w="2431415" h="12064">
                  <a:moveTo>
                    <a:pt x="324345" y="0"/>
                  </a:moveTo>
                  <a:lnTo>
                    <a:pt x="0" y="0"/>
                  </a:lnTo>
                  <a:lnTo>
                    <a:pt x="0" y="12065"/>
                  </a:lnTo>
                  <a:lnTo>
                    <a:pt x="324345" y="12065"/>
                  </a:lnTo>
                  <a:lnTo>
                    <a:pt x="324345" y="0"/>
                  </a:lnTo>
                  <a:close/>
                </a:path>
                <a:path w="2431415" h="12064">
                  <a:moveTo>
                    <a:pt x="1614144" y="0"/>
                  </a:moveTo>
                  <a:lnTo>
                    <a:pt x="914400" y="0"/>
                  </a:lnTo>
                  <a:lnTo>
                    <a:pt x="914400" y="12065"/>
                  </a:lnTo>
                  <a:lnTo>
                    <a:pt x="1614144" y="12065"/>
                  </a:lnTo>
                  <a:lnTo>
                    <a:pt x="1614144" y="0"/>
                  </a:lnTo>
                  <a:close/>
                </a:path>
                <a:path w="2431415" h="12064">
                  <a:moveTo>
                    <a:pt x="2431389" y="0"/>
                  </a:moveTo>
                  <a:lnTo>
                    <a:pt x="1828800" y="0"/>
                  </a:lnTo>
                  <a:lnTo>
                    <a:pt x="1828800" y="12065"/>
                  </a:lnTo>
                  <a:lnTo>
                    <a:pt x="2431389" y="12065"/>
                  </a:lnTo>
                  <a:lnTo>
                    <a:pt x="24313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42281" y="2605110"/>
              <a:ext cx="930418" cy="12328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47543" y="2605981"/>
              <a:ext cx="359255" cy="12449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45751" y="2886435"/>
              <a:ext cx="3136846" cy="13178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48207" y="3150593"/>
              <a:ext cx="3539122" cy="13580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1418" y="3397584"/>
              <a:ext cx="1227933" cy="12388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047543" y="3398460"/>
              <a:ext cx="359255" cy="12449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45751" y="3680997"/>
              <a:ext cx="260226" cy="13349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26590" y="3678914"/>
              <a:ext cx="2790517" cy="13543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41418" y="3925219"/>
              <a:ext cx="1382113" cy="12457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041815" y="3926951"/>
              <a:ext cx="364982" cy="12432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45751" y="4209318"/>
              <a:ext cx="260226" cy="13349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26590" y="4207236"/>
              <a:ext cx="2601809" cy="13543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42030" y="4471393"/>
              <a:ext cx="1298590" cy="13580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42243" y="4721949"/>
              <a:ext cx="268309" cy="15634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35025" y="4718384"/>
              <a:ext cx="1006994" cy="12354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047543" y="4719260"/>
              <a:ext cx="359255" cy="12449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45751" y="4999350"/>
              <a:ext cx="3232315" cy="13594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42030" y="5263883"/>
              <a:ext cx="2060590" cy="13542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42243" y="5514434"/>
              <a:ext cx="268309" cy="15634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135025" y="5510183"/>
              <a:ext cx="1377699" cy="12484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041815" y="5511915"/>
              <a:ext cx="364982" cy="12432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45751" y="5792199"/>
              <a:ext cx="2588807" cy="13580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51056" y="6055986"/>
              <a:ext cx="1833095" cy="135947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42281" y="6303170"/>
              <a:ext cx="1458782" cy="12345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047543" y="6304211"/>
              <a:ext cx="359255" cy="12449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45751" y="6584685"/>
              <a:ext cx="2363464" cy="135426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38014" y="6848841"/>
              <a:ext cx="1267334" cy="13557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41418" y="7095140"/>
              <a:ext cx="1390454" cy="123973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047543" y="7096696"/>
              <a:ext cx="359255" cy="124499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46413" y="7377158"/>
              <a:ext cx="2870749" cy="131182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41875" y="7640858"/>
              <a:ext cx="3556256" cy="137824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42544" y="7887625"/>
              <a:ext cx="984157" cy="124573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047543" y="7887356"/>
              <a:ext cx="359255" cy="126324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46413" y="8169186"/>
              <a:ext cx="2908100" cy="137824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43210" y="8433802"/>
              <a:ext cx="1219808" cy="131180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42048" y="8680098"/>
              <a:ext cx="866062" cy="124573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047543" y="8681653"/>
              <a:ext cx="359255" cy="124499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46413" y="8961658"/>
              <a:ext cx="2614027" cy="131639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42243" y="9208413"/>
              <a:ext cx="782861" cy="160600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4059529" y="9211011"/>
              <a:ext cx="50800" cy="119380"/>
            </a:xfrm>
            <a:custGeom>
              <a:avLst/>
              <a:gdLst/>
              <a:ahLst/>
              <a:cxnLst/>
              <a:rect l="l" t="t" r="r" b="b"/>
              <a:pathLst>
                <a:path w="50800" h="119379">
                  <a:moveTo>
                    <a:pt x="32905" y="0"/>
                  </a:moveTo>
                  <a:lnTo>
                    <a:pt x="31864" y="0"/>
                  </a:lnTo>
                  <a:lnTo>
                    <a:pt x="0" y="16243"/>
                  </a:lnTo>
                  <a:lnTo>
                    <a:pt x="0" y="18669"/>
                  </a:lnTo>
                  <a:lnTo>
                    <a:pt x="2082" y="17741"/>
                  </a:lnTo>
                  <a:lnTo>
                    <a:pt x="9131" y="15189"/>
                  </a:lnTo>
                  <a:lnTo>
                    <a:pt x="11087" y="14757"/>
                  </a:lnTo>
                  <a:lnTo>
                    <a:pt x="14909" y="14757"/>
                  </a:lnTo>
                  <a:lnTo>
                    <a:pt x="16408" y="15481"/>
                  </a:lnTo>
                  <a:lnTo>
                    <a:pt x="17792" y="18376"/>
                  </a:lnTo>
                  <a:lnTo>
                    <a:pt x="18148" y="20485"/>
                  </a:lnTo>
                  <a:lnTo>
                    <a:pt x="18148" y="108864"/>
                  </a:lnTo>
                  <a:lnTo>
                    <a:pt x="17081" y="112255"/>
                  </a:lnTo>
                  <a:lnTo>
                    <a:pt x="12788" y="115379"/>
                  </a:lnTo>
                  <a:lnTo>
                    <a:pt x="8216" y="116332"/>
                  </a:lnTo>
                  <a:lnTo>
                    <a:pt x="1219" y="116687"/>
                  </a:lnTo>
                  <a:lnTo>
                    <a:pt x="1219" y="119291"/>
                  </a:lnTo>
                  <a:lnTo>
                    <a:pt x="50266" y="119291"/>
                  </a:lnTo>
                  <a:lnTo>
                    <a:pt x="50266" y="116852"/>
                  </a:lnTo>
                  <a:lnTo>
                    <a:pt x="43751" y="116624"/>
                  </a:lnTo>
                  <a:lnTo>
                    <a:pt x="39306" y="115900"/>
                  </a:lnTo>
                  <a:lnTo>
                    <a:pt x="34531" y="113474"/>
                  </a:lnTo>
                  <a:lnTo>
                    <a:pt x="33337" y="110629"/>
                  </a:lnTo>
                  <a:lnTo>
                    <a:pt x="33299" y="647"/>
                  </a:lnTo>
                  <a:lnTo>
                    <a:pt x="32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134017" y="9210146"/>
              <a:ext cx="361680" cy="124321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846413" y="9489986"/>
              <a:ext cx="2360870" cy="13767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>
                <a:moveTo>
                  <a:pt x="7559979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79" y="10692003"/>
                </a:lnTo>
                <a:lnTo>
                  <a:pt x="7559979" y="0"/>
                </a:lnTo>
                <a:close/>
              </a:path>
            </a:pathLst>
          </a:custGeom>
          <a:solidFill>
            <a:srgbClr val="020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82277" y="139090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40" y="0"/>
                </a:moveTo>
                <a:lnTo>
                  <a:pt x="0" y="48691"/>
                </a:lnTo>
                <a:lnTo>
                  <a:pt x="48183" y="89801"/>
                </a:lnTo>
                <a:lnTo>
                  <a:pt x="56134" y="26225"/>
                </a:lnTo>
                <a:lnTo>
                  <a:pt x="4544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13040" y="147903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337" y="0"/>
                </a:moveTo>
                <a:lnTo>
                  <a:pt x="12141" y="0"/>
                </a:lnTo>
                <a:lnTo>
                  <a:pt x="0" y="56159"/>
                </a:lnTo>
                <a:lnTo>
                  <a:pt x="28219" y="123545"/>
                </a:lnTo>
                <a:lnTo>
                  <a:pt x="56337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23487" y="316437"/>
            <a:ext cx="53975" cy="71120"/>
          </a:xfrm>
          <a:custGeom>
            <a:avLst/>
            <a:gdLst/>
            <a:ahLst/>
            <a:cxnLst/>
            <a:rect l="l" t="t" r="r" b="b"/>
            <a:pathLst>
              <a:path w="53975" h="71120">
                <a:moveTo>
                  <a:pt x="21424" y="0"/>
                </a:moveTo>
                <a:lnTo>
                  <a:pt x="0" y="52349"/>
                </a:lnTo>
                <a:lnTo>
                  <a:pt x="2679" y="71056"/>
                </a:lnTo>
                <a:lnTo>
                  <a:pt x="53530" y="11163"/>
                </a:lnTo>
                <a:lnTo>
                  <a:pt x="2142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22492" y="346277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5021"/>
                </a:lnTo>
                <a:lnTo>
                  <a:pt x="10706" y="52527"/>
                </a:lnTo>
                <a:lnTo>
                  <a:pt x="66865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9939" y="140449"/>
            <a:ext cx="77647" cy="74853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7056342" y="72841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554" y="0"/>
                </a:moveTo>
                <a:lnTo>
                  <a:pt x="0" y="48768"/>
                </a:lnTo>
                <a:lnTo>
                  <a:pt x="48145" y="89839"/>
                </a:lnTo>
                <a:lnTo>
                  <a:pt x="56210" y="26250"/>
                </a:lnTo>
                <a:lnTo>
                  <a:pt x="4555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56281" y="1370153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69">
                <a:moveTo>
                  <a:pt x="45466" y="0"/>
                </a:moveTo>
                <a:lnTo>
                  <a:pt x="0" y="48679"/>
                </a:lnTo>
                <a:lnTo>
                  <a:pt x="48107" y="89903"/>
                </a:lnTo>
                <a:lnTo>
                  <a:pt x="56121" y="26161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43588" y="1264161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5">
                <a:moveTo>
                  <a:pt x="0" y="0"/>
                </a:moveTo>
                <a:lnTo>
                  <a:pt x="0" y="44932"/>
                </a:lnTo>
                <a:lnTo>
                  <a:pt x="10668" y="52400"/>
                </a:lnTo>
                <a:lnTo>
                  <a:pt x="66890" y="3771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36931" y="517083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159" y="0"/>
                </a:moveTo>
                <a:lnTo>
                  <a:pt x="12090" y="0"/>
                </a:lnTo>
                <a:lnTo>
                  <a:pt x="0" y="56248"/>
                </a:lnTo>
                <a:lnTo>
                  <a:pt x="28041" y="123571"/>
                </a:lnTo>
                <a:lnTo>
                  <a:pt x="56159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47300" y="685504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4">
                <a:moveTo>
                  <a:pt x="21437" y="0"/>
                </a:moveTo>
                <a:lnTo>
                  <a:pt x="0" y="52489"/>
                </a:lnTo>
                <a:lnTo>
                  <a:pt x="2679" y="71145"/>
                </a:lnTo>
                <a:lnTo>
                  <a:pt x="53505" y="11214"/>
                </a:lnTo>
                <a:lnTo>
                  <a:pt x="21437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46316" y="715495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881"/>
                </a:lnTo>
                <a:lnTo>
                  <a:pt x="10667" y="52425"/>
                </a:lnTo>
                <a:lnTo>
                  <a:pt x="66878" y="3733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93803" y="509560"/>
            <a:ext cx="77546" cy="74853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29608" y="2760531"/>
            <a:ext cx="77546" cy="7493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79949" y="979314"/>
            <a:ext cx="77597" cy="74790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6561933" y="3128293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5">
                <a:moveTo>
                  <a:pt x="21437" y="0"/>
                </a:moveTo>
                <a:lnTo>
                  <a:pt x="0" y="52476"/>
                </a:lnTo>
                <a:lnTo>
                  <a:pt x="2705" y="71183"/>
                </a:lnTo>
                <a:lnTo>
                  <a:pt x="53543" y="11277"/>
                </a:lnTo>
                <a:lnTo>
                  <a:pt x="21437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82277" y="170681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69">
                <a:moveTo>
                  <a:pt x="45440" y="0"/>
                </a:moveTo>
                <a:lnTo>
                  <a:pt x="0" y="48653"/>
                </a:lnTo>
                <a:lnTo>
                  <a:pt x="48183" y="89763"/>
                </a:lnTo>
                <a:lnTo>
                  <a:pt x="56134" y="26187"/>
                </a:lnTo>
                <a:lnTo>
                  <a:pt x="4544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95669" y="2775549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095" y="0"/>
                </a:moveTo>
                <a:lnTo>
                  <a:pt x="12001" y="0"/>
                </a:lnTo>
                <a:lnTo>
                  <a:pt x="0" y="56159"/>
                </a:lnTo>
                <a:lnTo>
                  <a:pt x="28003" y="123545"/>
                </a:lnTo>
                <a:lnTo>
                  <a:pt x="56095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56281" y="293784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69">
                <a:moveTo>
                  <a:pt x="45466" y="0"/>
                </a:moveTo>
                <a:lnTo>
                  <a:pt x="0" y="48679"/>
                </a:lnTo>
                <a:lnTo>
                  <a:pt x="48107" y="89852"/>
                </a:lnTo>
                <a:lnTo>
                  <a:pt x="56121" y="26238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43588" y="283187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5">
                <a:moveTo>
                  <a:pt x="0" y="0"/>
                </a:moveTo>
                <a:lnTo>
                  <a:pt x="0" y="44907"/>
                </a:lnTo>
                <a:lnTo>
                  <a:pt x="10668" y="52362"/>
                </a:lnTo>
                <a:lnTo>
                  <a:pt x="66890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437392" y="266876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69">
                <a:moveTo>
                  <a:pt x="45466" y="0"/>
                </a:moveTo>
                <a:lnTo>
                  <a:pt x="0" y="48679"/>
                </a:lnTo>
                <a:lnTo>
                  <a:pt x="48209" y="89776"/>
                </a:lnTo>
                <a:lnTo>
                  <a:pt x="56184" y="26212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79949" y="2547057"/>
            <a:ext cx="77597" cy="74726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30316" y="2451666"/>
            <a:ext cx="77482" cy="74879"/>
          </a:xfrm>
          <a:prstGeom prst="rect">
            <a:avLst/>
          </a:prstGeom>
        </p:spPr>
      </p:pic>
      <p:sp>
        <p:nvSpPr>
          <p:cNvPr id="25" name="object 25"/>
          <p:cNvSpPr/>
          <p:nvPr/>
        </p:nvSpPr>
        <p:spPr>
          <a:xfrm>
            <a:off x="6851530" y="3016877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69">
                <a:moveTo>
                  <a:pt x="45427" y="0"/>
                </a:moveTo>
                <a:lnTo>
                  <a:pt x="0" y="48831"/>
                </a:lnTo>
                <a:lnTo>
                  <a:pt x="48145" y="89941"/>
                </a:lnTo>
                <a:lnTo>
                  <a:pt x="56146" y="26314"/>
                </a:lnTo>
                <a:lnTo>
                  <a:pt x="45427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02275" y="460543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919"/>
                </a:lnTo>
                <a:lnTo>
                  <a:pt x="10782" y="52476"/>
                </a:lnTo>
                <a:lnTo>
                  <a:pt x="66916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82277" y="3274471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40" y="0"/>
                </a:moveTo>
                <a:lnTo>
                  <a:pt x="0" y="48691"/>
                </a:lnTo>
                <a:lnTo>
                  <a:pt x="48183" y="89890"/>
                </a:lnTo>
                <a:lnTo>
                  <a:pt x="56134" y="26301"/>
                </a:lnTo>
                <a:lnTo>
                  <a:pt x="4544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07102" y="2889756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210" y="0"/>
                </a:moveTo>
                <a:lnTo>
                  <a:pt x="12039" y="0"/>
                </a:lnTo>
                <a:lnTo>
                  <a:pt x="0" y="56210"/>
                </a:lnTo>
                <a:lnTo>
                  <a:pt x="28130" y="123545"/>
                </a:lnTo>
                <a:lnTo>
                  <a:pt x="5621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990299" y="4495506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133" y="0"/>
                </a:moveTo>
                <a:lnTo>
                  <a:pt x="11988" y="0"/>
                </a:lnTo>
                <a:lnTo>
                  <a:pt x="0" y="56311"/>
                </a:lnTo>
                <a:lnTo>
                  <a:pt x="28066" y="123621"/>
                </a:lnTo>
                <a:lnTo>
                  <a:pt x="56133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456281" y="4505589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66" y="0"/>
                </a:moveTo>
                <a:lnTo>
                  <a:pt x="0" y="48691"/>
                </a:lnTo>
                <a:lnTo>
                  <a:pt x="48107" y="89801"/>
                </a:lnTo>
                <a:lnTo>
                  <a:pt x="56121" y="26149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43588" y="4399625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919"/>
                </a:lnTo>
                <a:lnTo>
                  <a:pt x="10668" y="52336"/>
                </a:lnTo>
                <a:lnTo>
                  <a:pt x="66890" y="3657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437392" y="4236428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66" y="0"/>
                </a:moveTo>
                <a:lnTo>
                  <a:pt x="0" y="48704"/>
                </a:lnTo>
                <a:lnTo>
                  <a:pt x="48209" y="89890"/>
                </a:lnTo>
                <a:lnTo>
                  <a:pt x="56184" y="26250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186167" y="4490223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210" y="0"/>
                </a:moveTo>
                <a:lnTo>
                  <a:pt x="12026" y="0"/>
                </a:lnTo>
                <a:lnTo>
                  <a:pt x="0" y="56273"/>
                </a:lnTo>
                <a:lnTo>
                  <a:pt x="28143" y="123634"/>
                </a:lnTo>
                <a:lnTo>
                  <a:pt x="5621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482277" y="482743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40" y="0"/>
                </a:moveTo>
                <a:lnTo>
                  <a:pt x="0" y="48704"/>
                </a:lnTo>
                <a:lnTo>
                  <a:pt x="48183" y="89852"/>
                </a:lnTo>
                <a:lnTo>
                  <a:pt x="56134" y="26238"/>
                </a:lnTo>
                <a:lnTo>
                  <a:pt x="4544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913040" y="4836341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337" y="0"/>
                </a:moveTo>
                <a:lnTo>
                  <a:pt x="12141" y="0"/>
                </a:lnTo>
                <a:lnTo>
                  <a:pt x="0" y="56095"/>
                </a:lnTo>
                <a:lnTo>
                  <a:pt x="28219" y="123545"/>
                </a:lnTo>
                <a:lnTo>
                  <a:pt x="56337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823487" y="5004732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4">
                <a:moveTo>
                  <a:pt x="21424" y="0"/>
                </a:moveTo>
                <a:lnTo>
                  <a:pt x="0" y="52425"/>
                </a:lnTo>
                <a:lnTo>
                  <a:pt x="2679" y="71196"/>
                </a:lnTo>
                <a:lnTo>
                  <a:pt x="53530" y="11239"/>
                </a:lnTo>
                <a:lnTo>
                  <a:pt x="2142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922492" y="5034760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919"/>
                </a:lnTo>
                <a:lnTo>
                  <a:pt x="10706" y="52425"/>
                </a:lnTo>
                <a:lnTo>
                  <a:pt x="66865" y="3733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object 3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69939" y="4828804"/>
            <a:ext cx="77647" cy="74879"/>
          </a:xfrm>
          <a:prstGeom prst="rect">
            <a:avLst/>
          </a:prstGeom>
        </p:spPr>
      </p:pic>
      <p:sp>
        <p:nvSpPr>
          <p:cNvPr id="39" name="object 39"/>
          <p:cNvSpPr/>
          <p:nvPr/>
        </p:nvSpPr>
        <p:spPr>
          <a:xfrm>
            <a:off x="7456281" y="605857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66" y="0"/>
                </a:moveTo>
                <a:lnTo>
                  <a:pt x="0" y="48640"/>
                </a:lnTo>
                <a:lnTo>
                  <a:pt x="48107" y="89725"/>
                </a:lnTo>
                <a:lnTo>
                  <a:pt x="56121" y="26200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343588" y="5952556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869"/>
                </a:lnTo>
                <a:lnTo>
                  <a:pt x="10668" y="52412"/>
                </a:lnTo>
                <a:lnTo>
                  <a:pt x="66890" y="3810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836931" y="5205448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159" y="0"/>
                </a:moveTo>
                <a:lnTo>
                  <a:pt x="12090" y="0"/>
                </a:lnTo>
                <a:lnTo>
                  <a:pt x="0" y="56184"/>
                </a:lnTo>
                <a:lnTo>
                  <a:pt x="28041" y="123571"/>
                </a:lnTo>
                <a:lnTo>
                  <a:pt x="56159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747300" y="5373912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4">
                <a:moveTo>
                  <a:pt x="21437" y="0"/>
                </a:moveTo>
                <a:lnTo>
                  <a:pt x="0" y="52489"/>
                </a:lnTo>
                <a:lnTo>
                  <a:pt x="2679" y="71221"/>
                </a:lnTo>
                <a:lnTo>
                  <a:pt x="53505" y="11214"/>
                </a:lnTo>
                <a:lnTo>
                  <a:pt x="21437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846316" y="540386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881"/>
                </a:lnTo>
                <a:lnTo>
                  <a:pt x="10667" y="52400"/>
                </a:lnTo>
                <a:lnTo>
                  <a:pt x="66878" y="3810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" name="object 4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693803" y="5197964"/>
            <a:ext cx="77546" cy="74841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29608" y="7448895"/>
            <a:ext cx="77546" cy="74866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779949" y="5667683"/>
            <a:ext cx="77597" cy="74853"/>
          </a:xfrm>
          <a:prstGeom prst="rect">
            <a:avLst/>
          </a:prstGeom>
        </p:spPr>
      </p:pic>
      <p:sp>
        <p:nvSpPr>
          <p:cNvPr id="47" name="object 47"/>
          <p:cNvSpPr/>
          <p:nvPr/>
        </p:nvSpPr>
        <p:spPr>
          <a:xfrm>
            <a:off x="6760181" y="4495890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932"/>
                </a:lnTo>
                <a:lnTo>
                  <a:pt x="10718" y="52374"/>
                </a:lnTo>
                <a:lnTo>
                  <a:pt x="66928" y="3771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84222" y="454857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516" y="0"/>
                </a:moveTo>
                <a:lnTo>
                  <a:pt x="0" y="48679"/>
                </a:lnTo>
                <a:lnTo>
                  <a:pt x="48196" y="89877"/>
                </a:lnTo>
                <a:lnTo>
                  <a:pt x="56184" y="26289"/>
                </a:lnTo>
                <a:lnTo>
                  <a:pt x="4551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482277" y="6395173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40" y="0"/>
                </a:moveTo>
                <a:lnTo>
                  <a:pt x="0" y="48704"/>
                </a:lnTo>
                <a:lnTo>
                  <a:pt x="48183" y="89865"/>
                </a:lnTo>
                <a:lnTo>
                  <a:pt x="56134" y="26225"/>
                </a:lnTo>
                <a:lnTo>
                  <a:pt x="4544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456281" y="762621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66" y="0"/>
                </a:moveTo>
                <a:lnTo>
                  <a:pt x="0" y="48717"/>
                </a:lnTo>
                <a:lnTo>
                  <a:pt x="48107" y="89827"/>
                </a:lnTo>
                <a:lnTo>
                  <a:pt x="56121" y="26200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343588" y="7520278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907"/>
                </a:lnTo>
                <a:lnTo>
                  <a:pt x="10668" y="52387"/>
                </a:lnTo>
                <a:lnTo>
                  <a:pt x="66890" y="3670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437392" y="735713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66" y="0"/>
                </a:moveTo>
                <a:lnTo>
                  <a:pt x="0" y="48666"/>
                </a:lnTo>
                <a:lnTo>
                  <a:pt x="48209" y="89903"/>
                </a:lnTo>
                <a:lnTo>
                  <a:pt x="56184" y="26200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851530" y="7705382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27" y="0"/>
                </a:moveTo>
                <a:lnTo>
                  <a:pt x="0" y="48704"/>
                </a:lnTo>
                <a:lnTo>
                  <a:pt x="48145" y="89801"/>
                </a:lnTo>
                <a:lnTo>
                  <a:pt x="56146" y="26136"/>
                </a:lnTo>
                <a:lnTo>
                  <a:pt x="45427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630806" y="8923949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083" y="0"/>
                </a:moveTo>
                <a:lnTo>
                  <a:pt x="11925" y="0"/>
                </a:lnTo>
                <a:lnTo>
                  <a:pt x="0" y="56261"/>
                </a:lnTo>
                <a:lnTo>
                  <a:pt x="28067" y="123507"/>
                </a:lnTo>
                <a:lnTo>
                  <a:pt x="56083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482277" y="7962891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40" y="0"/>
                </a:moveTo>
                <a:lnTo>
                  <a:pt x="0" y="48742"/>
                </a:lnTo>
                <a:lnTo>
                  <a:pt x="48183" y="89776"/>
                </a:lnTo>
                <a:lnTo>
                  <a:pt x="56134" y="26250"/>
                </a:lnTo>
                <a:lnTo>
                  <a:pt x="4544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456281" y="9193860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66" y="0"/>
                </a:moveTo>
                <a:lnTo>
                  <a:pt x="0" y="48729"/>
                </a:lnTo>
                <a:lnTo>
                  <a:pt x="48107" y="89890"/>
                </a:lnTo>
                <a:lnTo>
                  <a:pt x="56121" y="26250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343588" y="908789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958"/>
                </a:lnTo>
                <a:lnTo>
                  <a:pt x="10668" y="52463"/>
                </a:lnTo>
                <a:lnTo>
                  <a:pt x="66890" y="3797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437392" y="8924803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66" y="0"/>
                </a:moveTo>
                <a:lnTo>
                  <a:pt x="0" y="48793"/>
                </a:lnTo>
                <a:lnTo>
                  <a:pt x="48209" y="89852"/>
                </a:lnTo>
                <a:lnTo>
                  <a:pt x="56184" y="26250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9" name="object 5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779949" y="8803019"/>
            <a:ext cx="77597" cy="74917"/>
          </a:xfrm>
          <a:prstGeom prst="rect">
            <a:avLst/>
          </a:prstGeom>
        </p:spPr>
      </p:pic>
      <p:sp>
        <p:nvSpPr>
          <p:cNvPr id="60" name="object 60"/>
          <p:cNvSpPr/>
          <p:nvPr/>
        </p:nvSpPr>
        <p:spPr>
          <a:xfrm>
            <a:off x="6910166" y="10523270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210" y="0"/>
                </a:moveTo>
                <a:lnTo>
                  <a:pt x="12052" y="0"/>
                </a:lnTo>
                <a:lnTo>
                  <a:pt x="0" y="56159"/>
                </a:lnTo>
                <a:lnTo>
                  <a:pt x="28143" y="123558"/>
                </a:lnTo>
                <a:lnTo>
                  <a:pt x="5621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494331" y="951081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554" y="0"/>
                </a:moveTo>
                <a:lnTo>
                  <a:pt x="0" y="48691"/>
                </a:lnTo>
                <a:lnTo>
                  <a:pt x="48145" y="89877"/>
                </a:lnTo>
                <a:lnTo>
                  <a:pt x="56235" y="26200"/>
                </a:lnTo>
                <a:lnTo>
                  <a:pt x="4555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355693" y="10635869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881"/>
                </a:lnTo>
                <a:lnTo>
                  <a:pt x="10680" y="52362"/>
                </a:lnTo>
                <a:lnTo>
                  <a:pt x="66890" y="3721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449447" y="1047270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529" y="0"/>
                </a:moveTo>
                <a:lnTo>
                  <a:pt x="0" y="48628"/>
                </a:lnTo>
                <a:lnTo>
                  <a:pt x="48209" y="89928"/>
                </a:lnTo>
                <a:lnTo>
                  <a:pt x="56286" y="26225"/>
                </a:lnTo>
                <a:lnTo>
                  <a:pt x="45529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4" name="object 6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792101" y="10350959"/>
            <a:ext cx="77660" cy="74803"/>
          </a:xfrm>
          <a:prstGeom prst="rect">
            <a:avLst/>
          </a:prstGeom>
        </p:spPr>
      </p:pic>
      <p:sp>
        <p:nvSpPr>
          <p:cNvPr id="65" name="object 65"/>
          <p:cNvSpPr/>
          <p:nvPr/>
        </p:nvSpPr>
        <p:spPr>
          <a:xfrm>
            <a:off x="6518925" y="293784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69">
                <a:moveTo>
                  <a:pt x="45554" y="0"/>
                </a:moveTo>
                <a:lnTo>
                  <a:pt x="0" y="48679"/>
                </a:lnTo>
                <a:lnTo>
                  <a:pt x="48145" y="89852"/>
                </a:lnTo>
                <a:lnTo>
                  <a:pt x="56184" y="26238"/>
                </a:lnTo>
                <a:lnTo>
                  <a:pt x="4555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406206" y="283187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5">
                <a:moveTo>
                  <a:pt x="0" y="0"/>
                </a:moveTo>
                <a:lnTo>
                  <a:pt x="0" y="44907"/>
                </a:lnTo>
                <a:lnTo>
                  <a:pt x="10706" y="52362"/>
                </a:lnTo>
                <a:lnTo>
                  <a:pt x="66916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500060" y="266876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69">
                <a:moveTo>
                  <a:pt x="45466" y="0"/>
                </a:moveTo>
                <a:lnTo>
                  <a:pt x="0" y="48679"/>
                </a:lnTo>
                <a:lnTo>
                  <a:pt x="48158" y="89776"/>
                </a:lnTo>
                <a:lnTo>
                  <a:pt x="56184" y="26212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364968" y="460543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919"/>
                </a:lnTo>
                <a:lnTo>
                  <a:pt x="10731" y="52476"/>
                </a:lnTo>
                <a:lnTo>
                  <a:pt x="66941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544919" y="3274471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40" y="0"/>
                </a:moveTo>
                <a:lnTo>
                  <a:pt x="0" y="48691"/>
                </a:lnTo>
                <a:lnTo>
                  <a:pt x="48260" y="89890"/>
                </a:lnTo>
                <a:lnTo>
                  <a:pt x="56184" y="26301"/>
                </a:lnTo>
                <a:lnTo>
                  <a:pt x="4544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500060" y="4236428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66" y="0"/>
                </a:moveTo>
                <a:lnTo>
                  <a:pt x="0" y="48704"/>
                </a:lnTo>
                <a:lnTo>
                  <a:pt x="48158" y="89890"/>
                </a:lnTo>
                <a:lnTo>
                  <a:pt x="56184" y="26250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248836" y="4490223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210" y="0"/>
                </a:moveTo>
                <a:lnTo>
                  <a:pt x="12064" y="0"/>
                </a:lnTo>
                <a:lnTo>
                  <a:pt x="0" y="56273"/>
                </a:lnTo>
                <a:lnTo>
                  <a:pt x="28168" y="123634"/>
                </a:lnTo>
                <a:lnTo>
                  <a:pt x="5621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990444" y="147903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222" y="0"/>
                </a:moveTo>
                <a:lnTo>
                  <a:pt x="12039" y="0"/>
                </a:lnTo>
                <a:lnTo>
                  <a:pt x="0" y="56159"/>
                </a:lnTo>
                <a:lnTo>
                  <a:pt x="28155" y="123545"/>
                </a:lnTo>
                <a:lnTo>
                  <a:pt x="56222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900826" y="316437"/>
            <a:ext cx="53975" cy="71120"/>
          </a:xfrm>
          <a:custGeom>
            <a:avLst/>
            <a:gdLst/>
            <a:ahLst/>
            <a:cxnLst/>
            <a:rect l="l" t="t" r="r" b="b"/>
            <a:pathLst>
              <a:path w="53975" h="71120">
                <a:moveTo>
                  <a:pt x="21424" y="0"/>
                </a:moveTo>
                <a:lnTo>
                  <a:pt x="0" y="52349"/>
                </a:lnTo>
                <a:lnTo>
                  <a:pt x="2679" y="71056"/>
                </a:lnTo>
                <a:lnTo>
                  <a:pt x="53505" y="11163"/>
                </a:lnTo>
                <a:lnTo>
                  <a:pt x="2142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999856" y="346277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5021"/>
                </a:lnTo>
                <a:lnTo>
                  <a:pt x="10591" y="52527"/>
                </a:lnTo>
                <a:lnTo>
                  <a:pt x="66865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5" name="object 7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847264" y="140449"/>
            <a:ext cx="77711" cy="74853"/>
          </a:xfrm>
          <a:prstGeom prst="rect">
            <a:avLst/>
          </a:prstGeom>
        </p:spPr>
      </p:pic>
      <p:sp>
        <p:nvSpPr>
          <p:cNvPr id="76" name="object 76"/>
          <p:cNvSpPr/>
          <p:nvPr/>
        </p:nvSpPr>
        <p:spPr>
          <a:xfrm>
            <a:off x="5133607" y="72841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567" y="0"/>
                </a:moveTo>
                <a:lnTo>
                  <a:pt x="0" y="48768"/>
                </a:lnTo>
                <a:lnTo>
                  <a:pt x="48323" y="89839"/>
                </a:lnTo>
                <a:lnTo>
                  <a:pt x="56299" y="26250"/>
                </a:lnTo>
                <a:lnTo>
                  <a:pt x="45567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533521" y="1370153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69">
                <a:moveTo>
                  <a:pt x="45504" y="0"/>
                </a:moveTo>
                <a:lnTo>
                  <a:pt x="0" y="48679"/>
                </a:lnTo>
                <a:lnTo>
                  <a:pt x="48183" y="89903"/>
                </a:lnTo>
                <a:lnTo>
                  <a:pt x="56222" y="26161"/>
                </a:lnTo>
                <a:lnTo>
                  <a:pt x="4550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420889" y="1264161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5">
                <a:moveTo>
                  <a:pt x="0" y="0"/>
                </a:moveTo>
                <a:lnTo>
                  <a:pt x="0" y="44932"/>
                </a:lnTo>
                <a:lnTo>
                  <a:pt x="10706" y="52400"/>
                </a:lnTo>
                <a:lnTo>
                  <a:pt x="66941" y="3771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914230" y="517083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273" y="0"/>
                </a:moveTo>
                <a:lnTo>
                  <a:pt x="12090" y="0"/>
                </a:lnTo>
                <a:lnTo>
                  <a:pt x="0" y="56248"/>
                </a:lnTo>
                <a:lnTo>
                  <a:pt x="28130" y="123571"/>
                </a:lnTo>
                <a:lnTo>
                  <a:pt x="56273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824663" y="685504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4">
                <a:moveTo>
                  <a:pt x="21348" y="0"/>
                </a:moveTo>
                <a:lnTo>
                  <a:pt x="0" y="52489"/>
                </a:lnTo>
                <a:lnTo>
                  <a:pt x="2628" y="71145"/>
                </a:lnTo>
                <a:lnTo>
                  <a:pt x="53530" y="11214"/>
                </a:lnTo>
                <a:lnTo>
                  <a:pt x="21348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923618" y="715495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881"/>
                </a:lnTo>
                <a:lnTo>
                  <a:pt x="10731" y="52425"/>
                </a:lnTo>
                <a:lnTo>
                  <a:pt x="66916" y="3733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2" name="object 8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771166" y="509560"/>
            <a:ext cx="77597" cy="74853"/>
          </a:xfrm>
          <a:prstGeom prst="rect">
            <a:avLst/>
          </a:prstGeom>
        </p:spPr>
      </p:pic>
      <p:pic>
        <p:nvPicPr>
          <p:cNvPr id="83" name="object 8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906910" y="2760531"/>
            <a:ext cx="77597" cy="74930"/>
          </a:xfrm>
          <a:prstGeom prst="rect">
            <a:avLst/>
          </a:prstGeom>
        </p:spPr>
      </p:pic>
      <p:pic>
        <p:nvPicPr>
          <p:cNvPr id="84" name="object 8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57338" y="979314"/>
            <a:ext cx="77546" cy="74790"/>
          </a:xfrm>
          <a:prstGeom prst="rect">
            <a:avLst/>
          </a:prstGeom>
        </p:spPr>
      </p:pic>
      <p:sp>
        <p:nvSpPr>
          <p:cNvPr id="85" name="object 85"/>
          <p:cNvSpPr/>
          <p:nvPr/>
        </p:nvSpPr>
        <p:spPr>
          <a:xfrm>
            <a:off x="4639271" y="3128293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5">
                <a:moveTo>
                  <a:pt x="21462" y="0"/>
                </a:moveTo>
                <a:lnTo>
                  <a:pt x="0" y="52476"/>
                </a:lnTo>
                <a:lnTo>
                  <a:pt x="2730" y="71183"/>
                </a:lnTo>
                <a:lnTo>
                  <a:pt x="53581" y="11277"/>
                </a:lnTo>
                <a:lnTo>
                  <a:pt x="21462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672995" y="2775549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184" y="0"/>
                </a:moveTo>
                <a:lnTo>
                  <a:pt x="12039" y="0"/>
                </a:lnTo>
                <a:lnTo>
                  <a:pt x="0" y="56159"/>
                </a:lnTo>
                <a:lnTo>
                  <a:pt x="28066" y="123545"/>
                </a:lnTo>
                <a:lnTo>
                  <a:pt x="5618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7" name="object 8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57338" y="2547057"/>
            <a:ext cx="77546" cy="74726"/>
          </a:xfrm>
          <a:prstGeom prst="rect">
            <a:avLst/>
          </a:prstGeom>
        </p:spPr>
      </p:pic>
      <p:pic>
        <p:nvPicPr>
          <p:cNvPr id="88" name="object 8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707654" y="2451666"/>
            <a:ext cx="77571" cy="74879"/>
          </a:xfrm>
          <a:prstGeom prst="rect">
            <a:avLst/>
          </a:prstGeom>
        </p:spPr>
      </p:pic>
      <p:sp>
        <p:nvSpPr>
          <p:cNvPr id="89" name="object 89"/>
          <p:cNvSpPr/>
          <p:nvPr/>
        </p:nvSpPr>
        <p:spPr>
          <a:xfrm>
            <a:off x="4928832" y="3016877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69">
                <a:moveTo>
                  <a:pt x="45491" y="0"/>
                </a:moveTo>
                <a:lnTo>
                  <a:pt x="0" y="48831"/>
                </a:lnTo>
                <a:lnTo>
                  <a:pt x="48209" y="89941"/>
                </a:lnTo>
                <a:lnTo>
                  <a:pt x="56184" y="26314"/>
                </a:lnTo>
                <a:lnTo>
                  <a:pt x="45491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379639" y="460543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919"/>
                </a:lnTo>
                <a:lnTo>
                  <a:pt x="10693" y="52476"/>
                </a:lnTo>
                <a:lnTo>
                  <a:pt x="66903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784466" y="2889756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184" y="0"/>
                </a:moveTo>
                <a:lnTo>
                  <a:pt x="12001" y="0"/>
                </a:lnTo>
                <a:lnTo>
                  <a:pt x="0" y="56210"/>
                </a:lnTo>
                <a:lnTo>
                  <a:pt x="28092" y="123545"/>
                </a:lnTo>
                <a:lnTo>
                  <a:pt x="5618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067587" y="4495506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146" y="0"/>
                </a:moveTo>
                <a:lnTo>
                  <a:pt x="12039" y="0"/>
                </a:lnTo>
                <a:lnTo>
                  <a:pt x="0" y="56311"/>
                </a:lnTo>
                <a:lnTo>
                  <a:pt x="28054" y="123621"/>
                </a:lnTo>
                <a:lnTo>
                  <a:pt x="5614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533521" y="4505589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504" y="0"/>
                </a:moveTo>
                <a:lnTo>
                  <a:pt x="0" y="48691"/>
                </a:lnTo>
                <a:lnTo>
                  <a:pt x="48183" y="89801"/>
                </a:lnTo>
                <a:lnTo>
                  <a:pt x="56222" y="26149"/>
                </a:lnTo>
                <a:lnTo>
                  <a:pt x="4550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420889" y="4399625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919"/>
                </a:lnTo>
                <a:lnTo>
                  <a:pt x="10706" y="52336"/>
                </a:lnTo>
                <a:lnTo>
                  <a:pt x="66941" y="3657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514669" y="4236428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605" y="0"/>
                </a:moveTo>
                <a:lnTo>
                  <a:pt x="0" y="48704"/>
                </a:lnTo>
                <a:lnTo>
                  <a:pt x="48234" y="89890"/>
                </a:lnTo>
                <a:lnTo>
                  <a:pt x="56248" y="26250"/>
                </a:lnTo>
                <a:lnTo>
                  <a:pt x="45605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263547" y="4490223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083" y="0"/>
                </a:moveTo>
                <a:lnTo>
                  <a:pt x="11988" y="0"/>
                </a:lnTo>
                <a:lnTo>
                  <a:pt x="0" y="56273"/>
                </a:lnTo>
                <a:lnTo>
                  <a:pt x="28092" y="123634"/>
                </a:lnTo>
                <a:lnTo>
                  <a:pt x="56083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559554" y="482743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554" y="0"/>
                </a:moveTo>
                <a:lnTo>
                  <a:pt x="0" y="48704"/>
                </a:lnTo>
                <a:lnTo>
                  <a:pt x="48145" y="89852"/>
                </a:lnTo>
                <a:lnTo>
                  <a:pt x="56210" y="26238"/>
                </a:lnTo>
                <a:lnTo>
                  <a:pt x="4555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990444" y="4836341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222" y="0"/>
                </a:moveTo>
                <a:lnTo>
                  <a:pt x="12039" y="0"/>
                </a:lnTo>
                <a:lnTo>
                  <a:pt x="0" y="56095"/>
                </a:lnTo>
                <a:lnTo>
                  <a:pt x="28155" y="123545"/>
                </a:lnTo>
                <a:lnTo>
                  <a:pt x="56222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900826" y="5004732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4">
                <a:moveTo>
                  <a:pt x="21424" y="0"/>
                </a:moveTo>
                <a:lnTo>
                  <a:pt x="0" y="52425"/>
                </a:lnTo>
                <a:lnTo>
                  <a:pt x="2679" y="71196"/>
                </a:lnTo>
                <a:lnTo>
                  <a:pt x="53505" y="11239"/>
                </a:lnTo>
                <a:lnTo>
                  <a:pt x="2142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999856" y="5034760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919"/>
                </a:lnTo>
                <a:lnTo>
                  <a:pt x="10591" y="52425"/>
                </a:lnTo>
                <a:lnTo>
                  <a:pt x="66865" y="3733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1" name="object 10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847264" y="4828804"/>
            <a:ext cx="77711" cy="74879"/>
          </a:xfrm>
          <a:prstGeom prst="rect">
            <a:avLst/>
          </a:prstGeom>
        </p:spPr>
      </p:pic>
      <p:sp>
        <p:nvSpPr>
          <p:cNvPr id="102" name="object 102"/>
          <p:cNvSpPr/>
          <p:nvPr/>
        </p:nvSpPr>
        <p:spPr>
          <a:xfrm>
            <a:off x="4914230" y="5205448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273" y="0"/>
                </a:moveTo>
                <a:lnTo>
                  <a:pt x="12090" y="0"/>
                </a:lnTo>
                <a:lnTo>
                  <a:pt x="0" y="56184"/>
                </a:lnTo>
                <a:lnTo>
                  <a:pt x="28130" y="123571"/>
                </a:lnTo>
                <a:lnTo>
                  <a:pt x="56273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824663" y="5373912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4">
                <a:moveTo>
                  <a:pt x="21348" y="0"/>
                </a:moveTo>
                <a:lnTo>
                  <a:pt x="0" y="52489"/>
                </a:lnTo>
                <a:lnTo>
                  <a:pt x="2628" y="71221"/>
                </a:lnTo>
                <a:lnTo>
                  <a:pt x="53530" y="11214"/>
                </a:lnTo>
                <a:lnTo>
                  <a:pt x="21348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923618" y="540386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881"/>
                </a:lnTo>
                <a:lnTo>
                  <a:pt x="10731" y="52400"/>
                </a:lnTo>
                <a:lnTo>
                  <a:pt x="66916" y="3810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5" name="object 10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771166" y="5197964"/>
            <a:ext cx="77597" cy="74841"/>
          </a:xfrm>
          <a:prstGeom prst="rect">
            <a:avLst/>
          </a:prstGeom>
        </p:spPr>
      </p:pic>
      <p:pic>
        <p:nvPicPr>
          <p:cNvPr id="106" name="object 10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906910" y="7448895"/>
            <a:ext cx="77597" cy="74866"/>
          </a:xfrm>
          <a:prstGeom prst="rect">
            <a:avLst/>
          </a:prstGeom>
        </p:spPr>
      </p:pic>
      <p:pic>
        <p:nvPicPr>
          <p:cNvPr id="107" name="object 10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857338" y="5667683"/>
            <a:ext cx="77546" cy="74853"/>
          </a:xfrm>
          <a:prstGeom prst="rect">
            <a:avLst/>
          </a:prstGeom>
        </p:spPr>
      </p:pic>
      <p:sp>
        <p:nvSpPr>
          <p:cNvPr id="108" name="object 108"/>
          <p:cNvSpPr/>
          <p:nvPr/>
        </p:nvSpPr>
        <p:spPr>
          <a:xfrm>
            <a:off x="4837560" y="4495890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932"/>
                </a:lnTo>
                <a:lnTo>
                  <a:pt x="10731" y="52374"/>
                </a:lnTo>
                <a:lnTo>
                  <a:pt x="66827" y="3771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961574" y="454857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529" y="0"/>
                </a:moveTo>
                <a:lnTo>
                  <a:pt x="0" y="48679"/>
                </a:lnTo>
                <a:lnTo>
                  <a:pt x="48209" y="89877"/>
                </a:lnTo>
                <a:lnTo>
                  <a:pt x="56159" y="26289"/>
                </a:lnTo>
                <a:lnTo>
                  <a:pt x="45529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533521" y="762621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504" y="0"/>
                </a:moveTo>
                <a:lnTo>
                  <a:pt x="0" y="48717"/>
                </a:lnTo>
                <a:lnTo>
                  <a:pt x="48183" y="89827"/>
                </a:lnTo>
                <a:lnTo>
                  <a:pt x="56222" y="26200"/>
                </a:lnTo>
                <a:lnTo>
                  <a:pt x="4550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420889" y="7520278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907"/>
                </a:lnTo>
                <a:lnTo>
                  <a:pt x="10706" y="52387"/>
                </a:lnTo>
                <a:lnTo>
                  <a:pt x="66941" y="3670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928832" y="7705382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491" y="0"/>
                </a:moveTo>
                <a:lnTo>
                  <a:pt x="0" y="48704"/>
                </a:lnTo>
                <a:lnTo>
                  <a:pt x="48209" y="89801"/>
                </a:lnTo>
                <a:lnTo>
                  <a:pt x="56184" y="26136"/>
                </a:lnTo>
                <a:lnTo>
                  <a:pt x="45491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708056" y="8923949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184" y="0"/>
                </a:moveTo>
                <a:lnTo>
                  <a:pt x="12001" y="0"/>
                </a:lnTo>
                <a:lnTo>
                  <a:pt x="0" y="56261"/>
                </a:lnTo>
                <a:lnTo>
                  <a:pt x="28092" y="123507"/>
                </a:lnTo>
                <a:lnTo>
                  <a:pt x="5618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559554" y="7962891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554" y="0"/>
                </a:moveTo>
                <a:lnTo>
                  <a:pt x="0" y="48742"/>
                </a:lnTo>
                <a:lnTo>
                  <a:pt x="48145" y="89776"/>
                </a:lnTo>
                <a:lnTo>
                  <a:pt x="56210" y="26250"/>
                </a:lnTo>
                <a:lnTo>
                  <a:pt x="4555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514669" y="8924803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605" y="0"/>
                </a:moveTo>
                <a:lnTo>
                  <a:pt x="0" y="48793"/>
                </a:lnTo>
                <a:lnTo>
                  <a:pt x="48234" y="89852"/>
                </a:lnTo>
                <a:lnTo>
                  <a:pt x="56248" y="26250"/>
                </a:lnTo>
                <a:lnTo>
                  <a:pt x="45605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6" name="object 1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857338" y="8803019"/>
            <a:ext cx="77546" cy="74917"/>
          </a:xfrm>
          <a:prstGeom prst="rect">
            <a:avLst/>
          </a:prstGeom>
        </p:spPr>
      </p:pic>
      <p:sp>
        <p:nvSpPr>
          <p:cNvPr id="117" name="object 117"/>
          <p:cNvSpPr/>
          <p:nvPr/>
        </p:nvSpPr>
        <p:spPr>
          <a:xfrm>
            <a:off x="4987492" y="10523270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210" y="0"/>
                </a:moveTo>
                <a:lnTo>
                  <a:pt x="12026" y="0"/>
                </a:lnTo>
                <a:lnTo>
                  <a:pt x="0" y="56159"/>
                </a:lnTo>
                <a:lnTo>
                  <a:pt x="28117" y="123558"/>
                </a:lnTo>
                <a:lnTo>
                  <a:pt x="5621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571695" y="951081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516" y="0"/>
                </a:moveTo>
                <a:lnTo>
                  <a:pt x="0" y="48691"/>
                </a:lnTo>
                <a:lnTo>
                  <a:pt x="48196" y="89877"/>
                </a:lnTo>
                <a:lnTo>
                  <a:pt x="56172" y="26200"/>
                </a:lnTo>
                <a:lnTo>
                  <a:pt x="4551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432993" y="10635869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881"/>
                </a:lnTo>
                <a:lnTo>
                  <a:pt x="10769" y="52362"/>
                </a:lnTo>
                <a:lnTo>
                  <a:pt x="66941" y="3721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526860" y="1047270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389" y="0"/>
                </a:moveTo>
                <a:lnTo>
                  <a:pt x="0" y="48628"/>
                </a:lnTo>
                <a:lnTo>
                  <a:pt x="48145" y="89928"/>
                </a:lnTo>
                <a:lnTo>
                  <a:pt x="56134" y="26225"/>
                </a:lnTo>
                <a:lnTo>
                  <a:pt x="45389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1" name="object 12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869415" y="10350959"/>
            <a:ext cx="77660" cy="74803"/>
          </a:xfrm>
          <a:prstGeom prst="rect">
            <a:avLst/>
          </a:prstGeom>
        </p:spPr>
      </p:pic>
      <p:sp>
        <p:nvSpPr>
          <p:cNvPr id="122" name="object 122"/>
          <p:cNvSpPr/>
          <p:nvPr/>
        </p:nvSpPr>
        <p:spPr>
          <a:xfrm>
            <a:off x="4596226" y="293784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69">
                <a:moveTo>
                  <a:pt x="45529" y="0"/>
                </a:moveTo>
                <a:lnTo>
                  <a:pt x="0" y="48679"/>
                </a:lnTo>
                <a:lnTo>
                  <a:pt x="48183" y="89852"/>
                </a:lnTo>
                <a:lnTo>
                  <a:pt x="56184" y="26238"/>
                </a:lnTo>
                <a:lnTo>
                  <a:pt x="45529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483621" y="283187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5">
                <a:moveTo>
                  <a:pt x="0" y="0"/>
                </a:moveTo>
                <a:lnTo>
                  <a:pt x="0" y="44907"/>
                </a:lnTo>
                <a:lnTo>
                  <a:pt x="10706" y="52362"/>
                </a:lnTo>
                <a:lnTo>
                  <a:pt x="66865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577449" y="266876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69">
                <a:moveTo>
                  <a:pt x="45389" y="0"/>
                </a:moveTo>
                <a:lnTo>
                  <a:pt x="0" y="48679"/>
                </a:lnTo>
                <a:lnTo>
                  <a:pt x="48120" y="89776"/>
                </a:lnTo>
                <a:lnTo>
                  <a:pt x="56095" y="26212"/>
                </a:lnTo>
                <a:lnTo>
                  <a:pt x="45389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442305" y="460543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919"/>
                </a:lnTo>
                <a:lnTo>
                  <a:pt x="10680" y="52476"/>
                </a:lnTo>
                <a:lnTo>
                  <a:pt x="66967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622234" y="3274471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580" y="0"/>
                </a:moveTo>
                <a:lnTo>
                  <a:pt x="0" y="48691"/>
                </a:lnTo>
                <a:lnTo>
                  <a:pt x="48221" y="89890"/>
                </a:lnTo>
                <a:lnTo>
                  <a:pt x="56235" y="26301"/>
                </a:lnTo>
                <a:lnTo>
                  <a:pt x="4558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577449" y="4236428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389" y="0"/>
                </a:moveTo>
                <a:lnTo>
                  <a:pt x="0" y="48704"/>
                </a:lnTo>
                <a:lnTo>
                  <a:pt x="48120" y="89890"/>
                </a:lnTo>
                <a:lnTo>
                  <a:pt x="56095" y="26250"/>
                </a:lnTo>
                <a:lnTo>
                  <a:pt x="45389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8" name="object 128"/>
          <p:cNvGrpSpPr/>
          <p:nvPr/>
        </p:nvGrpSpPr>
        <p:grpSpPr>
          <a:xfrm>
            <a:off x="0" y="0"/>
            <a:ext cx="7560309" cy="10692130"/>
            <a:chOff x="0" y="0"/>
            <a:chExt cx="7560309" cy="10692130"/>
          </a:xfrm>
        </p:grpSpPr>
        <p:sp>
          <p:nvSpPr>
            <p:cNvPr id="129" name="object 129"/>
            <p:cNvSpPr/>
            <p:nvPr/>
          </p:nvSpPr>
          <p:spPr>
            <a:xfrm>
              <a:off x="4326187" y="4490223"/>
              <a:ext cx="56515" cy="123825"/>
            </a:xfrm>
            <a:custGeom>
              <a:avLst/>
              <a:gdLst/>
              <a:ahLst/>
              <a:cxnLst/>
              <a:rect l="l" t="t" r="r" b="b"/>
              <a:pathLst>
                <a:path w="56514" h="123825">
                  <a:moveTo>
                    <a:pt x="56210" y="0"/>
                  </a:moveTo>
                  <a:lnTo>
                    <a:pt x="12014" y="0"/>
                  </a:lnTo>
                  <a:lnTo>
                    <a:pt x="0" y="56273"/>
                  </a:lnTo>
                  <a:lnTo>
                    <a:pt x="28130" y="123634"/>
                  </a:lnTo>
                  <a:lnTo>
                    <a:pt x="56210" y="0"/>
                  </a:lnTo>
                  <a:close/>
                </a:path>
              </a:pathLst>
            </a:custGeom>
            <a:solidFill>
              <a:srgbClr val="726658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1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3126" y="0"/>
              <a:ext cx="7536007" cy="10688230"/>
            </a:xfrm>
            <a:prstGeom prst="rect">
              <a:avLst/>
            </a:prstGeom>
          </p:spPr>
        </p:pic>
        <p:sp>
          <p:nvSpPr>
            <p:cNvPr id="131" name="object 131"/>
            <p:cNvSpPr/>
            <p:nvPr/>
          </p:nvSpPr>
          <p:spPr>
            <a:xfrm>
              <a:off x="1844814" y="4996967"/>
              <a:ext cx="133985" cy="5617210"/>
            </a:xfrm>
            <a:custGeom>
              <a:avLst/>
              <a:gdLst/>
              <a:ahLst/>
              <a:cxnLst/>
              <a:rect l="l" t="t" r="r" b="b"/>
              <a:pathLst>
                <a:path w="133985" h="5617209">
                  <a:moveTo>
                    <a:pt x="56159" y="4274693"/>
                  </a:moveTo>
                  <a:lnTo>
                    <a:pt x="11988" y="4274693"/>
                  </a:lnTo>
                  <a:lnTo>
                    <a:pt x="0" y="4330827"/>
                  </a:lnTo>
                  <a:lnTo>
                    <a:pt x="28041" y="4398315"/>
                  </a:lnTo>
                  <a:lnTo>
                    <a:pt x="56159" y="4274693"/>
                  </a:lnTo>
                  <a:close/>
                </a:path>
                <a:path w="133985" h="5617209">
                  <a:moveTo>
                    <a:pt x="80746" y="5568543"/>
                  </a:moveTo>
                  <a:lnTo>
                    <a:pt x="13804" y="5564797"/>
                  </a:lnTo>
                  <a:lnTo>
                    <a:pt x="13804" y="5609869"/>
                  </a:lnTo>
                  <a:lnTo>
                    <a:pt x="24523" y="5617197"/>
                  </a:lnTo>
                  <a:lnTo>
                    <a:pt x="80746" y="5568543"/>
                  </a:lnTo>
                  <a:close/>
                </a:path>
                <a:path w="133985" h="5617209">
                  <a:moveTo>
                    <a:pt x="133578" y="0"/>
                  </a:moveTo>
                  <a:lnTo>
                    <a:pt x="89395" y="0"/>
                  </a:lnTo>
                  <a:lnTo>
                    <a:pt x="77304" y="56134"/>
                  </a:lnTo>
                  <a:lnTo>
                    <a:pt x="105448" y="123532"/>
                  </a:lnTo>
                  <a:lnTo>
                    <a:pt x="133578" y="0"/>
                  </a:lnTo>
                  <a:close/>
                </a:path>
              </a:pathLst>
            </a:custGeom>
            <a:solidFill>
              <a:srgbClr val="726658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79051" y="4989507"/>
              <a:ext cx="77558" cy="74815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856131" y="4500715"/>
              <a:ext cx="77609" cy="74866"/>
            </a:xfrm>
            <a:prstGeom prst="rect">
              <a:avLst/>
            </a:prstGeom>
          </p:spPr>
        </p:pic>
        <p:sp>
          <p:nvSpPr>
            <p:cNvPr id="134" name="object 134"/>
            <p:cNvSpPr/>
            <p:nvPr/>
          </p:nvSpPr>
          <p:spPr>
            <a:xfrm>
              <a:off x="2005507" y="8999702"/>
              <a:ext cx="166370" cy="251460"/>
            </a:xfrm>
            <a:custGeom>
              <a:avLst/>
              <a:gdLst/>
              <a:ahLst/>
              <a:cxnLst/>
              <a:rect l="l" t="t" r="r" b="b"/>
              <a:pathLst>
                <a:path w="166369" h="251459">
                  <a:moveTo>
                    <a:pt x="53568" y="179806"/>
                  </a:moveTo>
                  <a:lnTo>
                    <a:pt x="21374" y="168592"/>
                  </a:lnTo>
                  <a:lnTo>
                    <a:pt x="0" y="221107"/>
                  </a:lnTo>
                  <a:lnTo>
                    <a:pt x="2705" y="239750"/>
                  </a:lnTo>
                  <a:lnTo>
                    <a:pt x="53568" y="179806"/>
                  </a:lnTo>
                  <a:close/>
                </a:path>
                <a:path w="166369" h="251459">
                  <a:moveTo>
                    <a:pt x="145834" y="0"/>
                  </a:moveTo>
                  <a:lnTo>
                    <a:pt x="101650" y="0"/>
                  </a:lnTo>
                  <a:lnTo>
                    <a:pt x="89598" y="56273"/>
                  </a:lnTo>
                  <a:lnTo>
                    <a:pt x="117767" y="123558"/>
                  </a:lnTo>
                  <a:lnTo>
                    <a:pt x="145834" y="0"/>
                  </a:lnTo>
                  <a:close/>
                </a:path>
                <a:path w="166369" h="251459">
                  <a:moveTo>
                    <a:pt x="165823" y="202272"/>
                  </a:moveTo>
                  <a:lnTo>
                    <a:pt x="99034" y="198577"/>
                  </a:lnTo>
                  <a:lnTo>
                    <a:pt x="99034" y="243459"/>
                  </a:lnTo>
                  <a:lnTo>
                    <a:pt x="109740" y="250926"/>
                  </a:lnTo>
                  <a:lnTo>
                    <a:pt x="165823" y="202272"/>
                  </a:lnTo>
                  <a:close/>
                </a:path>
              </a:pathLst>
            </a:custGeom>
            <a:solidFill>
              <a:srgbClr val="726658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5" name="object 1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951963" y="8992317"/>
              <a:ext cx="77673" cy="74879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017896" y="10588932"/>
              <a:ext cx="77558" cy="74841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833030" y="3126009"/>
              <a:ext cx="75831" cy="75996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883056" y="7811268"/>
              <a:ext cx="77622" cy="74815"/>
            </a:xfrm>
            <a:prstGeom prst="rect">
              <a:avLst/>
            </a:prstGeom>
          </p:spPr>
        </p:pic>
        <p:sp>
          <p:nvSpPr>
            <p:cNvPr id="139" name="object 139"/>
            <p:cNvSpPr/>
            <p:nvPr/>
          </p:nvSpPr>
          <p:spPr>
            <a:xfrm>
              <a:off x="1800364" y="12"/>
              <a:ext cx="1378585" cy="3634104"/>
            </a:xfrm>
            <a:custGeom>
              <a:avLst/>
              <a:gdLst/>
              <a:ahLst/>
              <a:cxnLst/>
              <a:rect l="l" t="t" r="r" b="b"/>
              <a:pathLst>
                <a:path w="1378585" h="3634104">
                  <a:moveTo>
                    <a:pt x="56070" y="2386203"/>
                  </a:moveTo>
                  <a:lnTo>
                    <a:pt x="12014" y="2386203"/>
                  </a:lnTo>
                  <a:lnTo>
                    <a:pt x="0" y="2442438"/>
                  </a:lnTo>
                  <a:lnTo>
                    <a:pt x="28067" y="2509774"/>
                  </a:lnTo>
                  <a:lnTo>
                    <a:pt x="56070" y="2386203"/>
                  </a:lnTo>
                  <a:close/>
                </a:path>
                <a:path w="1378585" h="3634104">
                  <a:moveTo>
                    <a:pt x="76238" y="3584841"/>
                  </a:moveTo>
                  <a:lnTo>
                    <a:pt x="9296" y="3581120"/>
                  </a:lnTo>
                  <a:lnTo>
                    <a:pt x="9296" y="3626066"/>
                  </a:lnTo>
                  <a:lnTo>
                    <a:pt x="19951" y="3633597"/>
                  </a:lnTo>
                  <a:lnTo>
                    <a:pt x="76238" y="3584841"/>
                  </a:lnTo>
                  <a:close/>
                </a:path>
                <a:path w="1378585" h="3634104">
                  <a:moveTo>
                    <a:pt x="124790" y="0"/>
                  </a:moveTo>
                  <a:lnTo>
                    <a:pt x="59194" y="0"/>
                  </a:lnTo>
                  <a:lnTo>
                    <a:pt x="59194" y="40043"/>
                  </a:lnTo>
                  <a:lnTo>
                    <a:pt x="69875" y="47536"/>
                  </a:lnTo>
                  <a:lnTo>
                    <a:pt x="124790" y="0"/>
                  </a:lnTo>
                  <a:close/>
                </a:path>
                <a:path w="1378585" h="3634104">
                  <a:moveTo>
                    <a:pt x="204635" y="3495002"/>
                  </a:moveTo>
                  <a:lnTo>
                    <a:pt x="193890" y="3468840"/>
                  </a:lnTo>
                  <a:lnTo>
                    <a:pt x="148463" y="3517481"/>
                  </a:lnTo>
                  <a:lnTo>
                    <a:pt x="196608" y="3558730"/>
                  </a:lnTo>
                  <a:lnTo>
                    <a:pt x="204635" y="3495002"/>
                  </a:lnTo>
                  <a:close/>
                </a:path>
                <a:path w="1378585" h="3634104">
                  <a:moveTo>
                    <a:pt x="1266024" y="327596"/>
                  </a:moveTo>
                  <a:lnTo>
                    <a:pt x="1233855" y="316433"/>
                  </a:lnTo>
                  <a:lnTo>
                    <a:pt x="1212430" y="368782"/>
                  </a:lnTo>
                  <a:lnTo>
                    <a:pt x="1215224" y="387489"/>
                  </a:lnTo>
                  <a:lnTo>
                    <a:pt x="1266024" y="327596"/>
                  </a:lnTo>
                  <a:close/>
                </a:path>
                <a:path w="1378585" h="3634104">
                  <a:moveTo>
                    <a:pt x="1358328" y="147891"/>
                  </a:moveTo>
                  <a:lnTo>
                    <a:pt x="1314183" y="147891"/>
                  </a:lnTo>
                  <a:lnTo>
                    <a:pt x="1302143" y="204050"/>
                  </a:lnTo>
                  <a:lnTo>
                    <a:pt x="1330185" y="271437"/>
                  </a:lnTo>
                  <a:lnTo>
                    <a:pt x="1358328" y="147891"/>
                  </a:lnTo>
                  <a:close/>
                </a:path>
                <a:path w="1378585" h="3634104">
                  <a:moveTo>
                    <a:pt x="1378381" y="350012"/>
                  </a:moveTo>
                  <a:lnTo>
                    <a:pt x="1311440" y="346265"/>
                  </a:lnTo>
                  <a:lnTo>
                    <a:pt x="1311440" y="391287"/>
                  </a:lnTo>
                  <a:lnTo>
                    <a:pt x="1322197" y="398792"/>
                  </a:lnTo>
                  <a:lnTo>
                    <a:pt x="1378381" y="350012"/>
                  </a:lnTo>
                  <a:close/>
                </a:path>
              </a:pathLst>
            </a:custGeom>
            <a:solidFill>
              <a:srgbClr val="726658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" name="object 14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959357" y="140449"/>
              <a:ext cx="77597" cy="74853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1090193" y="72846"/>
              <a:ext cx="2211705" cy="326390"/>
            </a:xfrm>
            <a:custGeom>
              <a:avLst/>
              <a:gdLst/>
              <a:ahLst/>
              <a:cxnLst/>
              <a:rect l="l" t="t" r="r" b="b"/>
              <a:pathLst>
                <a:path w="2211704" h="326390">
                  <a:moveTo>
                    <a:pt x="53479" y="254762"/>
                  </a:moveTo>
                  <a:lnTo>
                    <a:pt x="21399" y="243598"/>
                  </a:lnTo>
                  <a:lnTo>
                    <a:pt x="0" y="295948"/>
                  </a:lnTo>
                  <a:lnTo>
                    <a:pt x="2679" y="314655"/>
                  </a:lnTo>
                  <a:lnTo>
                    <a:pt x="53479" y="254762"/>
                  </a:lnTo>
                  <a:close/>
                </a:path>
                <a:path w="2211704" h="326390">
                  <a:moveTo>
                    <a:pt x="145796" y="75057"/>
                  </a:moveTo>
                  <a:lnTo>
                    <a:pt x="101625" y="75057"/>
                  </a:lnTo>
                  <a:lnTo>
                    <a:pt x="89623" y="131216"/>
                  </a:lnTo>
                  <a:lnTo>
                    <a:pt x="117716" y="198602"/>
                  </a:lnTo>
                  <a:lnTo>
                    <a:pt x="145796" y="75057"/>
                  </a:lnTo>
                  <a:close/>
                </a:path>
                <a:path w="2211704" h="326390">
                  <a:moveTo>
                    <a:pt x="165862" y="277177"/>
                  </a:moveTo>
                  <a:lnTo>
                    <a:pt x="98971" y="273431"/>
                  </a:lnTo>
                  <a:lnTo>
                    <a:pt x="98971" y="318452"/>
                  </a:lnTo>
                  <a:lnTo>
                    <a:pt x="109728" y="325958"/>
                  </a:lnTo>
                  <a:lnTo>
                    <a:pt x="165862" y="277177"/>
                  </a:lnTo>
                  <a:close/>
                </a:path>
                <a:path w="2211704" h="326390">
                  <a:moveTo>
                    <a:pt x="2211667" y="26250"/>
                  </a:moveTo>
                  <a:lnTo>
                    <a:pt x="2201062" y="0"/>
                  </a:lnTo>
                  <a:lnTo>
                    <a:pt x="2155583" y="48768"/>
                  </a:lnTo>
                  <a:lnTo>
                    <a:pt x="2203678" y="89839"/>
                  </a:lnTo>
                  <a:lnTo>
                    <a:pt x="2211667" y="26250"/>
                  </a:lnTo>
                  <a:close/>
                </a:path>
              </a:pathLst>
            </a:custGeom>
            <a:solidFill>
              <a:srgbClr val="726658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" name="object 14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36672" y="140449"/>
              <a:ext cx="77546" cy="74853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152882" y="72846"/>
              <a:ext cx="1226820" cy="326390"/>
            </a:xfrm>
            <a:custGeom>
              <a:avLst/>
              <a:gdLst/>
              <a:ahLst/>
              <a:cxnLst/>
              <a:rect l="l" t="t" r="r" b="b"/>
              <a:pathLst>
                <a:path w="1226820" h="326390">
                  <a:moveTo>
                    <a:pt x="53505" y="254762"/>
                  </a:moveTo>
                  <a:lnTo>
                    <a:pt x="21412" y="243598"/>
                  </a:lnTo>
                  <a:lnTo>
                    <a:pt x="0" y="295948"/>
                  </a:lnTo>
                  <a:lnTo>
                    <a:pt x="2654" y="314655"/>
                  </a:lnTo>
                  <a:lnTo>
                    <a:pt x="53505" y="254762"/>
                  </a:lnTo>
                  <a:close/>
                </a:path>
                <a:path w="1226820" h="326390">
                  <a:moveTo>
                    <a:pt x="145783" y="75057"/>
                  </a:moveTo>
                  <a:lnTo>
                    <a:pt x="101625" y="75057"/>
                  </a:lnTo>
                  <a:lnTo>
                    <a:pt x="89573" y="131216"/>
                  </a:lnTo>
                  <a:lnTo>
                    <a:pt x="117716" y="198602"/>
                  </a:lnTo>
                  <a:lnTo>
                    <a:pt x="145783" y="75057"/>
                  </a:lnTo>
                  <a:close/>
                </a:path>
                <a:path w="1226820" h="326390">
                  <a:moveTo>
                    <a:pt x="165849" y="277177"/>
                  </a:moveTo>
                  <a:lnTo>
                    <a:pt x="98971" y="273431"/>
                  </a:lnTo>
                  <a:lnTo>
                    <a:pt x="98971" y="318452"/>
                  </a:lnTo>
                  <a:lnTo>
                    <a:pt x="109664" y="325958"/>
                  </a:lnTo>
                  <a:lnTo>
                    <a:pt x="165849" y="277177"/>
                  </a:lnTo>
                  <a:close/>
                </a:path>
                <a:path w="1226820" h="326390">
                  <a:moveTo>
                    <a:pt x="1226337" y="26250"/>
                  </a:moveTo>
                  <a:lnTo>
                    <a:pt x="1215656" y="0"/>
                  </a:lnTo>
                  <a:lnTo>
                    <a:pt x="1170190" y="48768"/>
                  </a:lnTo>
                  <a:lnTo>
                    <a:pt x="1218272" y="89839"/>
                  </a:lnTo>
                  <a:lnTo>
                    <a:pt x="1226337" y="26250"/>
                  </a:lnTo>
                  <a:close/>
                </a:path>
              </a:pathLst>
            </a:custGeom>
            <a:solidFill>
              <a:srgbClr val="726658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14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9364" y="140449"/>
              <a:ext cx="77609" cy="74853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146583" y="0"/>
              <a:ext cx="7413625" cy="10692130"/>
            </a:xfrm>
            <a:custGeom>
              <a:avLst/>
              <a:gdLst/>
              <a:ahLst/>
              <a:cxnLst/>
              <a:rect l="l" t="t" r="r" b="b"/>
              <a:pathLst>
                <a:path w="7413625" h="10692130">
                  <a:moveTo>
                    <a:pt x="41160" y="0"/>
                  </a:moveTo>
                  <a:lnTo>
                    <a:pt x="0" y="0"/>
                  </a:lnTo>
                  <a:lnTo>
                    <a:pt x="0" y="10692003"/>
                  </a:lnTo>
                  <a:lnTo>
                    <a:pt x="41160" y="10692003"/>
                  </a:lnTo>
                  <a:lnTo>
                    <a:pt x="41160" y="0"/>
                  </a:lnTo>
                  <a:close/>
                </a:path>
                <a:path w="7413625" h="10692130">
                  <a:moveTo>
                    <a:pt x="166103" y="0"/>
                  </a:moveTo>
                  <a:lnTo>
                    <a:pt x="124942" y="0"/>
                  </a:lnTo>
                  <a:lnTo>
                    <a:pt x="124942" y="10692003"/>
                  </a:lnTo>
                  <a:lnTo>
                    <a:pt x="166103" y="10692003"/>
                  </a:lnTo>
                  <a:lnTo>
                    <a:pt x="166103" y="0"/>
                  </a:lnTo>
                  <a:close/>
                </a:path>
                <a:path w="7413625" h="10692130">
                  <a:moveTo>
                    <a:pt x="291033" y="0"/>
                  </a:moveTo>
                  <a:lnTo>
                    <a:pt x="249897" y="0"/>
                  </a:lnTo>
                  <a:lnTo>
                    <a:pt x="249897" y="10692003"/>
                  </a:lnTo>
                  <a:lnTo>
                    <a:pt x="291033" y="10692003"/>
                  </a:lnTo>
                  <a:lnTo>
                    <a:pt x="291033" y="0"/>
                  </a:lnTo>
                  <a:close/>
                </a:path>
                <a:path w="7413625" h="10692130">
                  <a:moveTo>
                    <a:pt x="415975" y="0"/>
                  </a:moveTo>
                  <a:lnTo>
                    <a:pt x="374853" y="0"/>
                  </a:lnTo>
                  <a:lnTo>
                    <a:pt x="374853" y="10692003"/>
                  </a:lnTo>
                  <a:lnTo>
                    <a:pt x="415975" y="10692003"/>
                  </a:lnTo>
                  <a:lnTo>
                    <a:pt x="415975" y="0"/>
                  </a:lnTo>
                  <a:close/>
                </a:path>
                <a:path w="7413625" h="10692130">
                  <a:moveTo>
                    <a:pt x="540981" y="0"/>
                  </a:moveTo>
                  <a:lnTo>
                    <a:pt x="499859" y="0"/>
                  </a:lnTo>
                  <a:lnTo>
                    <a:pt x="499859" y="10692003"/>
                  </a:lnTo>
                  <a:lnTo>
                    <a:pt x="540981" y="10692003"/>
                  </a:lnTo>
                  <a:lnTo>
                    <a:pt x="540981" y="0"/>
                  </a:lnTo>
                  <a:close/>
                </a:path>
                <a:path w="7413625" h="10692130">
                  <a:moveTo>
                    <a:pt x="665861" y="0"/>
                  </a:moveTo>
                  <a:lnTo>
                    <a:pt x="624776" y="0"/>
                  </a:lnTo>
                  <a:lnTo>
                    <a:pt x="624776" y="10692003"/>
                  </a:lnTo>
                  <a:lnTo>
                    <a:pt x="665861" y="10692003"/>
                  </a:lnTo>
                  <a:lnTo>
                    <a:pt x="665861" y="0"/>
                  </a:lnTo>
                  <a:close/>
                </a:path>
                <a:path w="7413625" h="10692130">
                  <a:moveTo>
                    <a:pt x="790892" y="0"/>
                  </a:moveTo>
                  <a:lnTo>
                    <a:pt x="749782" y="0"/>
                  </a:lnTo>
                  <a:lnTo>
                    <a:pt x="749782" y="10692003"/>
                  </a:lnTo>
                  <a:lnTo>
                    <a:pt x="790892" y="10692003"/>
                  </a:lnTo>
                  <a:lnTo>
                    <a:pt x="790892" y="0"/>
                  </a:lnTo>
                  <a:close/>
                </a:path>
                <a:path w="7413625" h="10692130">
                  <a:moveTo>
                    <a:pt x="915809" y="0"/>
                  </a:moveTo>
                  <a:lnTo>
                    <a:pt x="874649" y="0"/>
                  </a:lnTo>
                  <a:lnTo>
                    <a:pt x="874649" y="10692003"/>
                  </a:lnTo>
                  <a:lnTo>
                    <a:pt x="915809" y="10692003"/>
                  </a:lnTo>
                  <a:lnTo>
                    <a:pt x="915809" y="0"/>
                  </a:lnTo>
                  <a:close/>
                </a:path>
                <a:path w="7413625" h="10692130">
                  <a:moveTo>
                    <a:pt x="1040815" y="0"/>
                  </a:moveTo>
                  <a:lnTo>
                    <a:pt x="999642" y="0"/>
                  </a:lnTo>
                  <a:lnTo>
                    <a:pt x="999642" y="10692003"/>
                  </a:lnTo>
                  <a:lnTo>
                    <a:pt x="1040815" y="10692003"/>
                  </a:lnTo>
                  <a:lnTo>
                    <a:pt x="1040815" y="0"/>
                  </a:lnTo>
                  <a:close/>
                </a:path>
                <a:path w="7413625" h="10692130">
                  <a:moveTo>
                    <a:pt x="1165694" y="0"/>
                  </a:moveTo>
                  <a:lnTo>
                    <a:pt x="1124559" y="0"/>
                  </a:lnTo>
                  <a:lnTo>
                    <a:pt x="1124559" y="10692003"/>
                  </a:lnTo>
                  <a:lnTo>
                    <a:pt x="1165694" y="10692003"/>
                  </a:lnTo>
                  <a:lnTo>
                    <a:pt x="1165694" y="0"/>
                  </a:lnTo>
                  <a:close/>
                </a:path>
                <a:path w="7413625" h="10692130">
                  <a:moveTo>
                    <a:pt x="1290624" y="0"/>
                  </a:moveTo>
                  <a:lnTo>
                    <a:pt x="1249502" y="0"/>
                  </a:lnTo>
                  <a:lnTo>
                    <a:pt x="1249502" y="10692003"/>
                  </a:lnTo>
                  <a:lnTo>
                    <a:pt x="1290624" y="10692003"/>
                  </a:lnTo>
                  <a:lnTo>
                    <a:pt x="1290624" y="0"/>
                  </a:lnTo>
                  <a:close/>
                </a:path>
                <a:path w="7413625" h="10692130">
                  <a:moveTo>
                    <a:pt x="1415567" y="0"/>
                  </a:moveTo>
                  <a:lnTo>
                    <a:pt x="1374533" y="0"/>
                  </a:lnTo>
                  <a:lnTo>
                    <a:pt x="1374533" y="10692003"/>
                  </a:lnTo>
                  <a:lnTo>
                    <a:pt x="1415567" y="10692003"/>
                  </a:lnTo>
                  <a:lnTo>
                    <a:pt x="1415567" y="0"/>
                  </a:lnTo>
                  <a:close/>
                </a:path>
                <a:path w="7413625" h="10692130">
                  <a:moveTo>
                    <a:pt x="1540548" y="0"/>
                  </a:moveTo>
                  <a:lnTo>
                    <a:pt x="1499400" y="0"/>
                  </a:lnTo>
                  <a:lnTo>
                    <a:pt x="1499400" y="10692003"/>
                  </a:lnTo>
                  <a:lnTo>
                    <a:pt x="1540548" y="10692003"/>
                  </a:lnTo>
                  <a:lnTo>
                    <a:pt x="1540548" y="0"/>
                  </a:lnTo>
                  <a:close/>
                </a:path>
                <a:path w="7413625" h="10692130">
                  <a:moveTo>
                    <a:pt x="1665490" y="0"/>
                  </a:moveTo>
                  <a:lnTo>
                    <a:pt x="1624342" y="0"/>
                  </a:lnTo>
                  <a:lnTo>
                    <a:pt x="1624342" y="10692003"/>
                  </a:lnTo>
                  <a:lnTo>
                    <a:pt x="1665490" y="10692003"/>
                  </a:lnTo>
                  <a:lnTo>
                    <a:pt x="1665490" y="0"/>
                  </a:lnTo>
                  <a:close/>
                </a:path>
                <a:path w="7413625" h="10692130">
                  <a:moveTo>
                    <a:pt x="1790484" y="0"/>
                  </a:moveTo>
                  <a:lnTo>
                    <a:pt x="1749272" y="0"/>
                  </a:lnTo>
                  <a:lnTo>
                    <a:pt x="1749272" y="10692003"/>
                  </a:lnTo>
                  <a:lnTo>
                    <a:pt x="1790484" y="10692003"/>
                  </a:lnTo>
                  <a:lnTo>
                    <a:pt x="1790484" y="0"/>
                  </a:lnTo>
                  <a:close/>
                </a:path>
                <a:path w="7413625" h="10692130">
                  <a:moveTo>
                    <a:pt x="1915477" y="0"/>
                  </a:moveTo>
                  <a:lnTo>
                    <a:pt x="1874316" y="0"/>
                  </a:lnTo>
                  <a:lnTo>
                    <a:pt x="1874316" y="10692003"/>
                  </a:lnTo>
                  <a:lnTo>
                    <a:pt x="1915477" y="10692003"/>
                  </a:lnTo>
                  <a:lnTo>
                    <a:pt x="1915477" y="0"/>
                  </a:lnTo>
                  <a:close/>
                </a:path>
                <a:path w="7413625" h="10692130">
                  <a:moveTo>
                    <a:pt x="2040369" y="0"/>
                  </a:moveTo>
                  <a:lnTo>
                    <a:pt x="1999246" y="0"/>
                  </a:lnTo>
                  <a:lnTo>
                    <a:pt x="1999246" y="10692003"/>
                  </a:lnTo>
                  <a:lnTo>
                    <a:pt x="2040369" y="10692003"/>
                  </a:lnTo>
                  <a:lnTo>
                    <a:pt x="2040369" y="0"/>
                  </a:lnTo>
                  <a:close/>
                </a:path>
                <a:path w="7413625" h="10692130">
                  <a:moveTo>
                    <a:pt x="2165324" y="0"/>
                  </a:moveTo>
                  <a:lnTo>
                    <a:pt x="2124202" y="0"/>
                  </a:lnTo>
                  <a:lnTo>
                    <a:pt x="2124202" y="10692003"/>
                  </a:lnTo>
                  <a:lnTo>
                    <a:pt x="2165324" y="10692003"/>
                  </a:lnTo>
                  <a:lnTo>
                    <a:pt x="2165324" y="0"/>
                  </a:lnTo>
                  <a:close/>
                </a:path>
                <a:path w="7413625" h="10692130">
                  <a:moveTo>
                    <a:pt x="2290292" y="0"/>
                  </a:moveTo>
                  <a:lnTo>
                    <a:pt x="2249144" y="0"/>
                  </a:lnTo>
                  <a:lnTo>
                    <a:pt x="2249144" y="10692003"/>
                  </a:lnTo>
                  <a:lnTo>
                    <a:pt x="2290292" y="10692003"/>
                  </a:lnTo>
                  <a:lnTo>
                    <a:pt x="2290292" y="0"/>
                  </a:lnTo>
                  <a:close/>
                </a:path>
                <a:path w="7413625" h="10692130">
                  <a:moveTo>
                    <a:pt x="2415248" y="0"/>
                  </a:moveTo>
                  <a:lnTo>
                    <a:pt x="2374100" y="0"/>
                  </a:lnTo>
                  <a:lnTo>
                    <a:pt x="2374100" y="10692003"/>
                  </a:lnTo>
                  <a:lnTo>
                    <a:pt x="2415248" y="10692003"/>
                  </a:lnTo>
                  <a:lnTo>
                    <a:pt x="2415248" y="0"/>
                  </a:lnTo>
                  <a:close/>
                </a:path>
                <a:path w="7413625" h="10692130">
                  <a:moveTo>
                    <a:pt x="2540216" y="0"/>
                  </a:moveTo>
                  <a:lnTo>
                    <a:pt x="2499017" y="0"/>
                  </a:lnTo>
                  <a:lnTo>
                    <a:pt x="2499017" y="10692003"/>
                  </a:lnTo>
                  <a:lnTo>
                    <a:pt x="2540216" y="10692003"/>
                  </a:lnTo>
                  <a:lnTo>
                    <a:pt x="2540216" y="0"/>
                  </a:lnTo>
                  <a:close/>
                </a:path>
                <a:path w="7413625" h="10692130">
                  <a:moveTo>
                    <a:pt x="2665196" y="0"/>
                  </a:moveTo>
                  <a:lnTo>
                    <a:pt x="2624036" y="0"/>
                  </a:lnTo>
                  <a:lnTo>
                    <a:pt x="2624036" y="10692003"/>
                  </a:lnTo>
                  <a:lnTo>
                    <a:pt x="2665196" y="10692003"/>
                  </a:lnTo>
                  <a:lnTo>
                    <a:pt x="2665196" y="0"/>
                  </a:lnTo>
                  <a:close/>
                </a:path>
                <a:path w="7413625" h="10692130">
                  <a:moveTo>
                    <a:pt x="2790113" y="0"/>
                  </a:moveTo>
                  <a:lnTo>
                    <a:pt x="2748940" y="0"/>
                  </a:lnTo>
                  <a:lnTo>
                    <a:pt x="2748940" y="10692003"/>
                  </a:lnTo>
                  <a:lnTo>
                    <a:pt x="2790113" y="10692003"/>
                  </a:lnTo>
                  <a:lnTo>
                    <a:pt x="2790113" y="0"/>
                  </a:lnTo>
                  <a:close/>
                </a:path>
                <a:path w="7413625" h="10692130">
                  <a:moveTo>
                    <a:pt x="2915031" y="0"/>
                  </a:moveTo>
                  <a:lnTo>
                    <a:pt x="2873908" y="0"/>
                  </a:lnTo>
                  <a:lnTo>
                    <a:pt x="2873908" y="10692003"/>
                  </a:lnTo>
                  <a:lnTo>
                    <a:pt x="2915031" y="10692003"/>
                  </a:lnTo>
                  <a:lnTo>
                    <a:pt x="2915031" y="0"/>
                  </a:lnTo>
                  <a:close/>
                </a:path>
                <a:path w="7413625" h="10692130">
                  <a:moveTo>
                    <a:pt x="3039922" y="0"/>
                  </a:moveTo>
                  <a:lnTo>
                    <a:pt x="2998889" y="0"/>
                  </a:lnTo>
                  <a:lnTo>
                    <a:pt x="2998889" y="10692003"/>
                  </a:lnTo>
                  <a:lnTo>
                    <a:pt x="3039922" y="10692003"/>
                  </a:lnTo>
                  <a:lnTo>
                    <a:pt x="3039922" y="0"/>
                  </a:lnTo>
                  <a:close/>
                </a:path>
                <a:path w="7413625" h="10692130">
                  <a:moveTo>
                    <a:pt x="3164979" y="0"/>
                  </a:moveTo>
                  <a:lnTo>
                    <a:pt x="3123831" y="0"/>
                  </a:lnTo>
                  <a:lnTo>
                    <a:pt x="3123831" y="10692003"/>
                  </a:lnTo>
                  <a:lnTo>
                    <a:pt x="3164979" y="10692003"/>
                  </a:lnTo>
                  <a:lnTo>
                    <a:pt x="3164979" y="0"/>
                  </a:lnTo>
                  <a:close/>
                </a:path>
                <a:path w="7413625" h="10692130">
                  <a:moveTo>
                    <a:pt x="3289922" y="0"/>
                  </a:moveTo>
                  <a:lnTo>
                    <a:pt x="3248799" y="0"/>
                  </a:lnTo>
                  <a:lnTo>
                    <a:pt x="3248799" y="10692003"/>
                  </a:lnTo>
                  <a:lnTo>
                    <a:pt x="3289922" y="10692003"/>
                  </a:lnTo>
                  <a:lnTo>
                    <a:pt x="3289922" y="0"/>
                  </a:lnTo>
                  <a:close/>
                </a:path>
                <a:path w="7413625" h="10692130">
                  <a:moveTo>
                    <a:pt x="3414839" y="0"/>
                  </a:moveTo>
                  <a:lnTo>
                    <a:pt x="3373755" y="0"/>
                  </a:lnTo>
                  <a:lnTo>
                    <a:pt x="3373755" y="10692003"/>
                  </a:lnTo>
                  <a:lnTo>
                    <a:pt x="3414839" y="10692003"/>
                  </a:lnTo>
                  <a:lnTo>
                    <a:pt x="3414839" y="0"/>
                  </a:lnTo>
                  <a:close/>
                </a:path>
                <a:path w="7413625" h="10692130">
                  <a:moveTo>
                    <a:pt x="3539845" y="0"/>
                  </a:moveTo>
                  <a:lnTo>
                    <a:pt x="3498697" y="0"/>
                  </a:lnTo>
                  <a:lnTo>
                    <a:pt x="3498697" y="10692003"/>
                  </a:lnTo>
                  <a:lnTo>
                    <a:pt x="3539845" y="10692003"/>
                  </a:lnTo>
                  <a:lnTo>
                    <a:pt x="3539845" y="0"/>
                  </a:lnTo>
                  <a:close/>
                </a:path>
                <a:path w="7413625" h="10692130">
                  <a:moveTo>
                    <a:pt x="3664750" y="0"/>
                  </a:moveTo>
                  <a:lnTo>
                    <a:pt x="3623576" y="0"/>
                  </a:lnTo>
                  <a:lnTo>
                    <a:pt x="3623576" y="10692003"/>
                  </a:lnTo>
                  <a:lnTo>
                    <a:pt x="3664750" y="10692003"/>
                  </a:lnTo>
                  <a:lnTo>
                    <a:pt x="3664750" y="0"/>
                  </a:lnTo>
                  <a:close/>
                </a:path>
                <a:path w="7413625" h="10692130">
                  <a:moveTo>
                    <a:pt x="3789743" y="0"/>
                  </a:moveTo>
                  <a:lnTo>
                    <a:pt x="3748621" y="0"/>
                  </a:lnTo>
                  <a:lnTo>
                    <a:pt x="3748621" y="10692003"/>
                  </a:lnTo>
                  <a:lnTo>
                    <a:pt x="3789743" y="10692003"/>
                  </a:lnTo>
                  <a:lnTo>
                    <a:pt x="3789743" y="0"/>
                  </a:lnTo>
                  <a:close/>
                </a:path>
                <a:path w="7413625" h="10692130">
                  <a:moveTo>
                    <a:pt x="3914724" y="0"/>
                  </a:moveTo>
                  <a:lnTo>
                    <a:pt x="3873500" y="0"/>
                  </a:lnTo>
                  <a:lnTo>
                    <a:pt x="3873500" y="10692003"/>
                  </a:lnTo>
                  <a:lnTo>
                    <a:pt x="3914724" y="10692003"/>
                  </a:lnTo>
                  <a:lnTo>
                    <a:pt x="3914724" y="0"/>
                  </a:lnTo>
                  <a:close/>
                </a:path>
                <a:path w="7413625" h="10692130">
                  <a:moveTo>
                    <a:pt x="4039603" y="0"/>
                  </a:moveTo>
                  <a:lnTo>
                    <a:pt x="3998480" y="0"/>
                  </a:lnTo>
                  <a:lnTo>
                    <a:pt x="3998480" y="10692003"/>
                  </a:lnTo>
                  <a:lnTo>
                    <a:pt x="4039603" y="10692003"/>
                  </a:lnTo>
                  <a:lnTo>
                    <a:pt x="4039603" y="0"/>
                  </a:lnTo>
                  <a:close/>
                </a:path>
                <a:path w="7413625" h="10692130">
                  <a:moveTo>
                    <a:pt x="4164609" y="0"/>
                  </a:moveTo>
                  <a:lnTo>
                    <a:pt x="4123474" y="0"/>
                  </a:lnTo>
                  <a:lnTo>
                    <a:pt x="4123474" y="10692003"/>
                  </a:lnTo>
                  <a:lnTo>
                    <a:pt x="4164609" y="10692003"/>
                  </a:lnTo>
                  <a:lnTo>
                    <a:pt x="4164609" y="0"/>
                  </a:lnTo>
                  <a:close/>
                </a:path>
                <a:path w="7413625" h="10692130">
                  <a:moveTo>
                    <a:pt x="4289539" y="0"/>
                  </a:moveTo>
                  <a:lnTo>
                    <a:pt x="4248391" y="0"/>
                  </a:lnTo>
                  <a:lnTo>
                    <a:pt x="4248391" y="10692003"/>
                  </a:lnTo>
                  <a:lnTo>
                    <a:pt x="4289539" y="10692003"/>
                  </a:lnTo>
                  <a:lnTo>
                    <a:pt x="4289539" y="0"/>
                  </a:lnTo>
                  <a:close/>
                </a:path>
                <a:path w="7413625" h="10692130">
                  <a:moveTo>
                    <a:pt x="4414482" y="0"/>
                  </a:moveTo>
                  <a:lnTo>
                    <a:pt x="4373308" y="0"/>
                  </a:lnTo>
                  <a:lnTo>
                    <a:pt x="4373308" y="10692003"/>
                  </a:lnTo>
                  <a:lnTo>
                    <a:pt x="4414482" y="10692003"/>
                  </a:lnTo>
                  <a:lnTo>
                    <a:pt x="4414482" y="0"/>
                  </a:lnTo>
                  <a:close/>
                </a:path>
                <a:path w="7413625" h="10692130">
                  <a:moveTo>
                    <a:pt x="4539450" y="0"/>
                  </a:moveTo>
                  <a:lnTo>
                    <a:pt x="4498289" y="0"/>
                  </a:lnTo>
                  <a:lnTo>
                    <a:pt x="4498289" y="10692003"/>
                  </a:lnTo>
                  <a:lnTo>
                    <a:pt x="4539450" y="10692003"/>
                  </a:lnTo>
                  <a:lnTo>
                    <a:pt x="4539450" y="0"/>
                  </a:lnTo>
                  <a:close/>
                </a:path>
                <a:path w="7413625" h="10692130">
                  <a:moveTo>
                    <a:pt x="4664380" y="0"/>
                  </a:moveTo>
                  <a:lnTo>
                    <a:pt x="4623295" y="0"/>
                  </a:lnTo>
                  <a:lnTo>
                    <a:pt x="4623295" y="10692003"/>
                  </a:lnTo>
                  <a:lnTo>
                    <a:pt x="4664380" y="10692003"/>
                  </a:lnTo>
                  <a:lnTo>
                    <a:pt x="4664380" y="0"/>
                  </a:lnTo>
                  <a:close/>
                </a:path>
                <a:path w="7413625" h="10692130">
                  <a:moveTo>
                    <a:pt x="4789424" y="0"/>
                  </a:moveTo>
                  <a:lnTo>
                    <a:pt x="4748225" y="0"/>
                  </a:lnTo>
                  <a:lnTo>
                    <a:pt x="4748225" y="10692003"/>
                  </a:lnTo>
                  <a:lnTo>
                    <a:pt x="4789424" y="10692003"/>
                  </a:lnTo>
                  <a:lnTo>
                    <a:pt x="4789424" y="0"/>
                  </a:lnTo>
                  <a:close/>
                </a:path>
                <a:path w="7413625" h="10692130">
                  <a:moveTo>
                    <a:pt x="4914303" y="0"/>
                  </a:moveTo>
                  <a:lnTo>
                    <a:pt x="4873091" y="0"/>
                  </a:lnTo>
                  <a:lnTo>
                    <a:pt x="4873091" y="10692003"/>
                  </a:lnTo>
                  <a:lnTo>
                    <a:pt x="4914303" y="10692003"/>
                  </a:lnTo>
                  <a:lnTo>
                    <a:pt x="4914303" y="0"/>
                  </a:lnTo>
                  <a:close/>
                </a:path>
                <a:path w="7413625" h="10692130">
                  <a:moveTo>
                    <a:pt x="5039271" y="0"/>
                  </a:moveTo>
                  <a:lnTo>
                    <a:pt x="4998148" y="0"/>
                  </a:lnTo>
                  <a:lnTo>
                    <a:pt x="4998148" y="10692003"/>
                  </a:lnTo>
                  <a:lnTo>
                    <a:pt x="5039271" y="10692003"/>
                  </a:lnTo>
                  <a:lnTo>
                    <a:pt x="5039271" y="0"/>
                  </a:lnTo>
                  <a:close/>
                </a:path>
                <a:path w="7413625" h="10692130">
                  <a:moveTo>
                    <a:pt x="5164290" y="0"/>
                  </a:moveTo>
                  <a:lnTo>
                    <a:pt x="5123104" y="0"/>
                  </a:lnTo>
                  <a:lnTo>
                    <a:pt x="5123104" y="10692003"/>
                  </a:lnTo>
                  <a:lnTo>
                    <a:pt x="5164290" y="10692003"/>
                  </a:lnTo>
                  <a:lnTo>
                    <a:pt x="5164290" y="0"/>
                  </a:lnTo>
                  <a:close/>
                </a:path>
                <a:path w="7413625" h="10692130">
                  <a:moveTo>
                    <a:pt x="5289118" y="0"/>
                  </a:moveTo>
                  <a:lnTo>
                    <a:pt x="5248008" y="0"/>
                  </a:lnTo>
                  <a:lnTo>
                    <a:pt x="5248008" y="10692003"/>
                  </a:lnTo>
                  <a:lnTo>
                    <a:pt x="5289118" y="10692003"/>
                  </a:lnTo>
                  <a:lnTo>
                    <a:pt x="5289118" y="0"/>
                  </a:lnTo>
                  <a:close/>
                </a:path>
                <a:path w="7413625" h="10692130">
                  <a:moveTo>
                    <a:pt x="5414137" y="0"/>
                  </a:moveTo>
                  <a:lnTo>
                    <a:pt x="5373014" y="0"/>
                  </a:lnTo>
                  <a:lnTo>
                    <a:pt x="5373014" y="10692003"/>
                  </a:lnTo>
                  <a:lnTo>
                    <a:pt x="5414137" y="10692003"/>
                  </a:lnTo>
                  <a:lnTo>
                    <a:pt x="5414137" y="0"/>
                  </a:lnTo>
                  <a:close/>
                </a:path>
                <a:path w="7413625" h="10692130">
                  <a:moveTo>
                    <a:pt x="5539117" y="0"/>
                  </a:moveTo>
                  <a:lnTo>
                    <a:pt x="5497982" y="0"/>
                  </a:lnTo>
                  <a:lnTo>
                    <a:pt x="5497982" y="10692003"/>
                  </a:lnTo>
                  <a:lnTo>
                    <a:pt x="5539117" y="10692003"/>
                  </a:lnTo>
                  <a:lnTo>
                    <a:pt x="5539117" y="0"/>
                  </a:lnTo>
                  <a:close/>
                </a:path>
                <a:path w="7413625" h="10692130">
                  <a:moveTo>
                    <a:pt x="5663971" y="0"/>
                  </a:moveTo>
                  <a:lnTo>
                    <a:pt x="5622861" y="0"/>
                  </a:lnTo>
                  <a:lnTo>
                    <a:pt x="5622861" y="10692003"/>
                  </a:lnTo>
                  <a:lnTo>
                    <a:pt x="5663971" y="10692003"/>
                  </a:lnTo>
                  <a:lnTo>
                    <a:pt x="5663971" y="0"/>
                  </a:lnTo>
                  <a:close/>
                </a:path>
                <a:path w="7413625" h="10692130">
                  <a:moveTo>
                    <a:pt x="5789041" y="0"/>
                  </a:moveTo>
                  <a:lnTo>
                    <a:pt x="5747880" y="0"/>
                  </a:lnTo>
                  <a:lnTo>
                    <a:pt x="5747880" y="10692003"/>
                  </a:lnTo>
                  <a:lnTo>
                    <a:pt x="5789041" y="10692003"/>
                  </a:lnTo>
                  <a:lnTo>
                    <a:pt x="5789041" y="0"/>
                  </a:lnTo>
                  <a:close/>
                </a:path>
                <a:path w="7413625" h="10692130">
                  <a:moveTo>
                    <a:pt x="5913958" y="0"/>
                  </a:moveTo>
                  <a:lnTo>
                    <a:pt x="5872785" y="0"/>
                  </a:lnTo>
                  <a:lnTo>
                    <a:pt x="5872785" y="10692003"/>
                  </a:lnTo>
                  <a:lnTo>
                    <a:pt x="5913958" y="10692003"/>
                  </a:lnTo>
                  <a:lnTo>
                    <a:pt x="5913958" y="0"/>
                  </a:lnTo>
                  <a:close/>
                </a:path>
                <a:path w="7413625" h="10692130">
                  <a:moveTo>
                    <a:pt x="6038888" y="0"/>
                  </a:moveTo>
                  <a:lnTo>
                    <a:pt x="5997740" y="0"/>
                  </a:lnTo>
                  <a:lnTo>
                    <a:pt x="5997740" y="10692003"/>
                  </a:lnTo>
                  <a:lnTo>
                    <a:pt x="6038888" y="10692003"/>
                  </a:lnTo>
                  <a:lnTo>
                    <a:pt x="6038888" y="0"/>
                  </a:lnTo>
                  <a:close/>
                </a:path>
                <a:path w="7413625" h="10692130">
                  <a:moveTo>
                    <a:pt x="6163818" y="0"/>
                  </a:moveTo>
                  <a:lnTo>
                    <a:pt x="6122733" y="0"/>
                  </a:lnTo>
                  <a:lnTo>
                    <a:pt x="6122733" y="10692003"/>
                  </a:lnTo>
                  <a:lnTo>
                    <a:pt x="6163818" y="10692003"/>
                  </a:lnTo>
                  <a:lnTo>
                    <a:pt x="6163818" y="0"/>
                  </a:lnTo>
                  <a:close/>
                </a:path>
                <a:path w="7413625" h="10692130">
                  <a:moveTo>
                    <a:pt x="6288748" y="0"/>
                  </a:moveTo>
                  <a:lnTo>
                    <a:pt x="6247638" y="0"/>
                  </a:lnTo>
                  <a:lnTo>
                    <a:pt x="6247638" y="10692003"/>
                  </a:lnTo>
                  <a:lnTo>
                    <a:pt x="6288748" y="10692003"/>
                  </a:lnTo>
                  <a:lnTo>
                    <a:pt x="6288748" y="0"/>
                  </a:lnTo>
                  <a:close/>
                </a:path>
                <a:path w="7413625" h="10692130">
                  <a:moveTo>
                    <a:pt x="6413817" y="0"/>
                  </a:moveTo>
                  <a:lnTo>
                    <a:pt x="6372619" y="0"/>
                  </a:lnTo>
                  <a:lnTo>
                    <a:pt x="6372619" y="10692003"/>
                  </a:lnTo>
                  <a:lnTo>
                    <a:pt x="6413817" y="10692003"/>
                  </a:lnTo>
                  <a:lnTo>
                    <a:pt x="6413817" y="0"/>
                  </a:lnTo>
                  <a:close/>
                </a:path>
                <a:path w="7413625" h="10692130">
                  <a:moveTo>
                    <a:pt x="6538671" y="0"/>
                  </a:moveTo>
                  <a:lnTo>
                    <a:pt x="6497587" y="0"/>
                  </a:lnTo>
                  <a:lnTo>
                    <a:pt x="6497587" y="10692003"/>
                  </a:lnTo>
                  <a:lnTo>
                    <a:pt x="6538671" y="10692003"/>
                  </a:lnTo>
                  <a:lnTo>
                    <a:pt x="6538671" y="0"/>
                  </a:lnTo>
                  <a:close/>
                </a:path>
                <a:path w="7413625" h="10692130">
                  <a:moveTo>
                    <a:pt x="6663677" y="0"/>
                  </a:moveTo>
                  <a:lnTo>
                    <a:pt x="6622580" y="0"/>
                  </a:lnTo>
                  <a:lnTo>
                    <a:pt x="6622580" y="10692003"/>
                  </a:lnTo>
                  <a:lnTo>
                    <a:pt x="6663677" y="10692003"/>
                  </a:lnTo>
                  <a:lnTo>
                    <a:pt x="6663677" y="0"/>
                  </a:lnTo>
                  <a:close/>
                </a:path>
                <a:path w="7413625" h="10692130">
                  <a:moveTo>
                    <a:pt x="6788620" y="0"/>
                  </a:moveTo>
                  <a:lnTo>
                    <a:pt x="6747523" y="0"/>
                  </a:lnTo>
                  <a:lnTo>
                    <a:pt x="6747523" y="10692003"/>
                  </a:lnTo>
                  <a:lnTo>
                    <a:pt x="6788620" y="10692003"/>
                  </a:lnTo>
                  <a:lnTo>
                    <a:pt x="6788620" y="0"/>
                  </a:lnTo>
                  <a:close/>
                </a:path>
                <a:path w="7413625" h="10692130">
                  <a:moveTo>
                    <a:pt x="6913626" y="0"/>
                  </a:moveTo>
                  <a:lnTo>
                    <a:pt x="6872414" y="0"/>
                  </a:lnTo>
                  <a:lnTo>
                    <a:pt x="6872414" y="10692003"/>
                  </a:lnTo>
                  <a:lnTo>
                    <a:pt x="6913626" y="10692003"/>
                  </a:lnTo>
                  <a:lnTo>
                    <a:pt x="6913626" y="0"/>
                  </a:lnTo>
                  <a:close/>
                </a:path>
                <a:path w="7413625" h="10692130">
                  <a:moveTo>
                    <a:pt x="7038556" y="0"/>
                  </a:moveTo>
                  <a:lnTo>
                    <a:pt x="6997420" y="0"/>
                  </a:lnTo>
                  <a:lnTo>
                    <a:pt x="6997420" y="10692003"/>
                  </a:lnTo>
                  <a:lnTo>
                    <a:pt x="7038556" y="10692003"/>
                  </a:lnTo>
                  <a:lnTo>
                    <a:pt x="7038556" y="0"/>
                  </a:lnTo>
                  <a:close/>
                </a:path>
                <a:path w="7413625" h="10692130">
                  <a:moveTo>
                    <a:pt x="7163473" y="0"/>
                  </a:moveTo>
                  <a:lnTo>
                    <a:pt x="7122338" y="0"/>
                  </a:lnTo>
                  <a:lnTo>
                    <a:pt x="7122338" y="10692003"/>
                  </a:lnTo>
                  <a:lnTo>
                    <a:pt x="7163473" y="10692003"/>
                  </a:lnTo>
                  <a:lnTo>
                    <a:pt x="7163473" y="0"/>
                  </a:lnTo>
                  <a:close/>
                </a:path>
                <a:path w="7413625" h="10692130">
                  <a:moveTo>
                    <a:pt x="7288403" y="0"/>
                  </a:moveTo>
                  <a:lnTo>
                    <a:pt x="7247318" y="0"/>
                  </a:lnTo>
                  <a:lnTo>
                    <a:pt x="7247318" y="10692003"/>
                  </a:lnTo>
                  <a:lnTo>
                    <a:pt x="7288403" y="10692003"/>
                  </a:lnTo>
                  <a:lnTo>
                    <a:pt x="7288403" y="0"/>
                  </a:lnTo>
                  <a:close/>
                </a:path>
                <a:path w="7413625" h="10692130">
                  <a:moveTo>
                    <a:pt x="7413384" y="0"/>
                  </a:moveTo>
                  <a:lnTo>
                    <a:pt x="7372274" y="0"/>
                  </a:lnTo>
                  <a:lnTo>
                    <a:pt x="7372274" y="10692003"/>
                  </a:lnTo>
                  <a:lnTo>
                    <a:pt x="7413384" y="10692003"/>
                  </a:lnTo>
                  <a:lnTo>
                    <a:pt x="7413384" y="0"/>
                  </a:lnTo>
                  <a:close/>
                </a:path>
              </a:pathLst>
            </a:custGeom>
            <a:solidFill>
              <a:srgbClr val="726658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6" name="object 14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766308" y="1510756"/>
              <a:ext cx="81953" cy="69989"/>
            </a:xfrm>
            <a:prstGeom prst="rect">
              <a:avLst/>
            </a:prstGeom>
          </p:spPr>
        </p:pic>
        <p:sp>
          <p:nvSpPr>
            <p:cNvPr id="147" name="object 147"/>
            <p:cNvSpPr/>
            <p:nvPr/>
          </p:nvSpPr>
          <p:spPr>
            <a:xfrm>
              <a:off x="2874030" y="1529250"/>
              <a:ext cx="49530" cy="52705"/>
            </a:xfrm>
            <a:custGeom>
              <a:avLst/>
              <a:gdLst/>
              <a:ahLst/>
              <a:cxnLst/>
              <a:rect l="l" t="t" r="r" b="b"/>
              <a:pathLst>
                <a:path w="49530" h="52705">
                  <a:moveTo>
                    <a:pt x="48958" y="0"/>
                  </a:moveTo>
                  <a:lnTo>
                    <a:pt x="32143" y="0"/>
                  </a:lnTo>
                  <a:lnTo>
                    <a:pt x="32143" y="35306"/>
                  </a:lnTo>
                  <a:lnTo>
                    <a:pt x="31368" y="36423"/>
                  </a:lnTo>
                  <a:lnTo>
                    <a:pt x="30340" y="37376"/>
                  </a:lnTo>
                  <a:lnTo>
                    <a:pt x="27749" y="38912"/>
                  </a:lnTo>
                  <a:lnTo>
                    <a:pt x="26225" y="39293"/>
                  </a:lnTo>
                  <a:lnTo>
                    <a:pt x="21716" y="39293"/>
                  </a:lnTo>
                  <a:lnTo>
                    <a:pt x="19773" y="38303"/>
                  </a:lnTo>
                  <a:lnTo>
                    <a:pt x="17398" y="34315"/>
                  </a:lnTo>
                  <a:lnTo>
                    <a:pt x="16802" y="31178"/>
                  </a:lnTo>
                  <a:lnTo>
                    <a:pt x="16802" y="0"/>
                  </a:lnTo>
                  <a:lnTo>
                    <a:pt x="0" y="0"/>
                  </a:lnTo>
                  <a:lnTo>
                    <a:pt x="0" y="30010"/>
                  </a:lnTo>
                  <a:lnTo>
                    <a:pt x="304" y="33299"/>
                  </a:lnTo>
                  <a:lnTo>
                    <a:pt x="14935" y="52539"/>
                  </a:lnTo>
                  <a:lnTo>
                    <a:pt x="21120" y="52539"/>
                  </a:lnTo>
                  <a:lnTo>
                    <a:pt x="23698" y="51981"/>
                  </a:lnTo>
                  <a:lnTo>
                    <a:pt x="28587" y="49745"/>
                  </a:lnTo>
                  <a:lnTo>
                    <a:pt x="30810" y="47701"/>
                  </a:lnTo>
                  <a:lnTo>
                    <a:pt x="32778" y="44754"/>
                  </a:lnTo>
                  <a:lnTo>
                    <a:pt x="32778" y="51485"/>
                  </a:lnTo>
                  <a:lnTo>
                    <a:pt x="48958" y="51485"/>
                  </a:lnTo>
                  <a:lnTo>
                    <a:pt x="489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" name="object 14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950623" y="1506549"/>
              <a:ext cx="82171" cy="75247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3055899" y="1504759"/>
              <a:ext cx="610235" cy="77470"/>
            </a:xfrm>
            <a:custGeom>
              <a:avLst/>
              <a:gdLst/>
              <a:ahLst/>
              <a:cxnLst/>
              <a:rect l="l" t="t" r="r" b="b"/>
              <a:pathLst>
                <a:path w="610235" h="77469">
                  <a:moveTo>
                    <a:pt x="17856" y="24498"/>
                  </a:moveTo>
                  <a:lnTo>
                    <a:pt x="1054" y="24498"/>
                  </a:lnTo>
                  <a:lnTo>
                    <a:pt x="1054" y="75984"/>
                  </a:lnTo>
                  <a:lnTo>
                    <a:pt x="17856" y="75984"/>
                  </a:lnTo>
                  <a:lnTo>
                    <a:pt x="17856" y="24498"/>
                  </a:lnTo>
                  <a:close/>
                </a:path>
                <a:path w="610235" h="77469">
                  <a:moveTo>
                    <a:pt x="18923" y="6807"/>
                  </a:moveTo>
                  <a:lnTo>
                    <a:pt x="18046" y="4559"/>
                  </a:lnTo>
                  <a:lnTo>
                    <a:pt x="14541" y="914"/>
                  </a:lnTo>
                  <a:lnTo>
                    <a:pt x="12268" y="0"/>
                  </a:lnTo>
                  <a:lnTo>
                    <a:pt x="6667" y="0"/>
                  </a:lnTo>
                  <a:lnTo>
                    <a:pt x="4381" y="914"/>
                  </a:lnTo>
                  <a:lnTo>
                    <a:pt x="889" y="4559"/>
                  </a:lnTo>
                  <a:lnTo>
                    <a:pt x="0" y="6807"/>
                  </a:lnTo>
                  <a:lnTo>
                    <a:pt x="0" y="12128"/>
                  </a:lnTo>
                  <a:lnTo>
                    <a:pt x="889" y="14363"/>
                  </a:lnTo>
                  <a:lnTo>
                    <a:pt x="4381" y="18008"/>
                  </a:lnTo>
                  <a:lnTo>
                    <a:pt x="6667" y="18923"/>
                  </a:lnTo>
                  <a:lnTo>
                    <a:pt x="12268" y="18923"/>
                  </a:lnTo>
                  <a:lnTo>
                    <a:pt x="14541" y="18008"/>
                  </a:lnTo>
                  <a:lnTo>
                    <a:pt x="18046" y="14363"/>
                  </a:lnTo>
                  <a:lnTo>
                    <a:pt x="18923" y="12128"/>
                  </a:lnTo>
                  <a:lnTo>
                    <a:pt x="18923" y="6807"/>
                  </a:lnTo>
                  <a:close/>
                </a:path>
                <a:path w="610235" h="77469">
                  <a:moveTo>
                    <a:pt x="112356" y="42049"/>
                  </a:moveTo>
                  <a:lnTo>
                    <a:pt x="83540" y="42049"/>
                  </a:lnTo>
                  <a:lnTo>
                    <a:pt x="83540" y="55499"/>
                  </a:lnTo>
                  <a:lnTo>
                    <a:pt x="112356" y="55499"/>
                  </a:lnTo>
                  <a:lnTo>
                    <a:pt x="112356" y="42049"/>
                  </a:lnTo>
                  <a:close/>
                </a:path>
                <a:path w="610235" h="77469">
                  <a:moveTo>
                    <a:pt x="233413" y="8801"/>
                  </a:moveTo>
                  <a:lnTo>
                    <a:pt x="230746" y="7480"/>
                  </a:lnTo>
                  <a:lnTo>
                    <a:pt x="227571" y="6477"/>
                  </a:lnTo>
                  <a:lnTo>
                    <a:pt x="220218" y="5080"/>
                  </a:lnTo>
                  <a:lnTo>
                    <a:pt x="216560" y="4737"/>
                  </a:lnTo>
                  <a:lnTo>
                    <a:pt x="212928" y="4737"/>
                  </a:lnTo>
                  <a:lnTo>
                    <a:pt x="206756" y="4737"/>
                  </a:lnTo>
                  <a:lnTo>
                    <a:pt x="176110" y="30911"/>
                  </a:lnTo>
                  <a:lnTo>
                    <a:pt x="175298" y="35737"/>
                  </a:lnTo>
                  <a:lnTo>
                    <a:pt x="175298" y="46240"/>
                  </a:lnTo>
                  <a:lnTo>
                    <a:pt x="201320" y="76327"/>
                  </a:lnTo>
                  <a:lnTo>
                    <a:pt x="206756" y="77241"/>
                  </a:lnTo>
                  <a:lnTo>
                    <a:pt x="216560" y="77241"/>
                  </a:lnTo>
                  <a:lnTo>
                    <a:pt x="220218" y="76898"/>
                  </a:lnTo>
                  <a:lnTo>
                    <a:pt x="227571" y="75501"/>
                  </a:lnTo>
                  <a:lnTo>
                    <a:pt x="230746" y="74498"/>
                  </a:lnTo>
                  <a:lnTo>
                    <a:pt x="233413" y="73177"/>
                  </a:lnTo>
                  <a:lnTo>
                    <a:pt x="230886" y="60553"/>
                  </a:lnTo>
                  <a:lnTo>
                    <a:pt x="228790" y="61379"/>
                  </a:lnTo>
                  <a:lnTo>
                    <a:pt x="226390" y="62103"/>
                  </a:lnTo>
                  <a:lnTo>
                    <a:pt x="221005" y="63284"/>
                  </a:lnTo>
                  <a:lnTo>
                    <a:pt x="218313" y="63588"/>
                  </a:lnTo>
                  <a:lnTo>
                    <a:pt x="208508" y="63588"/>
                  </a:lnTo>
                  <a:lnTo>
                    <a:pt x="202869" y="61722"/>
                  </a:lnTo>
                  <a:lnTo>
                    <a:pt x="194602" y="54254"/>
                  </a:lnTo>
                  <a:lnTo>
                    <a:pt x="192544" y="48590"/>
                  </a:lnTo>
                  <a:lnTo>
                    <a:pt x="192544" y="33388"/>
                  </a:lnTo>
                  <a:lnTo>
                    <a:pt x="194602" y="27736"/>
                  </a:lnTo>
                  <a:lnTo>
                    <a:pt x="202869" y="20269"/>
                  </a:lnTo>
                  <a:lnTo>
                    <a:pt x="208508" y="18402"/>
                  </a:lnTo>
                  <a:lnTo>
                    <a:pt x="218313" y="18402"/>
                  </a:lnTo>
                  <a:lnTo>
                    <a:pt x="221005" y="18694"/>
                  </a:lnTo>
                  <a:lnTo>
                    <a:pt x="226390" y="19888"/>
                  </a:lnTo>
                  <a:lnTo>
                    <a:pt x="228790" y="20612"/>
                  </a:lnTo>
                  <a:lnTo>
                    <a:pt x="230886" y="21437"/>
                  </a:lnTo>
                  <a:lnTo>
                    <a:pt x="233413" y="8801"/>
                  </a:lnTo>
                  <a:close/>
                </a:path>
                <a:path w="610235" h="77469">
                  <a:moveTo>
                    <a:pt x="307911" y="24498"/>
                  </a:moveTo>
                  <a:lnTo>
                    <a:pt x="291096" y="24498"/>
                  </a:lnTo>
                  <a:lnTo>
                    <a:pt x="291096" y="59804"/>
                  </a:lnTo>
                  <a:lnTo>
                    <a:pt x="290322" y="60921"/>
                  </a:lnTo>
                  <a:lnTo>
                    <a:pt x="289293" y="61874"/>
                  </a:lnTo>
                  <a:lnTo>
                    <a:pt x="286702" y="63411"/>
                  </a:lnTo>
                  <a:lnTo>
                    <a:pt x="285178" y="63792"/>
                  </a:lnTo>
                  <a:lnTo>
                    <a:pt x="280695" y="63792"/>
                  </a:lnTo>
                  <a:lnTo>
                    <a:pt x="278726" y="62801"/>
                  </a:lnTo>
                  <a:lnTo>
                    <a:pt x="276352" y="58813"/>
                  </a:lnTo>
                  <a:lnTo>
                    <a:pt x="275755" y="55676"/>
                  </a:lnTo>
                  <a:lnTo>
                    <a:pt x="275755" y="24498"/>
                  </a:lnTo>
                  <a:lnTo>
                    <a:pt x="258953" y="24498"/>
                  </a:lnTo>
                  <a:lnTo>
                    <a:pt x="258953" y="54508"/>
                  </a:lnTo>
                  <a:lnTo>
                    <a:pt x="259257" y="57797"/>
                  </a:lnTo>
                  <a:lnTo>
                    <a:pt x="273900" y="77038"/>
                  </a:lnTo>
                  <a:lnTo>
                    <a:pt x="280073" y="77038"/>
                  </a:lnTo>
                  <a:lnTo>
                    <a:pt x="282663" y="76479"/>
                  </a:lnTo>
                  <a:lnTo>
                    <a:pt x="287540" y="74244"/>
                  </a:lnTo>
                  <a:lnTo>
                    <a:pt x="289763" y="72199"/>
                  </a:lnTo>
                  <a:lnTo>
                    <a:pt x="291731" y="69253"/>
                  </a:lnTo>
                  <a:lnTo>
                    <a:pt x="291731" y="75984"/>
                  </a:lnTo>
                  <a:lnTo>
                    <a:pt x="307911" y="75984"/>
                  </a:lnTo>
                  <a:lnTo>
                    <a:pt x="307911" y="24498"/>
                  </a:lnTo>
                  <a:close/>
                </a:path>
                <a:path w="610235" h="77469">
                  <a:moveTo>
                    <a:pt x="353085" y="24498"/>
                  </a:moveTo>
                  <a:lnTo>
                    <a:pt x="336283" y="24498"/>
                  </a:lnTo>
                  <a:lnTo>
                    <a:pt x="336283" y="75984"/>
                  </a:lnTo>
                  <a:lnTo>
                    <a:pt x="353085" y="75984"/>
                  </a:lnTo>
                  <a:lnTo>
                    <a:pt x="353085" y="24498"/>
                  </a:lnTo>
                  <a:close/>
                </a:path>
                <a:path w="610235" h="77469">
                  <a:moveTo>
                    <a:pt x="354139" y="6807"/>
                  </a:moveTo>
                  <a:lnTo>
                    <a:pt x="353275" y="4559"/>
                  </a:lnTo>
                  <a:lnTo>
                    <a:pt x="349745" y="914"/>
                  </a:lnTo>
                  <a:lnTo>
                    <a:pt x="347484" y="0"/>
                  </a:lnTo>
                  <a:lnTo>
                    <a:pt x="341884" y="0"/>
                  </a:lnTo>
                  <a:lnTo>
                    <a:pt x="339610" y="914"/>
                  </a:lnTo>
                  <a:lnTo>
                    <a:pt x="336092" y="4559"/>
                  </a:lnTo>
                  <a:lnTo>
                    <a:pt x="335229" y="6807"/>
                  </a:lnTo>
                  <a:lnTo>
                    <a:pt x="335229" y="12128"/>
                  </a:lnTo>
                  <a:lnTo>
                    <a:pt x="336092" y="14363"/>
                  </a:lnTo>
                  <a:lnTo>
                    <a:pt x="339610" y="18008"/>
                  </a:lnTo>
                  <a:lnTo>
                    <a:pt x="341884" y="18923"/>
                  </a:lnTo>
                  <a:lnTo>
                    <a:pt x="347484" y="18923"/>
                  </a:lnTo>
                  <a:lnTo>
                    <a:pt x="349745" y="18008"/>
                  </a:lnTo>
                  <a:lnTo>
                    <a:pt x="353275" y="14363"/>
                  </a:lnTo>
                  <a:lnTo>
                    <a:pt x="354139" y="12128"/>
                  </a:lnTo>
                  <a:lnTo>
                    <a:pt x="354139" y="6807"/>
                  </a:lnTo>
                  <a:close/>
                </a:path>
                <a:path w="610235" h="77469">
                  <a:moveTo>
                    <a:pt x="418147" y="56654"/>
                  </a:moveTo>
                  <a:lnTo>
                    <a:pt x="395579" y="40525"/>
                  </a:lnTo>
                  <a:lnTo>
                    <a:pt x="394931" y="39674"/>
                  </a:lnTo>
                  <a:lnTo>
                    <a:pt x="394931" y="37287"/>
                  </a:lnTo>
                  <a:lnTo>
                    <a:pt x="395465" y="36499"/>
                  </a:lnTo>
                  <a:lnTo>
                    <a:pt x="397637" y="35725"/>
                  </a:lnTo>
                  <a:lnTo>
                    <a:pt x="399199" y="35534"/>
                  </a:lnTo>
                  <a:lnTo>
                    <a:pt x="403542" y="35534"/>
                  </a:lnTo>
                  <a:lnTo>
                    <a:pt x="405726" y="35801"/>
                  </a:lnTo>
                  <a:lnTo>
                    <a:pt x="409943" y="36855"/>
                  </a:lnTo>
                  <a:lnTo>
                    <a:pt x="411949" y="37528"/>
                  </a:lnTo>
                  <a:lnTo>
                    <a:pt x="413842" y="38366"/>
                  </a:lnTo>
                  <a:lnTo>
                    <a:pt x="416153" y="27343"/>
                  </a:lnTo>
                  <a:lnTo>
                    <a:pt x="413677" y="25933"/>
                  </a:lnTo>
                  <a:lnTo>
                    <a:pt x="411137" y="24942"/>
                  </a:lnTo>
                  <a:lnTo>
                    <a:pt x="405815" y="23749"/>
                  </a:lnTo>
                  <a:lnTo>
                    <a:pt x="402882" y="23456"/>
                  </a:lnTo>
                  <a:lnTo>
                    <a:pt x="393547" y="23456"/>
                  </a:lnTo>
                  <a:lnTo>
                    <a:pt x="388620" y="24790"/>
                  </a:lnTo>
                  <a:lnTo>
                    <a:pt x="381050" y="30111"/>
                  </a:lnTo>
                  <a:lnTo>
                    <a:pt x="379171" y="34239"/>
                  </a:lnTo>
                  <a:lnTo>
                    <a:pt x="379171" y="42087"/>
                  </a:lnTo>
                  <a:lnTo>
                    <a:pt x="401828" y="58915"/>
                  </a:lnTo>
                  <a:lnTo>
                    <a:pt x="402501" y="59804"/>
                  </a:lnTo>
                  <a:lnTo>
                    <a:pt x="402501" y="62471"/>
                  </a:lnTo>
                  <a:lnTo>
                    <a:pt x="401739" y="63474"/>
                  </a:lnTo>
                  <a:lnTo>
                    <a:pt x="398729" y="64668"/>
                  </a:lnTo>
                  <a:lnTo>
                    <a:pt x="396951" y="64960"/>
                  </a:lnTo>
                  <a:lnTo>
                    <a:pt x="392963" y="64960"/>
                  </a:lnTo>
                  <a:lnTo>
                    <a:pt x="390664" y="64731"/>
                  </a:lnTo>
                  <a:lnTo>
                    <a:pt x="385419" y="63817"/>
                  </a:lnTo>
                  <a:lnTo>
                    <a:pt x="382993" y="63144"/>
                  </a:lnTo>
                  <a:lnTo>
                    <a:pt x="380834" y="62230"/>
                  </a:lnTo>
                  <a:lnTo>
                    <a:pt x="378536" y="73888"/>
                  </a:lnTo>
                  <a:lnTo>
                    <a:pt x="381050" y="74942"/>
                  </a:lnTo>
                  <a:lnTo>
                    <a:pt x="383857" y="75730"/>
                  </a:lnTo>
                  <a:lnTo>
                    <a:pt x="390017" y="76784"/>
                  </a:lnTo>
                  <a:lnTo>
                    <a:pt x="392963" y="77050"/>
                  </a:lnTo>
                  <a:lnTo>
                    <a:pt x="399059" y="77050"/>
                  </a:lnTo>
                  <a:lnTo>
                    <a:pt x="418147" y="62052"/>
                  </a:lnTo>
                  <a:lnTo>
                    <a:pt x="418147" y="59182"/>
                  </a:lnTo>
                  <a:lnTo>
                    <a:pt x="418147" y="56654"/>
                  </a:lnTo>
                  <a:close/>
                </a:path>
                <a:path w="610235" h="77469">
                  <a:moveTo>
                    <a:pt x="459727" y="24498"/>
                  </a:moveTo>
                  <a:lnTo>
                    <a:pt x="442937" y="24498"/>
                  </a:lnTo>
                  <a:lnTo>
                    <a:pt x="442937" y="75984"/>
                  </a:lnTo>
                  <a:lnTo>
                    <a:pt x="459727" y="75984"/>
                  </a:lnTo>
                  <a:lnTo>
                    <a:pt x="459727" y="24498"/>
                  </a:lnTo>
                  <a:close/>
                </a:path>
                <a:path w="610235" h="77469">
                  <a:moveTo>
                    <a:pt x="460806" y="6807"/>
                  </a:moveTo>
                  <a:lnTo>
                    <a:pt x="459917" y="4559"/>
                  </a:lnTo>
                  <a:lnTo>
                    <a:pt x="456425" y="914"/>
                  </a:lnTo>
                  <a:lnTo>
                    <a:pt x="454139" y="0"/>
                  </a:lnTo>
                  <a:lnTo>
                    <a:pt x="448538" y="0"/>
                  </a:lnTo>
                  <a:lnTo>
                    <a:pt x="446265" y="914"/>
                  </a:lnTo>
                  <a:lnTo>
                    <a:pt x="442760" y="4559"/>
                  </a:lnTo>
                  <a:lnTo>
                    <a:pt x="441883" y="6807"/>
                  </a:lnTo>
                  <a:lnTo>
                    <a:pt x="441883" y="12128"/>
                  </a:lnTo>
                  <a:lnTo>
                    <a:pt x="442760" y="14363"/>
                  </a:lnTo>
                  <a:lnTo>
                    <a:pt x="446265" y="18008"/>
                  </a:lnTo>
                  <a:lnTo>
                    <a:pt x="448538" y="18923"/>
                  </a:lnTo>
                  <a:lnTo>
                    <a:pt x="454139" y="18923"/>
                  </a:lnTo>
                  <a:lnTo>
                    <a:pt x="456425" y="18008"/>
                  </a:lnTo>
                  <a:lnTo>
                    <a:pt x="459917" y="14363"/>
                  </a:lnTo>
                  <a:lnTo>
                    <a:pt x="460806" y="12128"/>
                  </a:lnTo>
                  <a:lnTo>
                    <a:pt x="460806" y="6807"/>
                  </a:lnTo>
                  <a:close/>
                </a:path>
                <a:path w="610235" h="77469">
                  <a:moveTo>
                    <a:pt x="537514" y="45974"/>
                  </a:moveTo>
                  <a:lnTo>
                    <a:pt x="522135" y="23456"/>
                  </a:lnTo>
                  <a:lnTo>
                    <a:pt x="515835" y="23456"/>
                  </a:lnTo>
                  <a:lnTo>
                    <a:pt x="513118" y="24053"/>
                  </a:lnTo>
                  <a:lnTo>
                    <a:pt x="507987" y="26428"/>
                  </a:lnTo>
                  <a:lnTo>
                    <a:pt x="505904" y="28435"/>
                  </a:lnTo>
                  <a:lnTo>
                    <a:pt x="504291" y="31229"/>
                  </a:lnTo>
                  <a:lnTo>
                    <a:pt x="504291" y="24511"/>
                  </a:lnTo>
                  <a:lnTo>
                    <a:pt x="488124" y="24511"/>
                  </a:lnTo>
                  <a:lnTo>
                    <a:pt x="488124" y="75996"/>
                  </a:lnTo>
                  <a:lnTo>
                    <a:pt x="504939" y="75996"/>
                  </a:lnTo>
                  <a:lnTo>
                    <a:pt x="504939" y="40690"/>
                  </a:lnTo>
                  <a:lnTo>
                    <a:pt x="505714" y="39573"/>
                  </a:lnTo>
                  <a:lnTo>
                    <a:pt x="506742" y="38620"/>
                  </a:lnTo>
                  <a:lnTo>
                    <a:pt x="509333" y="37084"/>
                  </a:lnTo>
                  <a:lnTo>
                    <a:pt x="510857" y="36703"/>
                  </a:lnTo>
                  <a:lnTo>
                    <a:pt x="515340" y="36703"/>
                  </a:lnTo>
                  <a:lnTo>
                    <a:pt x="517372" y="37693"/>
                  </a:lnTo>
                  <a:lnTo>
                    <a:pt x="520039" y="41681"/>
                  </a:lnTo>
                  <a:lnTo>
                    <a:pt x="520687" y="44818"/>
                  </a:lnTo>
                  <a:lnTo>
                    <a:pt x="520687" y="75996"/>
                  </a:lnTo>
                  <a:lnTo>
                    <a:pt x="537514" y="75996"/>
                  </a:lnTo>
                  <a:lnTo>
                    <a:pt x="537514" y="45974"/>
                  </a:lnTo>
                  <a:close/>
                </a:path>
                <a:path w="610235" h="77469">
                  <a:moveTo>
                    <a:pt x="609828" y="38836"/>
                  </a:moveTo>
                  <a:lnTo>
                    <a:pt x="608126" y="34175"/>
                  </a:lnTo>
                  <a:lnTo>
                    <a:pt x="607834" y="33350"/>
                  </a:lnTo>
                  <a:lnTo>
                    <a:pt x="600011" y="25438"/>
                  </a:lnTo>
                  <a:lnTo>
                    <a:pt x="594690" y="23456"/>
                  </a:lnTo>
                  <a:lnTo>
                    <a:pt x="594271" y="23456"/>
                  </a:lnTo>
                  <a:lnTo>
                    <a:pt x="594271" y="39814"/>
                  </a:lnTo>
                  <a:lnTo>
                    <a:pt x="594194" y="43281"/>
                  </a:lnTo>
                  <a:lnTo>
                    <a:pt x="594055" y="43840"/>
                  </a:lnTo>
                  <a:lnTo>
                    <a:pt x="579145" y="43840"/>
                  </a:lnTo>
                  <a:lnTo>
                    <a:pt x="579145" y="40830"/>
                  </a:lnTo>
                  <a:lnTo>
                    <a:pt x="579843" y="38468"/>
                  </a:lnTo>
                  <a:lnTo>
                    <a:pt x="582726" y="35026"/>
                  </a:lnTo>
                  <a:lnTo>
                    <a:pt x="584771" y="34175"/>
                  </a:lnTo>
                  <a:lnTo>
                    <a:pt x="589610" y="34175"/>
                  </a:lnTo>
                  <a:lnTo>
                    <a:pt x="591286" y="34925"/>
                  </a:lnTo>
                  <a:lnTo>
                    <a:pt x="592467" y="36436"/>
                  </a:lnTo>
                  <a:lnTo>
                    <a:pt x="593674" y="37934"/>
                  </a:lnTo>
                  <a:lnTo>
                    <a:pt x="594271" y="39814"/>
                  </a:lnTo>
                  <a:lnTo>
                    <a:pt x="594271" y="23456"/>
                  </a:lnTo>
                  <a:lnTo>
                    <a:pt x="583971" y="23456"/>
                  </a:lnTo>
                  <a:lnTo>
                    <a:pt x="561771" y="46469"/>
                  </a:lnTo>
                  <a:lnTo>
                    <a:pt x="561771" y="54597"/>
                  </a:lnTo>
                  <a:lnTo>
                    <a:pt x="584847" y="77050"/>
                  </a:lnTo>
                  <a:lnTo>
                    <a:pt x="592899" y="77050"/>
                  </a:lnTo>
                  <a:lnTo>
                    <a:pt x="596353" y="76695"/>
                  </a:lnTo>
                  <a:lnTo>
                    <a:pt x="603008" y="75298"/>
                  </a:lnTo>
                  <a:lnTo>
                    <a:pt x="606005" y="74282"/>
                  </a:lnTo>
                  <a:lnTo>
                    <a:pt x="608672" y="72948"/>
                  </a:lnTo>
                  <a:lnTo>
                    <a:pt x="607098" y="64858"/>
                  </a:lnTo>
                  <a:lnTo>
                    <a:pt x="606564" y="62128"/>
                  </a:lnTo>
                  <a:lnTo>
                    <a:pt x="604532" y="63030"/>
                  </a:lnTo>
                  <a:lnTo>
                    <a:pt x="602132" y="63728"/>
                  </a:lnTo>
                  <a:lnTo>
                    <a:pt x="596595" y="64630"/>
                  </a:lnTo>
                  <a:lnTo>
                    <a:pt x="593953" y="64858"/>
                  </a:lnTo>
                  <a:lnTo>
                    <a:pt x="587286" y="64858"/>
                  </a:lnTo>
                  <a:lnTo>
                    <a:pt x="584225" y="63893"/>
                  </a:lnTo>
                  <a:lnTo>
                    <a:pt x="582244" y="61963"/>
                  </a:lnTo>
                  <a:lnTo>
                    <a:pt x="580237" y="60045"/>
                  </a:lnTo>
                  <a:lnTo>
                    <a:pt x="579170" y="57505"/>
                  </a:lnTo>
                  <a:lnTo>
                    <a:pt x="579031" y="54343"/>
                  </a:lnTo>
                  <a:lnTo>
                    <a:pt x="608863" y="54343"/>
                  </a:lnTo>
                  <a:lnTo>
                    <a:pt x="609498" y="51346"/>
                  </a:lnTo>
                  <a:lnTo>
                    <a:pt x="609828" y="48501"/>
                  </a:lnTo>
                  <a:lnTo>
                    <a:pt x="609828" y="43840"/>
                  </a:lnTo>
                  <a:lnTo>
                    <a:pt x="609828" y="388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" name="object 15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729931" y="1509504"/>
              <a:ext cx="1036552" cy="72504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385948" y="514325"/>
              <a:ext cx="2810846" cy="905890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102319" y="2176894"/>
              <a:ext cx="321223" cy="157045"/>
            </a:xfrm>
            <a:prstGeom prst="rect">
              <a:avLst/>
            </a:prstGeom>
          </p:spPr>
        </p:pic>
        <p:sp>
          <p:nvSpPr>
            <p:cNvPr id="153" name="object 153"/>
            <p:cNvSpPr/>
            <p:nvPr/>
          </p:nvSpPr>
          <p:spPr>
            <a:xfrm>
              <a:off x="5016703" y="2176894"/>
              <a:ext cx="697230" cy="157480"/>
            </a:xfrm>
            <a:custGeom>
              <a:avLst/>
              <a:gdLst/>
              <a:ahLst/>
              <a:cxnLst/>
              <a:rect l="l" t="t" r="r" b="b"/>
              <a:pathLst>
                <a:path w="697229" h="157480">
                  <a:moveTo>
                    <a:pt x="121805" y="12"/>
                  </a:moveTo>
                  <a:lnTo>
                    <a:pt x="83604" y="12"/>
                  </a:lnTo>
                  <a:lnTo>
                    <a:pt x="83604" y="4521"/>
                  </a:lnTo>
                  <a:lnTo>
                    <a:pt x="90170" y="5041"/>
                  </a:lnTo>
                  <a:lnTo>
                    <a:pt x="94538" y="6591"/>
                  </a:lnTo>
                  <a:lnTo>
                    <a:pt x="98920" y="11734"/>
                  </a:lnTo>
                  <a:lnTo>
                    <a:pt x="100012" y="16040"/>
                  </a:lnTo>
                  <a:lnTo>
                    <a:pt x="100012" y="74295"/>
                  </a:lnTo>
                  <a:lnTo>
                    <a:pt x="99148" y="74295"/>
                  </a:lnTo>
                  <a:lnTo>
                    <a:pt x="38023" y="12"/>
                  </a:lnTo>
                  <a:lnTo>
                    <a:pt x="342" y="12"/>
                  </a:lnTo>
                  <a:lnTo>
                    <a:pt x="342" y="4521"/>
                  </a:lnTo>
                  <a:lnTo>
                    <a:pt x="2540" y="4813"/>
                  </a:lnTo>
                  <a:lnTo>
                    <a:pt x="4279" y="5486"/>
                  </a:lnTo>
                  <a:lnTo>
                    <a:pt x="6832" y="7632"/>
                  </a:lnTo>
                  <a:lnTo>
                    <a:pt x="15621" y="17284"/>
                  </a:lnTo>
                  <a:lnTo>
                    <a:pt x="15621" y="106070"/>
                  </a:lnTo>
                  <a:lnTo>
                    <a:pt x="14668" y="109524"/>
                  </a:lnTo>
                  <a:lnTo>
                    <a:pt x="10845" y="114211"/>
                  </a:lnTo>
                  <a:lnTo>
                    <a:pt x="6604" y="115468"/>
                  </a:lnTo>
                  <a:lnTo>
                    <a:pt x="0" y="115646"/>
                  </a:lnTo>
                  <a:lnTo>
                    <a:pt x="0" y="120154"/>
                  </a:lnTo>
                  <a:lnTo>
                    <a:pt x="40284" y="120154"/>
                  </a:lnTo>
                  <a:lnTo>
                    <a:pt x="40284" y="115646"/>
                  </a:lnTo>
                  <a:lnTo>
                    <a:pt x="32931" y="115354"/>
                  </a:lnTo>
                  <a:lnTo>
                    <a:pt x="28067" y="113372"/>
                  </a:lnTo>
                  <a:lnTo>
                    <a:pt x="24193" y="107442"/>
                  </a:lnTo>
                  <a:lnTo>
                    <a:pt x="23444" y="103581"/>
                  </a:lnTo>
                  <a:lnTo>
                    <a:pt x="23444" y="28397"/>
                  </a:lnTo>
                  <a:lnTo>
                    <a:pt x="24650" y="28397"/>
                  </a:lnTo>
                  <a:lnTo>
                    <a:pt x="102882" y="123456"/>
                  </a:lnTo>
                  <a:lnTo>
                    <a:pt x="107823" y="123456"/>
                  </a:lnTo>
                  <a:lnTo>
                    <a:pt x="107823" y="13258"/>
                  </a:lnTo>
                  <a:lnTo>
                    <a:pt x="108762" y="9791"/>
                  </a:lnTo>
                  <a:lnTo>
                    <a:pt x="112522" y="6680"/>
                  </a:lnTo>
                  <a:lnTo>
                    <a:pt x="116243" y="5448"/>
                  </a:lnTo>
                  <a:lnTo>
                    <a:pt x="121805" y="4521"/>
                  </a:lnTo>
                  <a:lnTo>
                    <a:pt x="121805" y="12"/>
                  </a:lnTo>
                  <a:close/>
                </a:path>
                <a:path w="697229" h="157480">
                  <a:moveTo>
                    <a:pt x="209664" y="79438"/>
                  </a:moveTo>
                  <a:lnTo>
                    <a:pt x="192405" y="43167"/>
                  </a:lnTo>
                  <a:lnTo>
                    <a:pt x="183540" y="38569"/>
                  </a:lnTo>
                  <a:lnTo>
                    <a:pt x="183540" y="79438"/>
                  </a:lnTo>
                  <a:lnTo>
                    <a:pt x="183375" y="88734"/>
                  </a:lnTo>
                  <a:lnTo>
                    <a:pt x="175285" y="117119"/>
                  </a:lnTo>
                  <a:lnTo>
                    <a:pt x="163550" y="117119"/>
                  </a:lnTo>
                  <a:lnTo>
                    <a:pt x="155702" y="88023"/>
                  </a:lnTo>
                  <a:lnTo>
                    <a:pt x="155752" y="70192"/>
                  </a:lnTo>
                  <a:lnTo>
                    <a:pt x="163626" y="41770"/>
                  </a:lnTo>
                  <a:lnTo>
                    <a:pt x="175145" y="41770"/>
                  </a:lnTo>
                  <a:lnTo>
                    <a:pt x="183540" y="79438"/>
                  </a:lnTo>
                  <a:lnTo>
                    <a:pt x="183540" y="38569"/>
                  </a:lnTo>
                  <a:lnTo>
                    <a:pt x="177965" y="36817"/>
                  </a:lnTo>
                  <a:lnTo>
                    <a:pt x="169557" y="36029"/>
                  </a:lnTo>
                  <a:lnTo>
                    <a:pt x="161226" y="36817"/>
                  </a:lnTo>
                  <a:lnTo>
                    <a:pt x="132308" y="62407"/>
                  </a:lnTo>
                  <a:lnTo>
                    <a:pt x="129451" y="79438"/>
                  </a:lnTo>
                  <a:lnTo>
                    <a:pt x="130162" y="88315"/>
                  </a:lnTo>
                  <a:lnTo>
                    <a:pt x="153695" y="119735"/>
                  </a:lnTo>
                  <a:lnTo>
                    <a:pt x="169557" y="122847"/>
                  </a:lnTo>
                  <a:lnTo>
                    <a:pt x="178079" y="122047"/>
                  </a:lnTo>
                  <a:lnTo>
                    <a:pt x="185750" y="119646"/>
                  </a:lnTo>
                  <a:lnTo>
                    <a:pt x="190055" y="117119"/>
                  </a:lnTo>
                  <a:lnTo>
                    <a:pt x="192570" y="115646"/>
                  </a:lnTo>
                  <a:lnTo>
                    <a:pt x="198551" y="110045"/>
                  </a:lnTo>
                  <a:lnTo>
                    <a:pt x="203415" y="103327"/>
                  </a:lnTo>
                  <a:lnTo>
                    <a:pt x="206883" y="95986"/>
                  </a:lnTo>
                  <a:lnTo>
                    <a:pt x="208965" y="88023"/>
                  </a:lnTo>
                  <a:lnTo>
                    <a:pt x="209664" y="79438"/>
                  </a:lnTo>
                  <a:close/>
                </a:path>
                <a:path w="697229" h="157480">
                  <a:moveTo>
                    <a:pt x="309245" y="115900"/>
                  </a:moveTo>
                  <a:lnTo>
                    <a:pt x="306057" y="115493"/>
                  </a:lnTo>
                  <a:lnTo>
                    <a:pt x="303796" y="114719"/>
                  </a:lnTo>
                  <a:lnTo>
                    <a:pt x="301078" y="112395"/>
                  </a:lnTo>
                  <a:lnTo>
                    <a:pt x="300393" y="109816"/>
                  </a:lnTo>
                  <a:lnTo>
                    <a:pt x="300393" y="52959"/>
                  </a:lnTo>
                  <a:lnTo>
                    <a:pt x="298297" y="46050"/>
                  </a:lnTo>
                  <a:lnTo>
                    <a:pt x="289902" y="38163"/>
                  </a:lnTo>
                  <a:lnTo>
                    <a:pt x="283984" y="36207"/>
                  </a:lnTo>
                  <a:lnTo>
                    <a:pt x="271018" y="36207"/>
                  </a:lnTo>
                  <a:lnTo>
                    <a:pt x="266179" y="37604"/>
                  </a:lnTo>
                  <a:lnTo>
                    <a:pt x="257429" y="43218"/>
                  </a:lnTo>
                  <a:lnTo>
                    <a:pt x="253834" y="46761"/>
                  </a:lnTo>
                  <a:lnTo>
                    <a:pt x="250990" y="51054"/>
                  </a:lnTo>
                  <a:lnTo>
                    <a:pt x="250990" y="38290"/>
                  </a:lnTo>
                  <a:lnTo>
                    <a:pt x="217309" y="38290"/>
                  </a:lnTo>
                  <a:lnTo>
                    <a:pt x="217309" y="42545"/>
                  </a:lnTo>
                  <a:lnTo>
                    <a:pt x="221132" y="43002"/>
                  </a:lnTo>
                  <a:lnTo>
                    <a:pt x="223659" y="43942"/>
                  </a:lnTo>
                  <a:lnTo>
                    <a:pt x="226148" y="46748"/>
                  </a:lnTo>
                  <a:lnTo>
                    <a:pt x="226771" y="49250"/>
                  </a:lnTo>
                  <a:lnTo>
                    <a:pt x="226771" y="109181"/>
                  </a:lnTo>
                  <a:lnTo>
                    <a:pt x="226009" y="111899"/>
                  </a:lnTo>
                  <a:lnTo>
                    <a:pt x="222935" y="114604"/>
                  </a:lnTo>
                  <a:lnTo>
                    <a:pt x="220548" y="115493"/>
                  </a:lnTo>
                  <a:lnTo>
                    <a:pt x="217309" y="115900"/>
                  </a:lnTo>
                  <a:lnTo>
                    <a:pt x="217309" y="120154"/>
                  </a:lnTo>
                  <a:lnTo>
                    <a:pt x="260108" y="120154"/>
                  </a:lnTo>
                  <a:lnTo>
                    <a:pt x="260108" y="115900"/>
                  </a:lnTo>
                  <a:lnTo>
                    <a:pt x="256921" y="115265"/>
                  </a:lnTo>
                  <a:lnTo>
                    <a:pt x="254749" y="114388"/>
                  </a:lnTo>
                  <a:lnTo>
                    <a:pt x="252450" y="112191"/>
                  </a:lnTo>
                  <a:lnTo>
                    <a:pt x="251866" y="109702"/>
                  </a:lnTo>
                  <a:lnTo>
                    <a:pt x="251866" y="58254"/>
                  </a:lnTo>
                  <a:lnTo>
                    <a:pt x="253250" y="55994"/>
                  </a:lnTo>
                  <a:lnTo>
                    <a:pt x="255231" y="53746"/>
                  </a:lnTo>
                  <a:lnTo>
                    <a:pt x="260388" y="49301"/>
                  </a:lnTo>
                  <a:lnTo>
                    <a:pt x="263207" y="48183"/>
                  </a:lnTo>
                  <a:lnTo>
                    <a:pt x="270383" y="48183"/>
                  </a:lnTo>
                  <a:lnTo>
                    <a:pt x="273138" y="50012"/>
                  </a:lnTo>
                  <a:lnTo>
                    <a:pt x="275323" y="55676"/>
                  </a:lnTo>
                  <a:lnTo>
                    <a:pt x="275742" y="58724"/>
                  </a:lnTo>
                  <a:lnTo>
                    <a:pt x="275742" y="109702"/>
                  </a:lnTo>
                  <a:lnTo>
                    <a:pt x="275158" y="112191"/>
                  </a:lnTo>
                  <a:lnTo>
                    <a:pt x="272846" y="114388"/>
                  </a:lnTo>
                  <a:lnTo>
                    <a:pt x="270675" y="115265"/>
                  </a:lnTo>
                  <a:lnTo>
                    <a:pt x="267487" y="115900"/>
                  </a:lnTo>
                  <a:lnTo>
                    <a:pt x="267487" y="120154"/>
                  </a:lnTo>
                  <a:lnTo>
                    <a:pt x="309245" y="120154"/>
                  </a:lnTo>
                  <a:lnTo>
                    <a:pt x="309245" y="115900"/>
                  </a:lnTo>
                  <a:close/>
                </a:path>
                <a:path w="697229" h="157480">
                  <a:moveTo>
                    <a:pt x="361848" y="69189"/>
                  </a:moveTo>
                  <a:lnTo>
                    <a:pt x="321132" y="69189"/>
                  </a:lnTo>
                  <a:lnTo>
                    <a:pt x="321132" y="89763"/>
                  </a:lnTo>
                  <a:lnTo>
                    <a:pt x="361848" y="89763"/>
                  </a:lnTo>
                  <a:lnTo>
                    <a:pt x="361848" y="69189"/>
                  </a:lnTo>
                  <a:close/>
                </a:path>
                <a:path w="697229" h="157480">
                  <a:moveTo>
                    <a:pt x="497205" y="0"/>
                  </a:moveTo>
                  <a:lnTo>
                    <a:pt x="459346" y="0"/>
                  </a:lnTo>
                  <a:lnTo>
                    <a:pt x="459346" y="4343"/>
                  </a:lnTo>
                  <a:lnTo>
                    <a:pt x="465480" y="4749"/>
                  </a:lnTo>
                  <a:lnTo>
                    <a:pt x="469544" y="5372"/>
                  </a:lnTo>
                  <a:lnTo>
                    <a:pt x="473532" y="7048"/>
                  </a:lnTo>
                  <a:lnTo>
                    <a:pt x="474535" y="9156"/>
                  </a:lnTo>
                  <a:lnTo>
                    <a:pt x="474535" y="13919"/>
                  </a:lnTo>
                  <a:lnTo>
                    <a:pt x="474192" y="15735"/>
                  </a:lnTo>
                  <a:lnTo>
                    <a:pt x="473494" y="17995"/>
                  </a:lnTo>
                  <a:lnTo>
                    <a:pt x="473087" y="19392"/>
                  </a:lnTo>
                  <a:lnTo>
                    <a:pt x="472630" y="20751"/>
                  </a:lnTo>
                  <a:lnTo>
                    <a:pt x="448932" y="81978"/>
                  </a:lnTo>
                  <a:lnTo>
                    <a:pt x="420484" y="15595"/>
                  </a:lnTo>
                  <a:lnTo>
                    <a:pt x="420204" y="14744"/>
                  </a:lnTo>
                  <a:lnTo>
                    <a:pt x="419925" y="13169"/>
                  </a:lnTo>
                  <a:lnTo>
                    <a:pt x="419849" y="8483"/>
                  </a:lnTo>
                  <a:lnTo>
                    <a:pt x="420789" y="6667"/>
                  </a:lnTo>
                  <a:lnTo>
                    <a:pt x="424548" y="5232"/>
                  </a:lnTo>
                  <a:lnTo>
                    <a:pt x="428675" y="4686"/>
                  </a:lnTo>
                  <a:lnTo>
                    <a:pt x="435038" y="4343"/>
                  </a:lnTo>
                  <a:lnTo>
                    <a:pt x="435038" y="0"/>
                  </a:lnTo>
                  <a:lnTo>
                    <a:pt x="375399" y="0"/>
                  </a:lnTo>
                  <a:lnTo>
                    <a:pt x="375399" y="4343"/>
                  </a:lnTo>
                  <a:lnTo>
                    <a:pt x="379501" y="4686"/>
                  </a:lnTo>
                  <a:lnTo>
                    <a:pt x="382524" y="5803"/>
                  </a:lnTo>
                  <a:lnTo>
                    <a:pt x="386410" y="9563"/>
                  </a:lnTo>
                  <a:lnTo>
                    <a:pt x="388302" y="12649"/>
                  </a:lnTo>
                  <a:lnTo>
                    <a:pt x="390156" y="16929"/>
                  </a:lnTo>
                  <a:lnTo>
                    <a:pt x="435902" y="123456"/>
                  </a:lnTo>
                  <a:lnTo>
                    <a:pt x="440588" y="123456"/>
                  </a:lnTo>
                  <a:lnTo>
                    <a:pt x="456565" y="82296"/>
                  </a:lnTo>
                  <a:lnTo>
                    <a:pt x="483158" y="13766"/>
                  </a:lnTo>
                  <a:lnTo>
                    <a:pt x="485267" y="10172"/>
                  </a:lnTo>
                  <a:lnTo>
                    <a:pt x="487426" y="8115"/>
                  </a:lnTo>
                  <a:lnTo>
                    <a:pt x="489610" y="6070"/>
                  </a:lnTo>
                  <a:lnTo>
                    <a:pt x="492861" y="4800"/>
                  </a:lnTo>
                  <a:lnTo>
                    <a:pt x="497205" y="4343"/>
                  </a:lnTo>
                  <a:lnTo>
                    <a:pt x="497205" y="0"/>
                  </a:lnTo>
                  <a:close/>
                </a:path>
                <a:path w="697229" h="157480">
                  <a:moveTo>
                    <a:pt x="559879" y="100444"/>
                  </a:moveTo>
                  <a:lnTo>
                    <a:pt x="555802" y="97929"/>
                  </a:lnTo>
                  <a:lnTo>
                    <a:pt x="552437" y="101638"/>
                  </a:lnTo>
                  <a:lnTo>
                    <a:pt x="549630" y="104267"/>
                  </a:lnTo>
                  <a:lnTo>
                    <a:pt x="543648" y="108432"/>
                  </a:lnTo>
                  <a:lnTo>
                    <a:pt x="539699" y="109740"/>
                  </a:lnTo>
                  <a:lnTo>
                    <a:pt x="526770" y="109740"/>
                  </a:lnTo>
                  <a:lnTo>
                    <a:pt x="520649" y="104851"/>
                  </a:lnTo>
                  <a:lnTo>
                    <a:pt x="517182" y="95072"/>
                  </a:lnTo>
                  <a:lnTo>
                    <a:pt x="515264" y="89852"/>
                  </a:lnTo>
                  <a:lnTo>
                    <a:pt x="514108" y="83693"/>
                  </a:lnTo>
                  <a:lnTo>
                    <a:pt x="513689" y="76581"/>
                  </a:lnTo>
                  <a:lnTo>
                    <a:pt x="559104" y="76581"/>
                  </a:lnTo>
                  <a:lnTo>
                    <a:pt x="559104" y="74955"/>
                  </a:lnTo>
                  <a:lnTo>
                    <a:pt x="537222" y="37820"/>
                  </a:lnTo>
                  <a:lnTo>
                    <a:pt x="537222" y="69977"/>
                  </a:lnTo>
                  <a:lnTo>
                    <a:pt x="513257" y="69977"/>
                  </a:lnTo>
                  <a:lnTo>
                    <a:pt x="513499" y="60769"/>
                  </a:lnTo>
                  <a:lnTo>
                    <a:pt x="514464" y="53784"/>
                  </a:lnTo>
                  <a:lnTo>
                    <a:pt x="517906" y="44157"/>
                  </a:lnTo>
                  <a:lnTo>
                    <a:pt x="521081" y="41757"/>
                  </a:lnTo>
                  <a:lnTo>
                    <a:pt x="530250" y="41757"/>
                  </a:lnTo>
                  <a:lnTo>
                    <a:pt x="533260" y="43840"/>
                  </a:lnTo>
                  <a:lnTo>
                    <a:pt x="536295" y="52184"/>
                  </a:lnTo>
                  <a:lnTo>
                    <a:pt x="537108" y="59499"/>
                  </a:lnTo>
                  <a:lnTo>
                    <a:pt x="537222" y="69977"/>
                  </a:lnTo>
                  <a:lnTo>
                    <a:pt x="537222" y="37820"/>
                  </a:lnTo>
                  <a:lnTo>
                    <a:pt x="537083" y="37731"/>
                  </a:lnTo>
                  <a:lnTo>
                    <a:pt x="531583" y="36207"/>
                  </a:lnTo>
                  <a:lnTo>
                    <a:pt x="525729" y="36207"/>
                  </a:lnTo>
                  <a:lnTo>
                    <a:pt x="491248" y="61163"/>
                  </a:lnTo>
                  <a:lnTo>
                    <a:pt x="488518" y="79349"/>
                  </a:lnTo>
                  <a:lnTo>
                    <a:pt x="489242" y="89916"/>
                  </a:lnTo>
                  <a:lnTo>
                    <a:pt x="518134" y="122021"/>
                  </a:lnTo>
                  <a:lnTo>
                    <a:pt x="524598" y="122669"/>
                  </a:lnTo>
                  <a:lnTo>
                    <a:pt x="530669" y="122669"/>
                  </a:lnTo>
                  <a:lnTo>
                    <a:pt x="552907" y="109740"/>
                  </a:lnTo>
                  <a:lnTo>
                    <a:pt x="555599" y="106705"/>
                  </a:lnTo>
                  <a:lnTo>
                    <a:pt x="559879" y="100444"/>
                  </a:lnTo>
                  <a:close/>
                </a:path>
                <a:path w="697229" h="157480">
                  <a:moveTo>
                    <a:pt x="648512" y="120815"/>
                  </a:moveTo>
                  <a:lnTo>
                    <a:pt x="644258" y="114604"/>
                  </a:lnTo>
                  <a:lnTo>
                    <a:pt x="634453" y="110617"/>
                  </a:lnTo>
                  <a:lnTo>
                    <a:pt x="634453" y="144145"/>
                  </a:lnTo>
                  <a:lnTo>
                    <a:pt x="630440" y="147777"/>
                  </a:lnTo>
                  <a:lnTo>
                    <a:pt x="618109" y="150799"/>
                  </a:lnTo>
                  <a:lnTo>
                    <a:pt x="612660" y="151320"/>
                  </a:lnTo>
                  <a:lnTo>
                    <a:pt x="598665" y="151320"/>
                  </a:lnTo>
                  <a:lnTo>
                    <a:pt x="592988" y="150279"/>
                  </a:lnTo>
                  <a:lnTo>
                    <a:pt x="585177" y="146100"/>
                  </a:lnTo>
                  <a:lnTo>
                    <a:pt x="583234" y="143217"/>
                  </a:lnTo>
                  <a:lnTo>
                    <a:pt x="583234" y="137414"/>
                  </a:lnTo>
                  <a:lnTo>
                    <a:pt x="583946" y="135369"/>
                  </a:lnTo>
                  <a:lnTo>
                    <a:pt x="586206" y="132410"/>
                  </a:lnTo>
                  <a:lnTo>
                    <a:pt x="587552" y="131127"/>
                  </a:lnTo>
                  <a:lnTo>
                    <a:pt x="589394" y="129616"/>
                  </a:lnTo>
                  <a:lnTo>
                    <a:pt x="624586" y="129616"/>
                  </a:lnTo>
                  <a:lnTo>
                    <a:pt x="628738" y="130390"/>
                  </a:lnTo>
                  <a:lnTo>
                    <a:pt x="633310" y="133477"/>
                  </a:lnTo>
                  <a:lnTo>
                    <a:pt x="634365" y="135572"/>
                  </a:lnTo>
                  <a:lnTo>
                    <a:pt x="634453" y="144145"/>
                  </a:lnTo>
                  <a:lnTo>
                    <a:pt x="634453" y="110617"/>
                  </a:lnTo>
                  <a:lnTo>
                    <a:pt x="631304" y="109334"/>
                  </a:lnTo>
                  <a:lnTo>
                    <a:pt x="625792" y="108381"/>
                  </a:lnTo>
                  <a:lnTo>
                    <a:pt x="607720" y="108089"/>
                  </a:lnTo>
                  <a:lnTo>
                    <a:pt x="606145" y="108089"/>
                  </a:lnTo>
                  <a:lnTo>
                    <a:pt x="603961" y="108051"/>
                  </a:lnTo>
                  <a:lnTo>
                    <a:pt x="590003" y="103454"/>
                  </a:lnTo>
                  <a:lnTo>
                    <a:pt x="590003" y="99402"/>
                  </a:lnTo>
                  <a:lnTo>
                    <a:pt x="590981" y="97472"/>
                  </a:lnTo>
                  <a:lnTo>
                    <a:pt x="594868" y="94284"/>
                  </a:lnTo>
                  <a:lnTo>
                    <a:pt x="596684" y="93357"/>
                  </a:lnTo>
                  <a:lnTo>
                    <a:pt x="598424" y="93065"/>
                  </a:lnTo>
                  <a:lnTo>
                    <a:pt x="599528" y="93065"/>
                  </a:lnTo>
                  <a:lnTo>
                    <a:pt x="600341" y="93103"/>
                  </a:lnTo>
                  <a:lnTo>
                    <a:pt x="601446" y="93218"/>
                  </a:lnTo>
                  <a:lnTo>
                    <a:pt x="602615" y="93243"/>
                  </a:lnTo>
                  <a:lnTo>
                    <a:pt x="612686" y="93243"/>
                  </a:lnTo>
                  <a:lnTo>
                    <a:pt x="613816" y="93065"/>
                  </a:lnTo>
                  <a:lnTo>
                    <a:pt x="641057" y="67106"/>
                  </a:lnTo>
                  <a:lnTo>
                    <a:pt x="641057" y="63588"/>
                  </a:lnTo>
                  <a:lnTo>
                    <a:pt x="640435" y="60312"/>
                  </a:lnTo>
                  <a:lnTo>
                    <a:pt x="637933" y="54292"/>
                  </a:lnTo>
                  <a:lnTo>
                    <a:pt x="636168" y="51663"/>
                  </a:lnTo>
                  <a:lnTo>
                    <a:pt x="633844" y="49403"/>
                  </a:lnTo>
                  <a:lnTo>
                    <a:pt x="648258" y="49403"/>
                  </a:lnTo>
                  <a:lnTo>
                    <a:pt x="648258" y="41935"/>
                  </a:lnTo>
                  <a:lnTo>
                    <a:pt x="648258" y="39941"/>
                  </a:lnTo>
                  <a:lnTo>
                    <a:pt x="624814" y="39941"/>
                  </a:lnTo>
                  <a:lnTo>
                    <a:pt x="622909" y="39065"/>
                  </a:lnTo>
                  <a:lnTo>
                    <a:pt x="620217" y="38239"/>
                  </a:lnTo>
                  <a:lnTo>
                    <a:pt x="617004" y="37490"/>
                  </a:lnTo>
                  <a:lnTo>
                    <a:pt x="617004" y="72377"/>
                  </a:lnTo>
                  <a:lnTo>
                    <a:pt x="616165" y="78092"/>
                  </a:lnTo>
                  <a:lnTo>
                    <a:pt x="612813" y="85902"/>
                  </a:lnTo>
                  <a:lnTo>
                    <a:pt x="609739" y="87858"/>
                  </a:lnTo>
                  <a:lnTo>
                    <a:pt x="600354" y="87858"/>
                  </a:lnTo>
                  <a:lnTo>
                    <a:pt x="597039" y="85255"/>
                  </a:lnTo>
                  <a:lnTo>
                    <a:pt x="595299" y="80048"/>
                  </a:lnTo>
                  <a:lnTo>
                    <a:pt x="594144" y="76746"/>
                  </a:lnTo>
                  <a:lnTo>
                    <a:pt x="593648" y="72377"/>
                  </a:lnTo>
                  <a:lnTo>
                    <a:pt x="593750" y="56057"/>
                  </a:lnTo>
                  <a:lnTo>
                    <a:pt x="594372" y="51663"/>
                  </a:lnTo>
                  <a:lnTo>
                    <a:pt x="597471" y="43891"/>
                  </a:lnTo>
                  <a:lnTo>
                    <a:pt x="600595" y="41935"/>
                  </a:lnTo>
                  <a:lnTo>
                    <a:pt x="609561" y="41935"/>
                  </a:lnTo>
                  <a:lnTo>
                    <a:pt x="612584" y="43764"/>
                  </a:lnTo>
                  <a:lnTo>
                    <a:pt x="616127" y="51054"/>
                  </a:lnTo>
                  <a:lnTo>
                    <a:pt x="616889" y="56057"/>
                  </a:lnTo>
                  <a:lnTo>
                    <a:pt x="617004" y="72377"/>
                  </a:lnTo>
                  <a:lnTo>
                    <a:pt x="617004" y="37490"/>
                  </a:lnTo>
                  <a:lnTo>
                    <a:pt x="613270" y="36614"/>
                  </a:lnTo>
                  <a:lnTo>
                    <a:pt x="609447" y="36207"/>
                  </a:lnTo>
                  <a:lnTo>
                    <a:pt x="605282" y="36207"/>
                  </a:lnTo>
                  <a:lnTo>
                    <a:pt x="569252" y="56057"/>
                  </a:lnTo>
                  <a:lnTo>
                    <a:pt x="569252" y="70586"/>
                  </a:lnTo>
                  <a:lnTo>
                    <a:pt x="571106" y="76060"/>
                  </a:lnTo>
                  <a:lnTo>
                    <a:pt x="578523" y="85077"/>
                  </a:lnTo>
                  <a:lnTo>
                    <a:pt x="583387" y="88557"/>
                  </a:lnTo>
                  <a:lnTo>
                    <a:pt x="589394" y="90982"/>
                  </a:lnTo>
                  <a:lnTo>
                    <a:pt x="589394" y="92202"/>
                  </a:lnTo>
                  <a:lnTo>
                    <a:pt x="585228" y="93586"/>
                  </a:lnTo>
                  <a:lnTo>
                    <a:pt x="580961" y="96050"/>
                  </a:lnTo>
                  <a:lnTo>
                    <a:pt x="572223" y="103111"/>
                  </a:lnTo>
                  <a:lnTo>
                    <a:pt x="570039" y="107365"/>
                  </a:lnTo>
                  <a:lnTo>
                    <a:pt x="570039" y="116509"/>
                  </a:lnTo>
                  <a:lnTo>
                    <a:pt x="571423" y="119837"/>
                  </a:lnTo>
                  <a:lnTo>
                    <a:pt x="575767" y="123710"/>
                  </a:lnTo>
                  <a:lnTo>
                    <a:pt x="578281" y="125069"/>
                  </a:lnTo>
                  <a:lnTo>
                    <a:pt x="581761" y="126403"/>
                  </a:lnTo>
                  <a:lnTo>
                    <a:pt x="581761" y="127622"/>
                  </a:lnTo>
                  <a:lnTo>
                    <a:pt x="576541" y="128435"/>
                  </a:lnTo>
                  <a:lnTo>
                    <a:pt x="572884" y="130187"/>
                  </a:lnTo>
                  <a:lnTo>
                    <a:pt x="568655" y="135572"/>
                  </a:lnTo>
                  <a:lnTo>
                    <a:pt x="567601" y="138188"/>
                  </a:lnTo>
                  <a:lnTo>
                    <a:pt x="567601" y="147269"/>
                  </a:lnTo>
                  <a:lnTo>
                    <a:pt x="572579" y="151904"/>
                  </a:lnTo>
                  <a:lnTo>
                    <a:pt x="588556" y="156248"/>
                  </a:lnTo>
                  <a:lnTo>
                    <a:pt x="595731" y="157048"/>
                  </a:lnTo>
                  <a:lnTo>
                    <a:pt x="604062" y="157048"/>
                  </a:lnTo>
                  <a:lnTo>
                    <a:pt x="634415" y="151320"/>
                  </a:lnTo>
                  <a:lnTo>
                    <a:pt x="637781" y="149745"/>
                  </a:lnTo>
                  <a:lnTo>
                    <a:pt x="643750" y="144449"/>
                  </a:lnTo>
                  <a:lnTo>
                    <a:pt x="647331" y="137807"/>
                  </a:lnTo>
                  <a:lnTo>
                    <a:pt x="648423" y="130390"/>
                  </a:lnTo>
                  <a:lnTo>
                    <a:pt x="648512" y="129616"/>
                  </a:lnTo>
                  <a:lnTo>
                    <a:pt x="648512" y="120815"/>
                  </a:lnTo>
                  <a:close/>
                </a:path>
                <a:path w="697229" h="157480">
                  <a:moveTo>
                    <a:pt x="696620" y="103492"/>
                  </a:moveTo>
                  <a:lnTo>
                    <a:pt x="695147" y="99949"/>
                  </a:lnTo>
                  <a:lnTo>
                    <a:pt x="689305" y="94107"/>
                  </a:lnTo>
                  <a:lnTo>
                    <a:pt x="685761" y="92646"/>
                  </a:lnTo>
                  <a:lnTo>
                    <a:pt x="677430" y="92646"/>
                  </a:lnTo>
                  <a:lnTo>
                    <a:pt x="673874" y="94107"/>
                  </a:lnTo>
                  <a:lnTo>
                    <a:pt x="670953" y="97028"/>
                  </a:lnTo>
                  <a:lnTo>
                    <a:pt x="668045" y="99949"/>
                  </a:lnTo>
                  <a:lnTo>
                    <a:pt x="666572" y="103492"/>
                  </a:lnTo>
                  <a:lnTo>
                    <a:pt x="666572" y="111836"/>
                  </a:lnTo>
                  <a:lnTo>
                    <a:pt x="668045" y="115379"/>
                  </a:lnTo>
                  <a:lnTo>
                    <a:pt x="673874" y="121221"/>
                  </a:lnTo>
                  <a:lnTo>
                    <a:pt x="677430" y="122682"/>
                  </a:lnTo>
                  <a:lnTo>
                    <a:pt x="685761" y="122682"/>
                  </a:lnTo>
                  <a:lnTo>
                    <a:pt x="689305" y="121221"/>
                  </a:lnTo>
                  <a:lnTo>
                    <a:pt x="695147" y="115379"/>
                  </a:lnTo>
                  <a:lnTo>
                    <a:pt x="696620" y="111836"/>
                  </a:lnTo>
                  <a:lnTo>
                    <a:pt x="696620" y="1034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4" name="object 15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934501" y="2173597"/>
              <a:ext cx="592263" cy="126137"/>
            </a:xfrm>
            <a:prstGeom prst="rect">
              <a:avLst/>
            </a:prstGeom>
          </p:spPr>
        </p:pic>
        <p:sp>
          <p:nvSpPr>
            <p:cNvPr id="155" name="object 155"/>
            <p:cNvSpPr/>
            <p:nvPr/>
          </p:nvSpPr>
          <p:spPr>
            <a:xfrm>
              <a:off x="4099433" y="2302827"/>
              <a:ext cx="2431415" cy="12065"/>
            </a:xfrm>
            <a:custGeom>
              <a:avLst/>
              <a:gdLst/>
              <a:ahLst/>
              <a:cxnLst/>
              <a:rect l="l" t="t" r="r" b="b"/>
              <a:pathLst>
                <a:path w="2431415" h="12064">
                  <a:moveTo>
                    <a:pt x="324345" y="0"/>
                  </a:moveTo>
                  <a:lnTo>
                    <a:pt x="0" y="0"/>
                  </a:lnTo>
                  <a:lnTo>
                    <a:pt x="0" y="12065"/>
                  </a:lnTo>
                  <a:lnTo>
                    <a:pt x="324345" y="12065"/>
                  </a:lnTo>
                  <a:lnTo>
                    <a:pt x="324345" y="0"/>
                  </a:lnTo>
                  <a:close/>
                </a:path>
                <a:path w="2431415" h="12064">
                  <a:moveTo>
                    <a:pt x="1614144" y="0"/>
                  </a:moveTo>
                  <a:lnTo>
                    <a:pt x="914400" y="0"/>
                  </a:lnTo>
                  <a:lnTo>
                    <a:pt x="914400" y="12065"/>
                  </a:lnTo>
                  <a:lnTo>
                    <a:pt x="1614144" y="12065"/>
                  </a:lnTo>
                  <a:lnTo>
                    <a:pt x="1614144" y="0"/>
                  </a:lnTo>
                  <a:close/>
                </a:path>
                <a:path w="2431415" h="12064">
                  <a:moveTo>
                    <a:pt x="2431389" y="0"/>
                  </a:moveTo>
                  <a:lnTo>
                    <a:pt x="1828800" y="0"/>
                  </a:lnTo>
                  <a:lnTo>
                    <a:pt x="1828800" y="12065"/>
                  </a:lnTo>
                  <a:lnTo>
                    <a:pt x="2431389" y="12065"/>
                  </a:lnTo>
                  <a:lnTo>
                    <a:pt x="24313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" name="object 15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906433" y="2401219"/>
              <a:ext cx="1084414" cy="124573"/>
            </a:xfrm>
            <a:prstGeom prst="rect">
              <a:avLst/>
            </a:prstGeom>
          </p:spPr>
        </p:pic>
        <p:sp>
          <p:nvSpPr>
            <p:cNvPr id="157" name="object 157"/>
            <p:cNvSpPr/>
            <p:nvPr/>
          </p:nvSpPr>
          <p:spPr>
            <a:xfrm>
              <a:off x="5947958" y="2403824"/>
              <a:ext cx="50800" cy="119380"/>
            </a:xfrm>
            <a:custGeom>
              <a:avLst/>
              <a:gdLst/>
              <a:ahLst/>
              <a:cxnLst/>
              <a:rect l="l" t="t" r="r" b="b"/>
              <a:pathLst>
                <a:path w="50800" h="119380">
                  <a:moveTo>
                    <a:pt x="32905" y="0"/>
                  </a:moveTo>
                  <a:lnTo>
                    <a:pt x="31864" y="0"/>
                  </a:lnTo>
                  <a:lnTo>
                    <a:pt x="0" y="16230"/>
                  </a:lnTo>
                  <a:lnTo>
                    <a:pt x="0" y="18656"/>
                  </a:lnTo>
                  <a:lnTo>
                    <a:pt x="9131" y="15176"/>
                  </a:lnTo>
                  <a:lnTo>
                    <a:pt x="11087" y="14757"/>
                  </a:lnTo>
                  <a:lnTo>
                    <a:pt x="14909" y="14757"/>
                  </a:lnTo>
                  <a:lnTo>
                    <a:pt x="16408" y="15481"/>
                  </a:lnTo>
                  <a:lnTo>
                    <a:pt x="17792" y="18376"/>
                  </a:lnTo>
                  <a:lnTo>
                    <a:pt x="18148" y="20485"/>
                  </a:lnTo>
                  <a:lnTo>
                    <a:pt x="18148" y="108864"/>
                  </a:lnTo>
                  <a:lnTo>
                    <a:pt x="17081" y="112255"/>
                  </a:lnTo>
                  <a:lnTo>
                    <a:pt x="12788" y="115379"/>
                  </a:lnTo>
                  <a:lnTo>
                    <a:pt x="8216" y="116332"/>
                  </a:lnTo>
                  <a:lnTo>
                    <a:pt x="1219" y="116674"/>
                  </a:lnTo>
                  <a:lnTo>
                    <a:pt x="1219" y="119278"/>
                  </a:lnTo>
                  <a:lnTo>
                    <a:pt x="50266" y="119278"/>
                  </a:lnTo>
                  <a:lnTo>
                    <a:pt x="50266" y="116852"/>
                  </a:lnTo>
                  <a:lnTo>
                    <a:pt x="43751" y="116624"/>
                  </a:lnTo>
                  <a:lnTo>
                    <a:pt x="39306" y="115900"/>
                  </a:lnTo>
                  <a:lnTo>
                    <a:pt x="34531" y="113461"/>
                  </a:lnTo>
                  <a:lnTo>
                    <a:pt x="33337" y="110629"/>
                  </a:lnTo>
                  <a:lnTo>
                    <a:pt x="33299" y="647"/>
                  </a:lnTo>
                  <a:lnTo>
                    <a:pt x="32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8" name="object 15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026613" y="2402951"/>
              <a:ext cx="357511" cy="124322"/>
            </a:xfrm>
            <a:prstGeom prst="rect">
              <a:avLst/>
            </a:prstGeom>
          </p:spPr>
        </p:pic>
        <p:pic>
          <p:nvPicPr>
            <p:cNvPr id="159" name="object 15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905380" y="2644771"/>
              <a:ext cx="1620211" cy="136173"/>
            </a:xfrm>
            <a:prstGeom prst="rect">
              <a:avLst/>
            </a:prstGeom>
          </p:spPr>
        </p:pic>
        <p:pic>
          <p:nvPicPr>
            <p:cNvPr id="160" name="object 16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606559" y="2645135"/>
              <a:ext cx="629832" cy="135808"/>
            </a:xfrm>
            <a:prstGeom prst="rect">
              <a:avLst/>
            </a:prstGeom>
          </p:spPr>
        </p:pic>
        <p:pic>
          <p:nvPicPr>
            <p:cNvPr id="161" name="object 16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901046" y="2853340"/>
              <a:ext cx="1131213" cy="160600"/>
            </a:xfrm>
            <a:prstGeom prst="rect">
              <a:avLst/>
            </a:prstGeom>
          </p:spPr>
        </p:pic>
        <p:sp>
          <p:nvSpPr>
            <p:cNvPr id="162" name="object 162"/>
            <p:cNvSpPr/>
            <p:nvPr/>
          </p:nvSpPr>
          <p:spPr>
            <a:xfrm>
              <a:off x="5033558" y="2855945"/>
              <a:ext cx="50800" cy="119380"/>
            </a:xfrm>
            <a:custGeom>
              <a:avLst/>
              <a:gdLst/>
              <a:ahLst/>
              <a:cxnLst/>
              <a:rect l="l" t="t" r="r" b="b"/>
              <a:pathLst>
                <a:path w="50800" h="119380">
                  <a:moveTo>
                    <a:pt x="32905" y="0"/>
                  </a:moveTo>
                  <a:lnTo>
                    <a:pt x="31864" y="0"/>
                  </a:lnTo>
                  <a:lnTo>
                    <a:pt x="0" y="16230"/>
                  </a:lnTo>
                  <a:lnTo>
                    <a:pt x="0" y="18656"/>
                  </a:lnTo>
                  <a:lnTo>
                    <a:pt x="9131" y="15176"/>
                  </a:lnTo>
                  <a:lnTo>
                    <a:pt x="11087" y="14757"/>
                  </a:lnTo>
                  <a:lnTo>
                    <a:pt x="14909" y="14757"/>
                  </a:lnTo>
                  <a:lnTo>
                    <a:pt x="16408" y="15481"/>
                  </a:lnTo>
                  <a:lnTo>
                    <a:pt x="17792" y="18376"/>
                  </a:lnTo>
                  <a:lnTo>
                    <a:pt x="18148" y="20485"/>
                  </a:lnTo>
                  <a:lnTo>
                    <a:pt x="18148" y="108864"/>
                  </a:lnTo>
                  <a:lnTo>
                    <a:pt x="17081" y="112255"/>
                  </a:lnTo>
                  <a:lnTo>
                    <a:pt x="12788" y="115379"/>
                  </a:lnTo>
                  <a:lnTo>
                    <a:pt x="8216" y="116332"/>
                  </a:lnTo>
                  <a:lnTo>
                    <a:pt x="1219" y="116674"/>
                  </a:lnTo>
                  <a:lnTo>
                    <a:pt x="1219" y="119278"/>
                  </a:lnTo>
                  <a:lnTo>
                    <a:pt x="50266" y="119278"/>
                  </a:lnTo>
                  <a:lnTo>
                    <a:pt x="50266" y="116852"/>
                  </a:lnTo>
                  <a:lnTo>
                    <a:pt x="43751" y="116624"/>
                  </a:lnTo>
                  <a:lnTo>
                    <a:pt x="39306" y="115900"/>
                  </a:lnTo>
                  <a:lnTo>
                    <a:pt x="34531" y="113461"/>
                  </a:lnTo>
                  <a:lnTo>
                    <a:pt x="33337" y="110629"/>
                  </a:lnTo>
                  <a:lnTo>
                    <a:pt x="33299" y="647"/>
                  </a:lnTo>
                  <a:lnTo>
                    <a:pt x="32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3" name="object 16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108393" y="2853077"/>
              <a:ext cx="361331" cy="126318"/>
            </a:xfrm>
            <a:prstGeom prst="rect">
              <a:avLst/>
            </a:prstGeom>
          </p:spPr>
        </p:pic>
        <p:pic>
          <p:nvPicPr>
            <p:cNvPr id="164" name="object 16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905380" y="3096886"/>
              <a:ext cx="2170276" cy="136173"/>
            </a:xfrm>
            <a:prstGeom prst="rect">
              <a:avLst/>
            </a:prstGeom>
          </p:spPr>
        </p:pic>
        <p:pic>
          <p:nvPicPr>
            <p:cNvPr id="165" name="object 16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903472" y="3305462"/>
              <a:ext cx="2074922" cy="153581"/>
            </a:xfrm>
            <a:prstGeom prst="rect">
              <a:avLst/>
            </a:prstGeom>
          </p:spPr>
        </p:pic>
        <p:sp>
          <p:nvSpPr>
            <p:cNvPr id="166" name="object 166"/>
            <p:cNvSpPr/>
            <p:nvPr/>
          </p:nvSpPr>
          <p:spPr>
            <a:xfrm>
              <a:off x="5021567" y="3305200"/>
              <a:ext cx="675640" cy="126364"/>
            </a:xfrm>
            <a:custGeom>
              <a:avLst/>
              <a:gdLst/>
              <a:ahLst/>
              <a:cxnLst/>
              <a:rect l="l" t="t" r="r" b="b"/>
              <a:pathLst>
                <a:path w="675639" h="126364">
                  <a:moveTo>
                    <a:pt x="69202" y="72466"/>
                  </a:moveTo>
                  <a:lnTo>
                    <a:pt x="66052" y="64770"/>
                  </a:lnTo>
                  <a:lnTo>
                    <a:pt x="56375" y="55511"/>
                  </a:lnTo>
                  <a:lnTo>
                    <a:pt x="51917" y="52730"/>
                  </a:lnTo>
                  <a:lnTo>
                    <a:pt x="46367" y="50355"/>
                  </a:lnTo>
                  <a:lnTo>
                    <a:pt x="51117" y="47053"/>
                  </a:lnTo>
                  <a:lnTo>
                    <a:pt x="54610" y="44069"/>
                  </a:lnTo>
                  <a:lnTo>
                    <a:pt x="60858" y="36728"/>
                  </a:lnTo>
                  <a:lnTo>
                    <a:pt x="62865" y="31572"/>
                  </a:lnTo>
                  <a:lnTo>
                    <a:pt x="62865" y="19596"/>
                  </a:lnTo>
                  <a:lnTo>
                    <a:pt x="60439" y="13982"/>
                  </a:lnTo>
                  <a:lnTo>
                    <a:pt x="50774" y="4254"/>
                  </a:lnTo>
                  <a:lnTo>
                    <a:pt x="43929" y="1828"/>
                  </a:lnTo>
                  <a:lnTo>
                    <a:pt x="26809" y="1828"/>
                  </a:lnTo>
                  <a:lnTo>
                    <a:pt x="19507" y="4457"/>
                  </a:lnTo>
                  <a:lnTo>
                    <a:pt x="6883" y="14986"/>
                  </a:lnTo>
                  <a:lnTo>
                    <a:pt x="2578" y="22021"/>
                  </a:lnTo>
                  <a:lnTo>
                    <a:pt x="266" y="30822"/>
                  </a:lnTo>
                  <a:lnTo>
                    <a:pt x="2959" y="31432"/>
                  </a:lnTo>
                  <a:lnTo>
                    <a:pt x="6019" y="26098"/>
                  </a:lnTo>
                  <a:lnTo>
                    <a:pt x="8890" y="22174"/>
                  </a:lnTo>
                  <a:lnTo>
                    <a:pt x="16408" y="14935"/>
                  </a:lnTo>
                  <a:lnTo>
                    <a:pt x="22034" y="12585"/>
                  </a:lnTo>
                  <a:lnTo>
                    <a:pt x="33782" y="12585"/>
                  </a:lnTo>
                  <a:lnTo>
                    <a:pt x="38557" y="14236"/>
                  </a:lnTo>
                  <a:lnTo>
                    <a:pt x="46964" y="20840"/>
                  </a:lnTo>
                  <a:lnTo>
                    <a:pt x="49060" y="25641"/>
                  </a:lnTo>
                  <a:lnTo>
                    <a:pt x="49060" y="39065"/>
                  </a:lnTo>
                  <a:lnTo>
                    <a:pt x="46393" y="44805"/>
                  </a:lnTo>
                  <a:lnTo>
                    <a:pt x="35750" y="53479"/>
                  </a:lnTo>
                  <a:lnTo>
                    <a:pt x="28460" y="57327"/>
                  </a:lnTo>
                  <a:lnTo>
                    <a:pt x="19189" y="60693"/>
                  </a:lnTo>
                  <a:lnTo>
                    <a:pt x="19367" y="62941"/>
                  </a:lnTo>
                  <a:lnTo>
                    <a:pt x="54419" y="79286"/>
                  </a:lnTo>
                  <a:lnTo>
                    <a:pt x="56007" y="84747"/>
                  </a:lnTo>
                  <a:lnTo>
                    <a:pt x="56007" y="97383"/>
                  </a:lnTo>
                  <a:lnTo>
                    <a:pt x="54025" y="103339"/>
                  </a:lnTo>
                  <a:lnTo>
                    <a:pt x="46164" y="114287"/>
                  </a:lnTo>
                  <a:lnTo>
                    <a:pt x="40144" y="117030"/>
                  </a:lnTo>
                  <a:lnTo>
                    <a:pt x="28397" y="117030"/>
                  </a:lnTo>
                  <a:lnTo>
                    <a:pt x="23952" y="115366"/>
                  </a:lnTo>
                  <a:lnTo>
                    <a:pt x="18719" y="112039"/>
                  </a:lnTo>
                  <a:lnTo>
                    <a:pt x="13474" y="108712"/>
                  </a:lnTo>
                  <a:lnTo>
                    <a:pt x="0" y="111963"/>
                  </a:lnTo>
                  <a:lnTo>
                    <a:pt x="0" y="115900"/>
                  </a:lnTo>
                  <a:lnTo>
                    <a:pt x="1435" y="118173"/>
                  </a:lnTo>
                  <a:lnTo>
                    <a:pt x="7162" y="122402"/>
                  </a:lnTo>
                  <a:lnTo>
                    <a:pt x="12153" y="123456"/>
                  </a:lnTo>
                  <a:lnTo>
                    <a:pt x="19278" y="123456"/>
                  </a:lnTo>
                  <a:lnTo>
                    <a:pt x="56222" y="110871"/>
                  </a:lnTo>
                  <a:lnTo>
                    <a:pt x="69202" y="81788"/>
                  </a:lnTo>
                  <a:lnTo>
                    <a:pt x="69202" y="72466"/>
                  </a:lnTo>
                  <a:close/>
                </a:path>
                <a:path w="675639" h="126364">
                  <a:moveTo>
                    <a:pt x="160959" y="4521"/>
                  </a:moveTo>
                  <a:lnTo>
                    <a:pt x="95148" y="4521"/>
                  </a:lnTo>
                  <a:lnTo>
                    <a:pt x="84645" y="30657"/>
                  </a:lnTo>
                  <a:lnTo>
                    <a:pt x="87680" y="32042"/>
                  </a:lnTo>
                  <a:lnTo>
                    <a:pt x="91440" y="26136"/>
                  </a:lnTo>
                  <a:lnTo>
                    <a:pt x="94551" y="22263"/>
                  </a:lnTo>
                  <a:lnTo>
                    <a:pt x="99479" y="18554"/>
                  </a:lnTo>
                  <a:lnTo>
                    <a:pt x="103517" y="17627"/>
                  </a:lnTo>
                  <a:lnTo>
                    <a:pt x="146964" y="17627"/>
                  </a:lnTo>
                  <a:lnTo>
                    <a:pt x="111887" y="123812"/>
                  </a:lnTo>
                  <a:lnTo>
                    <a:pt x="123278" y="123812"/>
                  </a:lnTo>
                  <a:lnTo>
                    <a:pt x="160959" y="7391"/>
                  </a:lnTo>
                  <a:lnTo>
                    <a:pt x="160959" y="4521"/>
                  </a:lnTo>
                  <a:close/>
                </a:path>
                <a:path w="675639" h="126364">
                  <a:moveTo>
                    <a:pt x="251929" y="51828"/>
                  </a:moveTo>
                  <a:lnTo>
                    <a:pt x="235775" y="11010"/>
                  </a:lnTo>
                  <a:lnTo>
                    <a:pt x="234721" y="10287"/>
                  </a:lnTo>
                  <a:lnTo>
                    <a:pt x="234721" y="51663"/>
                  </a:lnTo>
                  <a:lnTo>
                    <a:pt x="234619" y="54470"/>
                  </a:lnTo>
                  <a:lnTo>
                    <a:pt x="218440" y="72415"/>
                  </a:lnTo>
                  <a:lnTo>
                    <a:pt x="205905" y="72415"/>
                  </a:lnTo>
                  <a:lnTo>
                    <a:pt x="199986" y="68821"/>
                  </a:lnTo>
                  <a:lnTo>
                    <a:pt x="193421" y="54470"/>
                  </a:lnTo>
                  <a:lnTo>
                    <a:pt x="191782" y="46659"/>
                  </a:lnTo>
                  <a:lnTo>
                    <a:pt x="191782" y="27965"/>
                  </a:lnTo>
                  <a:lnTo>
                    <a:pt x="193535" y="20269"/>
                  </a:lnTo>
                  <a:lnTo>
                    <a:pt x="200545" y="9956"/>
                  </a:lnTo>
                  <a:lnTo>
                    <a:pt x="205155" y="7391"/>
                  </a:lnTo>
                  <a:lnTo>
                    <a:pt x="218655" y="7391"/>
                  </a:lnTo>
                  <a:lnTo>
                    <a:pt x="234619" y="44843"/>
                  </a:lnTo>
                  <a:lnTo>
                    <a:pt x="234721" y="51663"/>
                  </a:lnTo>
                  <a:lnTo>
                    <a:pt x="234721" y="10287"/>
                  </a:lnTo>
                  <a:lnTo>
                    <a:pt x="230581" y="7391"/>
                  </a:lnTo>
                  <a:lnTo>
                    <a:pt x="228942" y="6248"/>
                  </a:lnTo>
                  <a:lnTo>
                    <a:pt x="221018" y="3390"/>
                  </a:lnTo>
                  <a:lnTo>
                    <a:pt x="212013" y="2438"/>
                  </a:lnTo>
                  <a:lnTo>
                    <a:pt x="204343" y="3187"/>
                  </a:lnTo>
                  <a:lnTo>
                    <a:pt x="176022" y="36017"/>
                  </a:lnTo>
                  <a:lnTo>
                    <a:pt x="175374" y="44843"/>
                  </a:lnTo>
                  <a:lnTo>
                    <a:pt x="175907" y="51828"/>
                  </a:lnTo>
                  <a:lnTo>
                    <a:pt x="207454" y="80225"/>
                  </a:lnTo>
                  <a:lnTo>
                    <a:pt x="209956" y="80225"/>
                  </a:lnTo>
                  <a:lnTo>
                    <a:pt x="212699" y="79883"/>
                  </a:lnTo>
                  <a:lnTo>
                    <a:pt x="215722" y="79197"/>
                  </a:lnTo>
                  <a:lnTo>
                    <a:pt x="221513" y="77990"/>
                  </a:lnTo>
                  <a:lnTo>
                    <a:pt x="226555" y="75780"/>
                  </a:lnTo>
                  <a:lnTo>
                    <a:pt x="231051" y="72415"/>
                  </a:lnTo>
                  <a:lnTo>
                    <a:pt x="233883" y="70332"/>
                  </a:lnTo>
                  <a:lnTo>
                    <a:pt x="207886" y="112115"/>
                  </a:lnTo>
                  <a:lnTo>
                    <a:pt x="179882" y="122847"/>
                  </a:lnTo>
                  <a:lnTo>
                    <a:pt x="180759" y="126326"/>
                  </a:lnTo>
                  <a:lnTo>
                    <a:pt x="220078" y="113538"/>
                  </a:lnTo>
                  <a:lnTo>
                    <a:pt x="247002" y="78486"/>
                  </a:lnTo>
                  <a:lnTo>
                    <a:pt x="251637" y="58293"/>
                  </a:lnTo>
                  <a:lnTo>
                    <a:pt x="251929" y="51828"/>
                  </a:lnTo>
                  <a:close/>
                </a:path>
                <a:path w="675639" h="126364">
                  <a:moveTo>
                    <a:pt x="306666" y="1993"/>
                  </a:moveTo>
                  <a:lnTo>
                    <a:pt x="297942" y="1993"/>
                  </a:lnTo>
                  <a:lnTo>
                    <a:pt x="259346" y="125095"/>
                  </a:lnTo>
                  <a:lnTo>
                    <a:pt x="268185" y="125095"/>
                  </a:lnTo>
                  <a:lnTo>
                    <a:pt x="306666" y="1993"/>
                  </a:lnTo>
                  <a:close/>
                </a:path>
                <a:path w="675639" h="126364">
                  <a:moveTo>
                    <a:pt x="391528" y="82931"/>
                  </a:moveTo>
                  <a:lnTo>
                    <a:pt x="380720" y="53911"/>
                  </a:lnTo>
                  <a:lnTo>
                    <a:pt x="380301" y="53479"/>
                  </a:lnTo>
                  <a:lnTo>
                    <a:pt x="375920" y="49022"/>
                  </a:lnTo>
                  <a:lnTo>
                    <a:pt x="375653" y="48920"/>
                  </a:lnTo>
                  <a:lnTo>
                    <a:pt x="375653" y="81635"/>
                  </a:lnTo>
                  <a:lnTo>
                    <a:pt x="375526" y="97764"/>
                  </a:lnTo>
                  <a:lnTo>
                    <a:pt x="374091" y="104076"/>
                  </a:lnTo>
                  <a:lnTo>
                    <a:pt x="367842" y="115824"/>
                  </a:lnTo>
                  <a:lnTo>
                    <a:pt x="362826" y="118770"/>
                  </a:lnTo>
                  <a:lnTo>
                    <a:pt x="347268" y="118770"/>
                  </a:lnTo>
                  <a:lnTo>
                    <a:pt x="330860" y="77533"/>
                  </a:lnTo>
                  <a:lnTo>
                    <a:pt x="330860" y="70231"/>
                  </a:lnTo>
                  <a:lnTo>
                    <a:pt x="331724" y="65024"/>
                  </a:lnTo>
                  <a:lnTo>
                    <a:pt x="336410" y="56578"/>
                  </a:lnTo>
                  <a:lnTo>
                    <a:pt x="342379" y="53911"/>
                  </a:lnTo>
                  <a:lnTo>
                    <a:pt x="351345" y="53911"/>
                  </a:lnTo>
                  <a:lnTo>
                    <a:pt x="375653" y="81635"/>
                  </a:lnTo>
                  <a:lnTo>
                    <a:pt x="375653" y="48920"/>
                  </a:lnTo>
                  <a:lnTo>
                    <a:pt x="368185" y="45834"/>
                  </a:lnTo>
                  <a:lnTo>
                    <a:pt x="354291" y="45834"/>
                  </a:lnTo>
                  <a:lnTo>
                    <a:pt x="349631" y="46761"/>
                  </a:lnTo>
                  <a:lnTo>
                    <a:pt x="342404" y="49657"/>
                  </a:lnTo>
                  <a:lnTo>
                    <a:pt x="339305" y="51282"/>
                  </a:lnTo>
                  <a:lnTo>
                    <a:pt x="335724" y="53479"/>
                  </a:lnTo>
                  <a:lnTo>
                    <a:pt x="337108" y="47167"/>
                  </a:lnTo>
                  <a:lnTo>
                    <a:pt x="339648" y="40805"/>
                  </a:lnTo>
                  <a:lnTo>
                    <a:pt x="347065" y="27952"/>
                  </a:lnTo>
                  <a:lnTo>
                    <a:pt x="351028" y="22656"/>
                  </a:lnTo>
                  <a:lnTo>
                    <a:pt x="355257" y="18491"/>
                  </a:lnTo>
                  <a:lnTo>
                    <a:pt x="359359" y="14376"/>
                  </a:lnTo>
                  <a:lnTo>
                    <a:pt x="364032" y="11188"/>
                  </a:lnTo>
                  <a:lnTo>
                    <a:pt x="374510" y="6616"/>
                  </a:lnTo>
                  <a:lnTo>
                    <a:pt x="380746" y="4813"/>
                  </a:lnTo>
                  <a:lnTo>
                    <a:pt x="387985" y="3479"/>
                  </a:lnTo>
                  <a:lnTo>
                    <a:pt x="387553" y="609"/>
                  </a:lnTo>
                  <a:lnTo>
                    <a:pt x="349948" y="10960"/>
                  </a:lnTo>
                  <a:lnTo>
                    <a:pt x="320522" y="43154"/>
                  </a:lnTo>
                  <a:lnTo>
                    <a:pt x="314452" y="71628"/>
                  </a:lnTo>
                  <a:lnTo>
                    <a:pt x="315239" y="82931"/>
                  </a:lnTo>
                  <a:lnTo>
                    <a:pt x="340233" y="120484"/>
                  </a:lnTo>
                  <a:lnTo>
                    <a:pt x="354812" y="124066"/>
                  </a:lnTo>
                  <a:lnTo>
                    <a:pt x="362597" y="123266"/>
                  </a:lnTo>
                  <a:lnTo>
                    <a:pt x="369608" y="120878"/>
                  </a:lnTo>
                  <a:lnTo>
                    <a:pt x="372910" y="118770"/>
                  </a:lnTo>
                  <a:lnTo>
                    <a:pt x="375856" y="116890"/>
                  </a:lnTo>
                  <a:lnTo>
                    <a:pt x="381342" y="111302"/>
                  </a:lnTo>
                  <a:lnTo>
                    <a:pt x="385813" y="104724"/>
                  </a:lnTo>
                  <a:lnTo>
                    <a:pt x="389001" y="97764"/>
                  </a:lnTo>
                  <a:lnTo>
                    <a:pt x="390906" y="90398"/>
                  </a:lnTo>
                  <a:lnTo>
                    <a:pt x="391528" y="82931"/>
                  </a:lnTo>
                  <a:close/>
                </a:path>
                <a:path w="675639" h="126364">
                  <a:moveTo>
                    <a:pt x="474980" y="1219"/>
                  </a:moveTo>
                  <a:lnTo>
                    <a:pt x="473583" y="0"/>
                  </a:lnTo>
                  <a:lnTo>
                    <a:pt x="470649" y="2921"/>
                  </a:lnTo>
                  <a:lnTo>
                    <a:pt x="468630" y="4191"/>
                  </a:lnTo>
                  <a:lnTo>
                    <a:pt x="467207" y="4508"/>
                  </a:lnTo>
                  <a:lnTo>
                    <a:pt x="428117" y="4508"/>
                  </a:lnTo>
                  <a:lnTo>
                    <a:pt x="409181" y="46012"/>
                  </a:lnTo>
                  <a:lnTo>
                    <a:pt x="408571" y="48094"/>
                  </a:lnTo>
                  <a:lnTo>
                    <a:pt x="409435" y="48920"/>
                  </a:lnTo>
                  <a:lnTo>
                    <a:pt x="419785" y="49136"/>
                  </a:lnTo>
                  <a:lnTo>
                    <a:pt x="428053" y="50965"/>
                  </a:lnTo>
                  <a:lnTo>
                    <a:pt x="459409" y="76542"/>
                  </a:lnTo>
                  <a:lnTo>
                    <a:pt x="460908" y="86995"/>
                  </a:lnTo>
                  <a:lnTo>
                    <a:pt x="460908" y="95554"/>
                  </a:lnTo>
                  <a:lnTo>
                    <a:pt x="458419" y="102781"/>
                  </a:lnTo>
                  <a:lnTo>
                    <a:pt x="448449" y="114515"/>
                  </a:lnTo>
                  <a:lnTo>
                    <a:pt x="442633" y="117462"/>
                  </a:lnTo>
                  <a:lnTo>
                    <a:pt x="433057" y="117462"/>
                  </a:lnTo>
                  <a:lnTo>
                    <a:pt x="428929" y="115595"/>
                  </a:lnTo>
                  <a:lnTo>
                    <a:pt x="423570" y="111861"/>
                  </a:lnTo>
                  <a:lnTo>
                    <a:pt x="418211" y="108127"/>
                  </a:lnTo>
                  <a:lnTo>
                    <a:pt x="402920" y="111036"/>
                  </a:lnTo>
                  <a:lnTo>
                    <a:pt x="402920" y="117411"/>
                  </a:lnTo>
                  <a:lnTo>
                    <a:pt x="405828" y="120611"/>
                  </a:lnTo>
                  <a:lnTo>
                    <a:pt x="415086" y="123507"/>
                  </a:lnTo>
                  <a:lnTo>
                    <a:pt x="419658" y="124053"/>
                  </a:lnTo>
                  <a:lnTo>
                    <a:pt x="425348" y="124053"/>
                  </a:lnTo>
                  <a:lnTo>
                    <a:pt x="465975" y="104394"/>
                  </a:lnTo>
                  <a:lnTo>
                    <a:pt x="473671" y="79171"/>
                  </a:lnTo>
                  <a:lnTo>
                    <a:pt x="473671" y="73444"/>
                  </a:lnTo>
                  <a:lnTo>
                    <a:pt x="450062" y="40716"/>
                  </a:lnTo>
                  <a:lnTo>
                    <a:pt x="421957" y="33680"/>
                  </a:lnTo>
                  <a:lnTo>
                    <a:pt x="429348" y="18491"/>
                  </a:lnTo>
                  <a:lnTo>
                    <a:pt x="462991" y="18491"/>
                  </a:lnTo>
                  <a:lnTo>
                    <a:pt x="467423" y="18135"/>
                  </a:lnTo>
                  <a:lnTo>
                    <a:pt x="468058" y="17792"/>
                  </a:lnTo>
                  <a:lnTo>
                    <a:pt x="474980" y="1219"/>
                  </a:lnTo>
                  <a:close/>
                </a:path>
                <a:path w="675639" h="126364">
                  <a:moveTo>
                    <a:pt x="568032" y="51828"/>
                  </a:moveTo>
                  <a:lnTo>
                    <a:pt x="551878" y="11010"/>
                  </a:lnTo>
                  <a:lnTo>
                    <a:pt x="550811" y="10274"/>
                  </a:lnTo>
                  <a:lnTo>
                    <a:pt x="550811" y="51663"/>
                  </a:lnTo>
                  <a:lnTo>
                    <a:pt x="550710" y="54470"/>
                  </a:lnTo>
                  <a:lnTo>
                    <a:pt x="534530" y="72415"/>
                  </a:lnTo>
                  <a:lnTo>
                    <a:pt x="521995" y="72415"/>
                  </a:lnTo>
                  <a:lnTo>
                    <a:pt x="516077" y="68821"/>
                  </a:lnTo>
                  <a:lnTo>
                    <a:pt x="509511" y="54470"/>
                  </a:lnTo>
                  <a:lnTo>
                    <a:pt x="507873" y="46659"/>
                  </a:lnTo>
                  <a:lnTo>
                    <a:pt x="507873" y="27965"/>
                  </a:lnTo>
                  <a:lnTo>
                    <a:pt x="509625" y="20269"/>
                  </a:lnTo>
                  <a:lnTo>
                    <a:pt x="516636" y="9956"/>
                  </a:lnTo>
                  <a:lnTo>
                    <a:pt x="521246" y="7391"/>
                  </a:lnTo>
                  <a:lnTo>
                    <a:pt x="534746" y="7391"/>
                  </a:lnTo>
                  <a:lnTo>
                    <a:pt x="550710" y="44843"/>
                  </a:lnTo>
                  <a:lnTo>
                    <a:pt x="550811" y="51663"/>
                  </a:lnTo>
                  <a:lnTo>
                    <a:pt x="550811" y="10274"/>
                  </a:lnTo>
                  <a:lnTo>
                    <a:pt x="546684" y="7391"/>
                  </a:lnTo>
                  <a:lnTo>
                    <a:pt x="545033" y="6248"/>
                  </a:lnTo>
                  <a:lnTo>
                    <a:pt x="537121" y="3390"/>
                  </a:lnTo>
                  <a:lnTo>
                    <a:pt x="528104" y="2438"/>
                  </a:lnTo>
                  <a:lnTo>
                    <a:pt x="520446" y="3187"/>
                  </a:lnTo>
                  <a:lnTo>
                    <a:pt x="492112" y="36017"/>
                  </a:lnTo>
                  <a:lnTo>
                    <a:pt x="491464" y="44843"/>
                  </a:lnTo>
                  <a:lnTo>
                    <a:pt x="492010" y="51828"/>
                  </a:lnTo>
                  <a:lnTo>
                    <a:pt x="523544" y="80225"/>
                  </a:lnTo>
                  <a:lnTo>
                    <a:pt x="526046" y="80225"/>
                  </a:lnTo>
                  <a:lnTo>
                    <a:pt x="528789" y="79883"/>
                  </a:lnTo>
                  <a:lnTo>
                    <a:pt x="531812" y="79197"/>
                  </a:lnTo>
                  <a:lnTo>
                    <a:pt x="537603" y="77990"/>
                  </a:lnTo>
                  <a:lnTo>
                    <a:pt x="542645" y="75780"/>
                  </a:lnTo>
                  <a:lnTo>
                    <a:pt x="547154" y="72415"/>
                  </a:lnTo>
                  <a:lnTo>
                    <a:pt x="549973" y="70332"/>
                  </a:lnTo>
                  <a:lnTo>
                    <a:pt x="523976" y="112115"/>
                  </a:lnTo>
                  <a:lnTo>
                    <a:pt x="495973" y="122847"/>
                  </a:lnTo>
                  <a:lnTo>
                    <a:pt x="496849" y="126326"/>
                  </a:lnTo>
                  <a:lnTo>
                    <a:pt x="536181" y="113538"/>
                  </a:lnTo>
                  <a:lnTo>
                    <a:pt x="563092" y="78486"/>
                  </a:lnTo>
                  <a:lnTo>
                    <a:pt x="565569" y="70332"/>
                  </a:lnTo>
                  <a:lnTo>
                    <a:pt x="566775" y="65062"/>
                  </a:lnTo>
                  <a:lnTo>
                    <a:pt x="567728" y="58293"/>
                  </a:lnTo>
                  <a:lnTo>
                    <a:pt x="568032" y="51828"/>
                  </a:lnTo>
                  <a:close/>
                </a:path>
                <a:path w="675639" h="126364">
                  <a:moveTo>
                    <a:pt x="622769" y="1993"/>
                  </a:moveTo>
                  <a:lnTo>
                    <a:pt x="614045" y="1993"/>
                  </a:lnTo>
                  <a:lnTo>
                    <a:pt x="575449" y="125095"/>
                  </a:lnTo>
                  <a:lnTo>
                    <a:pt x="584288" y="125095"/>
                  </a:lnTo>
                  <a:lnTo>
                    <a:pt x="622769" y="1993"/>
                  </a:lnTo>
                  <a:close/>
                </a:path>
                <a:path w="675639" h="126364">
                  <a:moveTo>
                    <a:pt x="675347" y="76479"/>
                  </a:moveTo>
                  <a:lnTo>
                    <a:pt x="631418" y="76479"/>
                  </a:lnTo>
                  <a:lnTo>
                    <a:pt x="631418" y="87591"/>
                  </a:lnTo>
                  <a:lnTo>
                    <a:pt x="675347" y="87591"/>
                  </a:lnTo>
                  <a:lnTo>
                    <a:pt x="675347" y="764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7" name="object 16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905380" y="3549371"/>
              <a:ext cx="3169758" cy="135582"/>
            </a:xfrm>
            <a:prstGeom prst="rect">
              <a:avLst/>
            </a:prstGeom>
          </p:spPr>
        </p:pic>
        <p:pic>
          <p:nvPicPr>
            <p:cNvPr id="168" name="object 16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906788" y="3775436"/>
              <a:ext cx="2172216" cy="131423"/>
            </a:xfrm>
            <a:prstGeom prst="rect">
              <a:avLst/>
            </a:prstGeom>
          </p:spPr>
        </p:pic>
        <p:pic>
          <p:nvPicPr>
            <p:cNvPr id="169" name="object 16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903472" y="3983640"/>
              <a:ext cx="2692274" cy="160600"/>
            </a:xfrm>
            <a:prstGeom prst="rect">
              <a:avLst/>
            </a:prstGeom>
          </p:spPr>
        </p:pic>
        <p:sp>
          <p:nvSpPr>
            <p:cNvPr id="170" name="object 170"/>
            <p:cNvSpPr/>
            <p:nvPr/>
          </p:nvSpPr>
          <p:spPr>
            <a:xfrm>
              <a:off x="5021567" y="3985209"/>
              <a:ext cx="675640" cy="125095"/>
            </a:xfrm>
            <a:custGeom>
              <a:avLst/>
              <a:gdLst/>
              <a:ahLst/>
              <a:cxnLst/>
              <a:rect l="l" t="t" r="r" b="b"/>
              <a:pathLst>
                <a:path w="675639" h="125095">
                  <a:moveTo>
                    <a:pt x="69202" y="70637"/>
                  </a:moveTo>
                  <a:lnTo>
                    <a:pt x="66052" y="62941"/>
                  </a:lnTo>
                  <a:lnTo>
                    <a:pt x="56375" y="53682"/>
                  </a:lnTo>
                  <a:lnTo>
                    <a:pt x="51917" y="50901"/>
                  </a:lnTo>
                  <a:lnTo>
                    <a:pt x="46367" y="48526"/>
                  </a:lnTo>
                  <a:lnTo>
                    <a:pt x="51117" y="45224"/>
                  </a:lnTo>
                  <a:lnTo>
                    <a:pt x="54610" y="42240"/>
                  </a:lnTo>
                  <a:lnTo>
                    <a:pt x="60858" y="34899"/>
                  </a:lnTo>
                  <a:lnTo>
                    <a:pt x="62865" y="29743"/>
                  </a:lnTo>
                  <a:lnTo>
                    <a:pt x="62865" y="17767"/>
                  </a:lnTo>
                  <a:lnTo>
                    <a:pt x="60439" y="12153"/>
                  </a:lnTo>
                  <a:lnTo>
                    <a:pt x="50774" y="2425"/>
                  </a:lnTo>
                  <a:lnTo>
                    <a:pt x="43929" y="0"/>
                  </a:lnTo>
                  <a:lnTo>
                    <a:pt x="26809" y="0"/>
                  </a:lnTo>
                  <a:lnTo>
                    <a:pt x="19507" y="2628"/>
                  </a:lnTo>
                  <a:lnTo>
                    <a:pt x="6883" y="13157"/>
                  </a:lnTo>
                  <a:lnTo>
                    <a:pt x="2578" y="20193"/>
                  </a:lnTo>
                  <a:lnTo>
                    <a:pt x="266" y="28994"/>
                  </a:lnTo>
                  <a:lnTo>
                    <a:pt x="2959" y="29603"/>
                  </a:lnTo>
                  <a:lnTo>
                    <a:pt x="6019" y="24269"/>
                  </a:lnTo>
                  <a:lnTo>
                    <a:pt x="8890" y="20345"/>
                  </a:lnTo>
                  <a:lnTo>
                    <a:pt x="16408" y="13106"/>
                  </a:lnTo>
                  <a:lnTo>
                    <a:pt x="22034" y="10756"/>
                  </a:lnTo>
                  <a:lnTo>
                    <a:pt x="33782" y="10756"/>
                  </a:lnTo>
                  <a:lnTo>
                    <a:pt x="38557" y="12407"/>
                  </a:lnTo>
                  <a:lnTo>
                    <a:pt x="46964" y="19011"/>
                  </a:lnTo>
                  <a:lnTo>
                    <a:pt x="49060" y="23812"/>
                  </a:lnTo>
                  <a:lnTo>
                    <a:pt x="49060" y="37236"/>
                  </a:lnTo>
                  <a:lnTo>
                    <a:pt x="46393" y="42976"/>
                  </a:lnTo>
                  <a:lnTo>
                    <a:pt x="35750" y="51650"/>
                  </a:lnTo>
                  <a:lnTo>
                    <a:pt x="28460" y="55499"/>
                  </a:lnTo>
                  <a:lnTo>
                    <a:pt x="19189" y="58864"/>
                  </a:lnTo>
                  <a:lnTo>
                    <a:pt x="19367" y="61112"/>
                  </a:lnTo>
                  <a:lnTo>
                    <a:pt x="54419" y="77457"/>
                  </a:lnTo>
                  <a:lnTo>
                    <a:pt x="56007" y="82918"/>
                  </a:lnTo>
                  <a:lnTo>
                    <a:pt x="56007" y="95554"/>
                  </a:lnTo>
                  <a:lnTo>
                    <a:pt x="54025" y="101511"/>
                  </a:lnTo>
                  <a:lnTo>
                    <a:pt x="46164" y="112458"/>
                  </a:lnTo>
                  <a:lnTo>
                    <a:pt x="40144" y="115201"/>
                  </a:lnTo>
                  <a:lnTo>
                    <a:pt x="28397" y="115201"/>
                  </a:lnTo>
                  <a:lnTo>
                    <a:pt x="23952" y="113538"/>
                  </a:lnTo>
                  <a:lnTo>
                    <a:pt x="18719" y="110210"/>
                  </a:lnTo>
                  <a:lnTo>
                    <a:pt x="13474" y="106883"/>
                  </a:lnTo>
                  <a:lnTo>
                    <a:pt x="0" y="110134"/>
                  </a:lnTo>
                  <a:lnTo>
                    <a:pt x="0" y="114071"/>
                  </a:lnTo>
                  <a:lnTo>
                    <a:pt x="1435" y="116344"/>
                  </a:lnTo>
                  <a:lnTo>
                    <a:pt x="7162" y="120573"/>
                  </a:lnTo>
                  <a:lnTo>
                    <a:pt x="12153" y="121627"/>
                  </a:lnTo>
                  <a:lnTo>
                    <a:pt x="19278" y="121627"/>
                  </a:lnTo>
                  <a:lnTo>
                    <a:pt x="56222" y="109042"/>
                  </a:lnTo>
                  <a:lnTo>
                    <a:pt x="69202" y="79959"/>
                  </a:lnTo>
                  <a:lnTo>
                    <a:pt x="69202" y="70637"/>
                  </a:lnTo>
                  <a:close/>
                </a:path>
                <a:path w="675639" h="125095">
                  <a:moveTo>
                    <a:pt x="163029" y="49999"/>
                  </a:moveTo>
                  <a:lnTo>
                    <a:pt x="146875" y="9182"/>
                  </a:lnTo>
                  <a:lnTo>
                    <a:pt x="145821" y="8458"/>
                  </a:lnTo>
                  <a:lnTo>
                    <a:pt x="145821" y="49834"/>
                  </a:lnTo>
                  <a:lnTo>
                    <a:pt x="145719" y="52641"/>
                  </a:lnTo>
                  <a:lnTo>
                    <a:pt x="129540" y="70586"/>
                  </a:lnTo>
                  <a:lnTo>
                    <a:pt x="117005" y="70586"/>
                  </a:lnTo>
                  <a:lnTo>
                    <a:pt x="111086" y="66992"/>
                  </a:lnTo>
                  <a:lnTo>
                    <a:pt x="104521" y="52641"/>
                  </a:lnTo>
                  <a:lnTo>
                    <a:pt x="102882" y="44831"/>
                  </a:lnTo>
                  <a:lnTo>
                    <a:pt x="102882" y="26136"/>
                  </a:lnTo>
                  <a:lnTo>
                    <a:pt x="104635" y="18440"/>
                  </a:lnTo>
                  <a:lnTo>
                    <a:pt x="111645" y="8128"/>
                  </a:lnTo>
                  <a:lnTo>
                    <a:pt x="116255" y="5562"/>
                  </a:lnTo>
                  <a:lnTo>
                    <a:pt x="129755" y="5562"/>
                  </a:lnTo>
                  <a:lnTo>
                    <a:pt x="145719" y="43014"/>
                  </a:lnTo>
                  <a:lnTo>
                    <a:pt x="145821" y="49834"/>
                  </a:lnTo>
                  <a:lnTo>
                    <a:pt x="145821" y="8458"/>
                  </a:lnTo>
                  <a:lnTo>
                    <a:pt x="141681" y="5562"/>
                  </a:lnTo>
                  <a:lnTo>
                    <a:pt x="140042" y="4419"/>
                  </a:lnTo>
                  <a:lnTo>
                    <a:pt x="132118" y="1562"/>
                  </a:lnTo>
                  <a:lnTo>
                    <a:pt x="123113" y="609"/>
                  </a:lnTo>
                  <a:lnTo>
                    <a:pt x="115443" y="1346"/>
                  </a:lnTo>
                  <a:lnTo>
                    <a:pt x="87122" y="34188"/>
                  </a:lnTo>
                  <a:lnTo>
                    <a:pt x="86474" y="43014"/>
                  </a:lnTo>
                  <a:lnTo>
                    <a:pt x="87007" y="49999"/>
                  </a:lnTo>
                  <a:lnTo>
                    <a:pt x="118554" y="78397"/>
                  </a:lnTo>
                  <a:lnTo>
                    <a:pt x="121056" y="78397"/>
                  </a:lnTo>
                  <a:lnTo>
                    <a:pt x="123799" y="78054"/>
                  </a:lnTo>
                  <a:lnTo>
                    <a:pt x="126822" y="77368"/>
                  </a:lnTo>
                  <a:lnTo>
                    <a:pt x="132613" y="76161"/>
                  </a:lnTo>
                  <a:lnTo>
                    <a:pt x="137655" y="73952"/>
                  </a:lnTo>
                  <a:lnTo>
                    <a:pt x="142151" y="70586"/>
                  </a:lnTo>
                  <a:lnTo>
                    <a:pt x="144983" y="68503"/>
                  </a:lnTo>
                  <a:lnTo>
                    <a:pt x="118986" y="110286"/>
                  </a:lnTo>
                  <a:lnTo>
                    <a:pt x="90982" y="121018"/>
                  </a:lnTo>
                  <a:lnTo>
                    <a:pt x="91859" y="124498"/>
                  </a:lnTo>
                  <a:lnTo>
                    <a:pt x="131178" y="111709"/>
                  </a:lnTo>
                  <a:lnTo>
                    <a:pt x="158102" y="76657"/>
                  </a:lnTo>
                  <a:lnTo>
                    <a:pt x="162737" y="56451"/>
                  </a:lnTo>
                  <a:lnTo>
                    <a:pt x="163029" y="49999"/>
                  </a:lnTo>
                  <a:close/>
                </a:path>
                <a:path w="675639" h="125095">
                  <a:moveTo>
                    <a:pt x="251929" y="49999"/>
                  </a:moveTo>
                  <a:lnTo>
                    <a:pt x="235775" y="9182"/>
                  </a:lnTo>
                  <a:lnTo>
                    <a:pt x="234721" y="8458"/>
                  </a:lnTo>
                  <a:lnTo>
                    <a:pt x="234721" y="49834"/>
                  </a:lnTo>
                  <a:lnTo>
                    <a:pt x="234619" y="52641"/>
                  </a:lnTo>
                  <a:lnTo>
                    <a:pt x="218440" y="70586"/>
                  </a:lnTo>
                  <a:lnTo>
                    <a:pt x="205905" y="70586"/>
                  </a:lnTo>
                  <a:lnTo>
                    <a:pt x="199986" y="66992"/>
                  </a:lnTo>
                  <a:lnTo>
                    <a:pt x="193421" y="52641"/>
                  </a:lnTo>
                  <a:lnTo>
                    <a:pt x="191782" y="44831"/>
                  </a:lnTo>
                  <a:lnTo>
                    <a:pt x="191782" y="26136"/>
                  </a:lnTo>
                  <a:lnTo>
                    <a:pt x="193535" y="18440"/>
                  </a:lnTo>
                  <a:lnTo>
                    <a:pt x="200545" y="8128"/>
                  </a:lnTo>
                  <a:lnTo>
                    <a:pt x="205155" y="5562"/>
                  </a:lnTo>
                  <a:lnTo>
                    <a:pt x="218655" y="5562"/>
                  </a:lnTo>
                  <a:lnTo>
                    <a:pt x="234619" y="43014"/>
                  </a:lnTo>
                  <a:lnTo>
                    <a:pt x="234721" y="49834"/>
                  </a:lnTo>
                  <a:lnTo>
                    <a:pt x="234721" y="8458"/>
                  </a:lnTo>
                  <a:lnTo>
                    <a:pt x="230581" y="5562"/>
                  </a:lnTo>
                  <a:lnTo>
                    <a:pt x="228942" y="4419"/>
                  </a:lnTo>
                  <a:lnTo>
                    <a:pt x="221018" y="1562"/>
                  </a:lnTo>
                  <a:lnTo>
                    <a:pt x="212013" y="609"/>
                  </a:lnTo>
                  <a:lnTo>
                    <a:pt x="204343" y="1346"/>
                  </a:lnTo>
                  <a:lnTo>
                    <a:pt x="176022" y="34188"/>
                  </a:lnTo>
                  <a:lnTo>
                    <a:pt x="175374" y="43014"/>
                  </a:lnTo>
                  <a:lnTo>
                    <a:pt x="175907" y="49999"/>
                  </a:lnTo>
                  <a:lnTo>
                    <a:pt x="207454" y="78397"/>
                  </a:lnTo>
                  <a:lnTo>
                    <a:pt x="209956" y="78397"/>
                  </a:lnTo>
                  <a:lnTo>
                    <a:pt x="212699" y="78054"/>
                  </a:lnTo>
                  <a:lnTo>
                    <a:pt x="215722" y="77368"/>
                  </a:lnTo>
                  <a:lnTo>
                    <a:pt x="221513" y="76161"/>
                  </a:lnTo>
                  <a:lnTo>
                    <a:pt x="226555" y="73952"/>
                  </a:lnTo>
                  <a:lnTo>
                    <a:pt x="231051" y="70586"/>
                  </a:lnTo>
                  <a:lnTo>
                    <a:pt x="233883" y="68503"/>
                  </a:lnTo>
                  <a:lnTo>
                    <a:pt x="207886" y="110286"/>
                  </a:lnTo>
                  <a:lnTo>
                    <a:pt x="179882" y="121018"/>
                  </a:lnTo>
                  <a:lnTo>
                    <a:pt x="180759" y="124498"/>
                  </a:lnTo>
                  <a:lnTo>
                    <a:pt x="220078" y="111709"/>
                  </a:lnTo>
                  <a:lnTo>
                    <a:pt x="247002" y="76657"/>
                  </a:lnTo>
                  <a:lnTo>
                    <a:pt x="251637" y="56451"/>
                  </a:lnTo>
                  <a:lnTo>
                    <a:pt x="251929" y="49999"/>
                  </a:lnTo>
                  <a:close/>
                </a:path>
                <a:path w="675639" h="125095">
                  <a:moveTo>
                    <a:pt x="306666" y="165"/>
                  </a:moveTo>
                  <a:lnTo>
                    <a:pt x="297942" y="165"/>
                  </a:lnTo>
                  <a:lnTo>
                    <a:pt x="259346" y="123266"/>
                  </a:lnTo>
                  <a:lnTo>
                    <a:pt x="268185" y="123266"/>
                  </a:lnTo>
                  <a:lnTo>
                    <a:pt x="306666" y="165"/>
                  </a:lnTo>
                  <a:close/>
                </a:path>
                <a:path w="675639" h="125095">
                  <a:moveTo>
                    <a:pt x="388162" y="2692"/>
                  </a:moveTo>
                  <a:lnTo>
                    <a:pt x="322351" y="2692"/>
                  </a:lnTo>
                  <a:lnTo>
                    <a:pt x="311848" y="28829"/>
                  </a:lnTo>
                  <a:lnTo>
                    <a:pt x="314883" y="30213"/>
                  </a:lnTo>
                  <a:lnTo>
                    <a:pt x="318643" y="24307"/>
                  </a:lnTo>
                  <a:lnTo>
                    <a:pt x="321754" y="20434"/>
                  </a:lnTo>
                  <a:lnTo>
                    <a:pt x="326682" y="16725"/>
                  </a:lnTo>
                  <a:lnTo>
                    <a:pt x="330720" y="15798"/>
                  </a:lnTo>
                  <a:lnTo>
                    <a:pt x="374167" y="15798"/>
                  </a:lnTo>
                  <a:lnTo>
                    <a:pt x="339090" y="121983"/>
                  </a:lnTo>
                  <a:lnTo>
                    <a:pt x="350481" y="121983"/>
                  </a:lnTo>
                  <a:lnTo>
                    <a:pt x="388162" y="5562"/>
                  </a:lnTo>
                  <a:lnTo>
                    <a:pt x="388162" y="2692"/>
                  </a:lnTo>
                  <a:close/>
                </a:path>
                <a:path w="675639" h="125095">
                  <a:moveTo>
                    <a:pt x="481228" y="79171"/>
                  </a:moveTo>
                  <a:lnTo>
                    <a:pt x="463092" y="79171"/>
                  </a:lnTo>
                  <a:lnTo>
                    <a:pt x="463092" y="18961"/>
                  </a:lnTo>
                  <a:lnTo>
                    <a:pt x="463092" y="1041"/>
                  </a:lnTo>
                  <a:lnTo>
                    <a:pt x="454837" y="1041"/>
                  </a:lnTo>
                  <a:lnTo>
                    <a:pt x="449110" y="9105"/>
                  </a:lnTo>
                  <a:lnTo>
                    <a:pt x="449110" y="18961"/>
                  </a:lnTo>
                  <a:lnTo>
                    <a:pt x="449110" y="79171"/>
                  </a:lnTo>
                  <a:lnTo>
                    <a:pt x="406514" y="79171"/>
                  </a:lnTo>
                  <a:lnTo>
                    <a:pt x="449110" y="18961"/>
                  </a:lnTo>
                  <a:lnTo>
                    <a:pt x="449110" y="9105"/>
                  </a:lnTo>
                  <a:lnTo>
                    <a:pt x="399275" y="79171"/>
                  </a:lnTo>
                  <a:lnTo>
                    <a:pt x="399275" y="90716"/>
                  </a:lnTo>
                  <a:lnTo>
                    <a:pt x="449287" y="90716"/>
                  </a:lnTo>
                  <a:lnTo>
                    <a:pt x="449287" y="120319"/>
                  </a:lnTo>
                  <a:lnTo>
                    <a:pt x="463092" y="120319"/>
                  </a:lnTo>
                  <a:lnTo>
                    <a:pt x="463092" y="90716"/>
                  </a:lnTo>
                  <a:lnTo>
                    <a:pt x="481228" y="90716"/>
                  </a:lnTo>
                  <a:lnTo>
                    <a:pt x="481228" y="79171"/>
                  </a:lnTo>
                  <a:close/>
                </a:path>
                <a:path w="675639" h="125095">
                  <a:moveTo>
                    <a:pt x="568032" y="49999"/>
                  </a:moveTo>
                  <a:lnTo>
                    <a:pt x="551878" y="9182"/>
                  </a:lnTo>
                  <a:lnTo>
                    <a:pt x="550811" y="8445"/>
                  </a:lnTo>
                  <a:lnTo>
                    <a:pt x="550811" y="49834"/>
                  </a:lnTo>
                  <a:lnTo>
                    <a:pt x="550710" y="52641"/>
                  </a:lnTo>
                  <a:lnTo>
                    <a:pt x="534530" y="70586"/>
                  </a:lnTo>
                  <a:lnTo>
                    <a:pt x="521995" y="70586"/>
                  </a:lnTo>
                  <a:lnTo>
                    <a:pt x="516077" y="66992"/>
                  </a:lnTo>
                  <a:lnTo>
                    <a:pt x="509511" y="52641"/>
                  </a:lnTo>
                  <a:lnTo>
                    <a:pt x="507873" y="44831"/>
                  </a:lnTo>
                  <a:lnTo>
                    <a:pt x="507873" y="26136"/>
                  </a:lnTo>
                  <a:lnTo>
                    <a:pt x="509625" y="18440"/>
                  </a:lnTo>
                  <a:lnTo>
                    <a:pt x="516636" y="8128"/>
                  </a:lnTo>
                  <a:lnTo>
                    <a:pt x="521246" y="5562"/>
                  </a:lnTo>
                  <a:lnTo>
                    <a:pt x="534746" y="5562"/>
                  </a:lnTo>
                  <a:lnTo>
                    <a:pt x="550710" y="43014"/>
                  </a:lnTo>
                  <a:lnTo>
                    <a:pt x="550811" y="49834"/>
                  </a:lnTo>
                  <a:lnTo>
                    <a:pt x="550811" y="8445"/>
                  </a:lnTo>
                  <a:lnTo>
                    <a:pt x="546684" y="5562"/>
                  </a:lnTo>
                  <a:lnTo>
                    <a:pt x="545033" y="4419"/>
                  </a:lnTo>
                  <a:lnTo>
                    <a:pt x="537121" y="1562"/>
                  </a:lnTo>
                  <a:lnTo>
                    <a:pt x="528104" y="609"/>
                  </a:lnTo>
                  <a:lnTo>
                    <a:pt x="520446" y="1346"/>
                  </a:lnTo>
                  <a:lnTo>
                    <a:pt x="492112" y="34188"/>
                  </a:lnTo>
                  <a:lnTo>
                    <a:pt x="491464" y="43014"/>
                  </a:lnTo>
                  <a:lnTo>
                    <a:pt x="492010" y="49999"/>
                  </a:lnTo>
                  <a:lnTo>
                    <a:pt x="523544" y="78397"/>
                  </a:lnTo>
                  <a:lnTo>
                    <a:pt x="526046" y="78397"/>
                  </a:lnTo>
                  <a:lnTo>
                    <a:pt x="528789" y="78054"/>
                  </a:lnTo>
                  <a:lnTo>
                    <a:pt x="531812" y="77368"/>
                  </a:lnTo>
                  <a:lnTo>
                    <a:pt x="537603" y="76161"/>
                  </a:lnTo>
                  <a:lnTo>
                    <a:pt x="542645" y="73952"/>
                  </a:lnTo>
                  <a:lnTo>
                    <a:pt x="547154" y="70586"/>
                  </a:lnTo>
                  <a:lnTo>
                    <a:pt x="549973" y="68503"/>
                  </a:lnTo>
                  <a:lnTo>
                    <a:pt x="523976" y="110286"/>
                  </a:lnTo>
                  <a:lnTo>
                    <a:pt x="495973" y="121018"/>
                  </a:lnTo>
                  <a:lnTo>
                    <a:pt x="496849" y="124498"/>
                  </a:lnTo>
                  <a:lnTo>
                    <a:pt x="536181" y="111709"/>
                  </a:lnTo>
                  <a:lnTo>
                    <a:pt x="563092" y="76657"/>
                  </a:lnTo>
                  <a:lnTo>
                    <a:pt x="565569" y="68503"/>
                  </a:lnTo>
                  <a:lnTo>
                    <a:pt x="566775" y="63233"/>
                  </a:lnTo>
                  <a:lnTo>
                    <a:pt x="567728" y="56451"/>
                  </a:lnTo>
                  <a:lnTo>
                    <a:pt x="568032" y="49999"/>
                  </a:lnTo>
                  <a:close/>
                </a:path>
                <a:path w="675639" h="125095">
                  <a:moveTo>
                    <a:pt x="622769" y="165"/>
                  </a:moveTo>
                  <a:lnTo>
                    <a:pt x="614045" y="165"/>
                  </a:lnTo>
                  <a:lnTo>
                    <a:pt x="575449" y="123266"/>
                  </a:lnTo>
                  <a:lnTo>
                    <a:pt x="584288" y="123266"/>
                  </a:lnTo>
                  <a:lnTo>
                    <a:pt x="622769" y="165"/>
                  </a:lnTo>
                  <a:close/>
                </a:path>
                <a:path w="675639" h="125095">
                  <a:moveTo>
                    <a:pt x="675347" y="74650"/>
                  </a:moveTo>
                  <a:lnTo>
                    <a:pt x="631418" y="74650"/>
                  </a:lnTo>
                  <a:lnTo>
                    <a:pt x="631418" y="85763"/>
                  </a:lnTo>
                  <a:lnTo>
                    <a:pt x="675347" y="85763"/>
                  </a:lnTo>
                  <a:lnTo>
                    <a:pt x="675347" y="746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1" name="object 171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903472" y="4209698"/>
              <a:ext cx="2534094" cy="153581"/>
            </a:xfrm>
            <a:prstGeom prst="rect">
              <a:avLst/>
            </a:prstGeom>
          </p:spPr>
        </p:pic>
        <p:sp>
          <p:nvSpPr>
            <p:cNvPr id="172" name="object 172"/>
            <p:cNvSpPr/>
            <p:nvPr/>
          </p:nvSpPr>
          <p:spPr>
            <a:xfrm>
              <a:off x="5021567" y="4211269"/>
              <a:ext cx="675640" cy="125095"/>
            </a:xfrm>
            <a:custGeom>
              <a:avLst/>
              <a:gdLst/>
              <a:ahLst/>
              <a:cxnLst/>
              <a:rect l="l" t="t" r="r" b="b"/>
              <a:pathLst>
                <a:path w="675639" h="125095">
                  <a:moveTo>
                    <a:pt x="69202" y="70637"/>
                  </a:moveTo>
                  <a:lnTo>
                    <a:pt x="66052" y="62941"/>
                  </a:lnTo>
                  <a:lnTo>
                    <a:pt x="56375" y="53682"/>
                  </a:lnTo>
                  <a:lnTo>
                    <a:pt x="51917" y="50901"/>
                  </a:lnTo>
                  <a:lnTo>
                    <a:pt x="46367" y="48526"/>
                  </a:lnTo>
                  <a:lnTo>
                    <a:pt x="51117" y="45224"/>
                  </a:lnTo>
                  <a:lnTo>
                    <a:pt x="54610" y="42240"/>
                  </a:lnTo>
                  <a:lnTo>
                    <a:pt x="60858" y="34899"/>
                  </a:lnTo>
                  <a:lnTo>
                    <a:pt x="62865" y="29743"/>
                  </a:lnTo>
                  <a:lnTo>
                    <a:pt x="62865" y="17767"/>
                  </a:lnTo>
                  <a:lnTo>
                    <a:pt x="60439" y="12153"/>
                  </a:lnTo>
                  <a:lnTo>
                    <a:pt x="50774" y="2425"/>
                  </a:lnTo>
                  <a:lnTo>
                    <a:pt x="43929" y="0"/>
                  </a:lnTo>
                  <a:lnTo>
                    <a:pt x="26809" y="0"/>
                  </a:lnTo>
                  <a:lnTo>
                    <a:pt x="19507" y="2628"/>
                  </a:lnTo>
                  <a:lnTo>
                    <a:pt x="6883" y="13157"/>
                  </a:lnTo>
                  <a:lnTo>
                    <a:pt x="2578" y="20193"/>
                  </a:lnTo>
                  <a:lnTo>
                    <a:pt x="266" y="28994"/>
                  </a:lnTo>
                  <a:lnTo>
                    <a:pt x="2959" y="29603"/>
                  </a:lnTo>
                  <a:lnTo>
                    <a:pt x="6019" y="24269"/>
                  </a:lnTo>
                  <a:lnTo>
                    <a:pt x="8890" y="20345"/>
                  </a:lnTo>
                  <a:lnTo>
                    <a:pt x="16408" y="13106"/>
                  </a:lnTo>
                  <a:lnTo>
                    <a:pt x="22034" y="10756"/>
                  </a:lnTo>
                  <a:lnTo>
                    <a:pt x="33782" y="10756"/>
                  </a:lnTo>
                  <a:lnTo>
                    <a:pt x="38557" y="12407"/>
                  </a:lnTo>
                  <a:lnTo>
                    <a:pt x="46964" y="19011"/>
                  </a:lnTo>
                  <a:lnTo>
                    <a:pt x="49060" y="23812"/>
                  </a:lnTo>
                  <a:lnTo>
                    <a:pt x="49060" y="37236"/>
                  </a:lnTo>
                  <a:lnTo>
                    <a:pt x="46393" y="42976"/>
                  </a:lnTo>
                  <a:lnTo>
                    <a:pt x="35750" y="51650"/>
                  </a:lnTo>
                  <a:lnTo>
                    <a:pt x="28460" y="55499"/>
                  </a:lnTo>
                  <a:lnTo>
                    <a:pt x="19189" y="58864"/>
                  </a:lnTo>
                  <a:lnTo>
                    <a:pt x="19367" y="61112"/>
                  </a:lnTo>
                  <a:lnTo>
                    <a:pt x="54419" y="77457"/>
                  </a:lnTo>
                  <a:lnTo>
                    <a:pt x="56007" y="82918"/>
                  </a:lnTo>
                  <a:lnTo>
                    <a:pt x="56007" y="95554"/>
                  </a:lnTo>
                  <a:lnTo>
                    <a:pt x="54025" y="101511"/>
                  </a:lnTo>
                  <a:lnTo>
                    <a:pt x="46164" y="112458"/>
                  </a:lnTo>
                  <a:lnTo>
                    <a:pt x="40144" y="115201"/>
                  </a:lnTo>
                  <a:lnTo>
                    <a:pt x="28397" y="115201"/>
                  </a:lnTo>
                  <a:lnTo>
                    <a:pt x="23952" y="113538"/>
                  </a:lnTo>
                  <a:lnTo>
                    <a:pt x="18719" y="110210"/>
                  </a:lnTo>
                  <a:lnTo>
                    <a:pt x="13474" y="106883"/>
                  </a:lnTo>
                  <a:lnTo>
                    <a:pt x="0" y="110134"/>
                  </a:lnTo>
                  <a:lnTo>
                    <a:pt x="0" y="114071"/>
                  </a:lnTo>
                  <a:lnTo>
                    <a:pt x="1435" y="116344"/>
                  </a:lnTo>
                  <a:lnTo>
                    <a:pt x="7162" y="120573"/>
                  </a:lnTo>
                  <a:lnTo>
                    <a:pt x="12153" y="121627"/>
                  </a:lnTo>
                  <a:lnTo>
                    <a:pt x="19278" y="121627"/>
                  </a:lnTo>
                  <a:lnTo>
                    <a:pt x="56222" y="109042"/>
                  </a:lnTo>
                  <a:lnTo>
                    <a:pt x="69202" y="79959"/>
                  </a:lnTo>
                  <a:lnTo>
                    <a:pt x="69202" y="70637"/>
                  </a:lnTo>
                  <a:close/>
                </a:path>
                <a:path w="675639" h="125095">
                  <a:moveTo>
                    <a:pt x="163029" y="49999"/>
                  </a:moveTo>
                  <a:lnTo>
                    <a:pt x="146875" y="9169"/>
                  </a:lnTo>
                  <a:lnTo>
                    <a:pt x="145821" y="8445"/>
                  </a:lnTo>
                  <a:lnTo>
                    <a:pt x="145821" y="49822"/>
                  </a:lnTo>
                  <a:lnTo>
                    <a:pt x="145719" y="52628"/>
                  </a:lnTo>
                  <a:lnTo>
                    <a:pt x="129540" y="70573"/>
                  </a:lnTo>
                  <a:lnTo>
                    <a:pt x="117005" y="70573"/>
                  </a:lnTo>
                  <a:lnTo>
                    <a:pt x="111086" y="66979"/>
                  </a:lnTo>
                  <a:lnTo>
                    <a:pt x="104521" y="52628"/>
                  </a:lnTo>
                  <a:lnTo>
                    <a:pt x="102882" y="44818"/>
                  </a:lnTo>
                  <a:lnTo>
                    <a:pt x="102882" y="26123"/>
                  </a:lnTo>
                  <a:lnTo>
                    <a:pt x="104635" y="18427"/>
                  </a:lnTo>
                  <a:lnTo>
                    <a:pt x="111645" y="8115"/>
                  </a:lnTo>
                  <a:lnTo>
                    <a:pt x="116255" y="5549"/>
                  </a:lnTo>
                  <a:lnTo>
                    <a:pt x="129755" y="5549"/>
                  </a:lnTo>
                  <a:lnTo>
                    <a:pt x="145719" y="43002"/>
                  </a:lnTo>
                  <a:lnTo>
                    <a:pt x="145821" y="49822"/>
                  </a:lnTo>
                  <a:lnTo>
                    <a:pt x="145821" y="8445"/>
                  </a:lnTo>
                  <a:lnTo>
                    <a:pt x="141681" y="5549"/>
                  </a:lnTo>
                  <a:lnTo>
                    <a:pt x="140042" y="4406"/>
                  </a:lnTo>
                  <a:lnTo>
                    <a:pt x="132118" y="1549"/>
                  </a:lnTo>
                  <a:lnTo>
                    <a:pt x="123113" y="596"/>
                  </a:lnTo>
                  <a:lnTo>
                    <a:pt x="115443" y="1346"/>
                  </a:lnTo>
                  <a:lnTo>
                    <a:pt x="87122" y="34175"/>
                  </a:lnTo>
                  <a:lnTo>
                    <a:pt x="86474" y="43002"/>
                  </a:lnTo>
                  <a:lnTo>
                    <a:pt x="87007" y="49999"/>
                  </a:lnTo>
                  <a:lnTo>
                    <a:pt x="118554" y="78384"/>
                  </a:lnTo>
                  <a:lnTo>
                    <a:pt x="121056" y="78384"/>
                  </a:lnTo>
                  <a:lnTo>
                    <a:pt x="123799" y="78041"/>
                  </a:lnTo>
                  <a:lnTo>
                    <a:pt x="126822" y="77355"/>
                  </a:lnTo>
                  <a:lnTo>
                    <a:pt x="132613" y="76149"/>
                  </a:lnTo>
                  <a:lnTo>
                    <a:pt x="137655" y="73939"/>
                  </a:lnTo>
                  <a:lnTo>
                    <a:pt x="142151" y="70573"/>
                  </a:lnTo>
                  <a:lnTo>
                    <a:pt x="144983" y="68491"/>
                  </a:lnTo>
                  <a:lnTo>
                    <a:pt x="118986" y="110274"/>
                  </a:lnTo>
                  <a:lnTo>
                    <a:pt x="90982" y="121005"/>
                  </a:lnTo>
                  <a:lnTo>
                    <a:pt x="91859" y="124485"/>
                  </a:lnTo>
                  <a:lnTo>
                    <a:pt x="131178" y="111696"/>
                  </a:lnTo>
                  <a:lnTo>
                    <a:pt x="158102" y="76644"/>
                  </a:lnTo>
                  <a:lnTo>
                    <a:pt x="162737" y="56451"/>
                  </a:lnTo>
                  <a:lnTo>
                    <a:pt x="163029" y="49999"/>
                  </a:lnTo>
                  <a:close/>
                </a:path>
                <a:path w="675639" h="125095">
                  <a:moveTo>
                    <a:pt x="251929" y="49999"/>
                  </a:moveTo>
                  <a:lnTo>
                    <a:pt x="235775" y="9169"/>
                  </a:lnTo>
                  <a:lnTo>
                    <a:pt x="234721" y="8445"/>
                  </a:lnTo>
                  <a:lnTo>
                    <a:pt x="234721" y="49822"/>
                  </a:lnTo>
                  <a:lnTo>
                    <a:pt x="234619" y="52628"/>
                  </a:lnTo>
                  <a:lnTo>
                    <a:pt x="218440" y="70573"/>
                  </a:lnTo>
                  <a:lnTo>
                    <a:pt x="205905" y="70573"/>
                  </a:lnTo>
                  <a:lnTo>
                    <a:pt x="199986" y="66979"/>
                  </a:lnTo>
                  <a:lnTo>
                    <a:pt x="193421" y="52628"/>
                  </a:lnTo>
                  <a:lnTo>
                    <a:pt x="191782" y="44818"/>
                  </a:lnTo>
                  <a:lnTo>
                    <a:pt x="191782" y="26123"/>
                  </a:lnTo>
                  <a:lnTo>
                    <a:pt x="193535" y="18427"/>
                  </a:lnTo>
                  <a:lnTo>
                    <a:pt x="200545" y="8115"/>
                  </a:lnTo>
                  <a:lnTo>
                    <a:pt x="205155" y="5549"/>
                  </a:lnTo>
                  <a:lnTo>
                    <a:pt x="218655" y="5549"/>
                  </a:lnTo>
                  <a:lnTo>
                    <a:pt x="234619" y="43002"/>
                  </a:lnTo>
                  <a:lnTo>
                    <a:pt x="234721" y="49822"/>
                  </a:lnTo>
                  <a:lnTo>
                    <a:pt x="234721" y="8445"/>
                  </a:lnTo>
                  <a:lnTo>
                    <a:pt x="230581" y="5549"/>
                  </a:lnTo>
                  <a:lnTo>
                    <a:pt x="228942" y="4406"/>
                  </a:lnTo>
                  <a:lnTo>
                    <a:pt x="221018" y="1549"/>
                  </a:lnTo>
                  <a:lnTo>
                    <a:pt x="212013" y="596"/>
                  </a:lnTo>
                  <a:lnTo>
                    <a:pt x="204343" y="1346"/>
                  </a:lnTo>
                  <a:lnTo>
                    <a:pt x="176022" y="34175"/>
                  </a:lnTo>
                  <a:lnTo>
                    <a:pt x="175374" y="43002"/>
                  </a:lnTo>
                  <a:lnTo>
                    <a:pt x="175907" y="49999"/>
                  </a:lnTo>
                  <a:lnTo>
                    <a:pt x="207454" y="78384"/>
                  </a:lnTo>
                  <a:lnTo>
                    <a:pt x="209956" y="78384"/>
                  </a:lnTo>
                  <a:lnTo>
                    <a:pt x="212699" y="78041"/>
                  </a:lnTo>
                  <a:lnTo>
                    <a:pt x="215722" y="77355"/>
                  </a:lnTo>
                  <a:lnTo>
                    <a:pt x="221513" y="76149"/>
                  </a:lnTo>
                  <a:lnTo>
                    <a:pt x="226555" y="73939"/>
                  </a:lnTo>
                  <a:lnTo>
                    <a:pt x="231051" y="70573"/>
                  </a:lnTo>
                  <a:lnTo>
                    <a:pt x="233883" y="68491"/>
                  </a:lnTo>
                  <a:lnTo>
                    <a:pt x="207886" y="110274"/>
                  </a:lnTo>
                  <a:lnTo>
                    <a:pt x="179882" y="121005"/>
                  </a:lnTo>
                  <a:lnTo>
                    <a:pt x="180759" y="124485"/>
                  </a:lnTo>
                  <a:lnTo>
                    <a:pt x="220078" y="111696"/>
                  </a:lnTo>
                  <a:lnTo>
                    <a:pt x="247002" y="76644"/>
                  </a:lnTo>
                  <a:lnTo>
                    <a:pt x="251637" y="56451"/>
                  </a:lnTo>
                  <a:lnTo>
                    <a:pt x="251929" y="49999"/>
                  </a:lnTo>
                  <a:close/>
                </a:path>
                <a:path w="675639" h="125095">
                  <a:moveTo>
                    <a:pt x="306666" y="165"/>
                  </a:moveTo>
                  <a:lnTo>
                    <a:pt x="297942" y="165"/>
                  </a:lnTo>
                  <a:lnTo>
                    <a:pt x="259346" y="123266"/>
                  </a:lnTo>
                  <a:lnTo>
                    <a:pt x="268185" y="123266"/>
                  </a:lnTo>
                  <a:lnTo>
                    <a:pt x="306666" y="165"/>
                  </a:lnTo>
                  <a:close/>
                </a:path>
                <a:path w="675639" h="125095">
                  <a:moveTo>
                    <a:pt x="388162" y="2679"/>
                  </a:moveTo>
                  <a:lnTo>
                    <a:pt x="322351" y="2679"/>
                  </a:lnTo>
                  <a:lnTo>
                    <a:pt x="311848" y="28816"/>
                  </a:lnTo>
                  <a:lnTo>
                    <a:pt x="314883" y="30200"/>
                  </a:lnTo>
                  <a:lnTo>
                    <a:pt x="318643" y="24295"/>
                  </a:lnTo>
                  <a:lnTo>
                    <a:pt x="321754" y="20421"/>
                  </a:lnTo>
                  <a:lnTo>
                    <a:pt x="326682" y="16713"/>
                  </a:lnTo>
                  <a:lnTo>
                    <a:pt x="330720" y="15786"/>
                  </a:lnTo>
                  <a:lnTo>
                    <a:pt x="374167" y="15786"/>
                  </a:lnTo>
                  <a:lnTo>
                    <a:pt x="339090" y="121970"/>
                  </a:lnTo>
                  <a:lnTo>
                    <a:pt x="350481" y="121970"/>
                  </a:lnTo>
                  <a:lnTo>
                    <a:pt x="388162" y="5549"/>
                  </a:lnTo>
                  <a:lnTo>
                    <a:pt x="388162" y="2679"/>
                  </a:lnTo>
                  <a:close/>
                </a:path>
                <a:path w="675639" h="125095">
                  <a:moveTo>
                    <a:pt x="481228" y="79171"/>
                  </a:moveTo>
                  <a:lnTo>
                    <a:pt x="463092" y="79171"/>
                  </a:lnTo>
                  <a:lnTo>
                    <a:pt x="463092" y="18961"/>
                  </a:lnTo>
                  <a:lnTo>
                    <a:pt x="463092" y="1041"/>
                  </a:lnTo>
                  <a:lnTo>
                    <a:pt x="454837" y="1041"/>
                  </a:lnTo>
                  <a:lnTo>
                    <a:pt x="449110" y="9105"/>
                  </a:lnTo>
                  <a:lnTo>
                    <a:pt x="449110" y="18961"/>
                  </a:lnTo>
                  <a:lnTo>
                    <a:pt x="449110" y="79171"/>
                  </a:lnTo>
                  <a:lnTo>
                    <a:pt x="406514" y="79171"/>
                  </a:lnTo>
                  <a:lnTo>
                    <a:pt x="449110" y="18961"/>
                  </a:lnTo>
                  <a:lnTo>
                    <a:pt x="449110" y="9105"/>
                  </a:lnTo>
                  <a:lnTo>
                    <a:pt x="399275" y="79171"/>
                  </a:lnTo>
                  <a:lnTo>
                    <a:pt x="399275" y="90716"/>
                  </a:lnTo>
                  <a:lnTo>
                    <a:pt x="449287" y="90716"/>
                  </a:lnTo>
                  <a:lnTo>
                    <a:pt x="449287" y="120319"/>
                  </a:lnTo>
                  <a:lnTo>
                    <a:pt x="463092" y="120319"/>
                  </a:lnTo>
                  <a:lnTo>
                    <a:pt x="463092" y="90716"/>
                  </a:lnTo>
                  <a:lnTo>
                    <a:pt x="481228" y="90716"/>
                  </a:lnTo>
                  <a:lnTo>
                    <a:pt x="481228" y="79171"/>
                  </a:lnTo>
                  <a:close/>
                </a:path>
                <a:path w="675639" h="125095">
                  <a:moveTo>
                    <a:pt x="568032" y="49999"/>
                  </a:moveTo>
                  <a:lnTo>
                    <a:pt x="551878" y="9169"/>
                  </a:lnTo>
                  <a:lnTo>
                    <a:pt x="550811" y="8432"/>
                  </a:lnTo>
                  <a:lnTo>
                    <a:pt x="550811" y="49822"/>
                  </a:lnTo>
                  <a:lnTo>
                    <a:pt x="550710" y="52628"/>
                  </a:lnTo>
                  <a:lnTo>
                    <a:pt x="534530" y="70573"/>
                  </a:lnTo>
                  <a:lnTo>
                    <a:pt x="521995" y="70573"/>
                  </a:lnTo>
                  <a:lnTo>
                    <a:pt x="516077" y="66979"/>
                  </a:lnTo>
                  <a:lnTo>
                    <a:pt x="509511" y="52628"/>
                  </a:lnTo>
                  <a:lnTo>
                    <a:pt x="507873" y="44818"/>
                  </a:lnTo>
                  <a:lnTo>
                    <a:pt x="507873" y="26123"/>
                  </a:lnTo>
                  <a:lnTo>
                    <a:pt x="509625" y="18427"/>
                  </a:lnTo>
                  <a:lnTo>
                    <a:pt x="516636" y="8115"/>
                  </a:lnTo>
                  <a:lnTo>
                    <a:pt x="521246" y="5549"/>
                  </a:lnTo>
                  <a:lnTo>
                    <a:pt x="534746" y="5549"/>
                  </a:lnTo>
                  <a:lnTo>
                    <a:pt x="550710" y="43002"/>
                  </a:lnTo>
                  <a:lnTo>
                    <a:pt x="550811" y="49822"/>
                  </a:lnTo>
                  <a:lnTo>
                    <a:pt x="550811" y="8432"/>
                  </a:lnTo>
                  <a:lnTo>
                    <a:pt x="546684" y="5549"/>
                  </a:lnTo>
                  <a:lnTo>
                    <a:pt x="545033" y="4406"/>
                  </a:lnTo>
                  <a:lnTo>
                    <a:pt x="537121" y="1549"/>
                  </a:lnTo>
                  <a:lnTo>
                    <a:pt x="528104" y="596"/>
                  </a:lnTo>
                  <a:lnTo>
                    <a:pt x="520446" y="1346"/>
                  </a:lnTo>
                  <a:lnTo>
                    <a:pt x="492112" y="34175"/>
                  </a:lnTo>
                  <a:lnTo>
                    <a:pt x="491464" y="43002"/>
                  </a:lnTo>
                  <a:lnTo>
                    <a:pt x="492010" y="49999"/>
                  </a:lnTo>
                  <a:lnTo>
                    <a:pt x="523544" y="78384"/>
                  </a:lnTo>
                  <a:lnTo>
                    <a:pt x="526046" y="78384"/>
                  </a:lnTo>
                  <a:lnTo>
                    <a:pt x="528789" y="78041"/>
                  </a:lnTo>
                  <a:lnTo>
                    <a:pt x="531812" y="77355"/>
                  </a:lnTo>
                  <a:lnTo>
                    <a:pt x="537603" y="76149"/>
                  </a:lnTo>
                  <a:lnTo>
                    <a:pt x="542645" y="73939"/>
                  </a:lnTo>
                  <a:lnTo>
                    <a:pt x="547154" y="70573"/>
                  </a:lnTo>
                  <a:lnTo>
                    <a:pt x="549973" y="68491"/>
                  </a:lnTo>
                  <a:lnTo>
                    <a:pt x="523976" y="110274"/>
                  </a:lnTo>
                  <a:lnTo>
                    <a:pt x="495973" y="121005"/>
                  </a:lnTo>
                  <a:lnTo>
                    <a:pt x="496849" y="124485"/>
                  </a:lnTo>
                  <a:lnTo>
                    <a:pt x="536181" y="111696"/>
                  </a:lnTo>
                  <a:lnTo>
                    <a:pt x="563092" y="76644"/>
                  </a:lnTo>
                  <a:lnTo>
                    <a:pt x="565569" y="68491"/>
                  </a:lnTo>
                  <a:lnTo>
                    <a:pt x="566775" y="63220"/>
                  </a:lnTo>
                  <a:lnTo>
                    <a:pt x="567728" y="56451"/>
                  </a:lnTo>
                  <a:lnTo>
                    <a:pt x="568032" y="49999"/>
                  </a:lnTo>
                  <a:close/>
                </a:path>
                <a:path w="675639" h="125095">
                  <a:moveTo>
                    <a:pt x="622769" y="165"/>
                  </a:moveTo>
                  <a:lnTo>
                    <a:pt x="614045" y="165"/>
                  </a:lnTo>
                  <a:lnTo>
                    <a:pt x="575449" y="123266"/>
                  </a:lnTo>
                  <a:lnTo>
                    <a:pt x="584288" y="123266"/>
                  </a:lnTo>
                  <a:lnTo>
                    <a:pt x="622769" y="165"/>
                  </a:lnTo>
                  <a:close/>
                </a:path>
                <a:path w="675639" h="125095">
                  <a:moveTo>
                    <a:pt x="675347" y="74650"/>
                  </a:moveTo>
                  <a:lnTo>
                    <a:pt x="631418" y="74650"/>
                  </a:lnTo>
                  <a:lnTo>
                    <a:pt x="631418" y="85763"/>
                  </a:lnTo>
                  <a:lnTo>
                    <a:pt x="675347" y="85763"/>
                  </a:lnTo>
                  <a:lnTo>
                    <a:pt x="675347" y="746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" name="object 17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905380" y="4453763"/>
              <a:ext cx="3199944" cy="135435"/>
            </a:xfrm>
            <a:prstGeom prst="rect">
              <a:avLst/>
            </a:prstGeom>
          </p:spPr>
        </p:pic>
        <p:pic>
          <p:nvPicPr>
            <p:cNvPr id="174" name="object 17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907454" y="4679307"/>
              <a:ext cx="4035549" cy="135948"/>
            </a:xfrm>
            <a:prstGeom prst="rect">
              <a:avLst/>
            </a:prstGeom>
          </p:spPr>
        </p:pic>
        <p:pic>
          <p:nvPicPr>
            <p:cNvPr id="175" name="object 175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903472" y="4887883"/>
              <a:ext cx="2603287" cy="153579"/>
            </a:xfrm>
            <a:prstGeom prst="rect">
              <a:avLst/>
            </a:prstGeom>
          </p:spPr>
        </p:pic>
        <p:sp>
          <p:nvSpPr>
            <p:cNvPr id="176" name="object 176"/>
            <p:cNvSpPr/>
            <p:nvPr/>
          </p:nvSpPr>
          <p:spPr>
            <a:xfrm>
              <a:off x="5021567" y="4889449"/>
              <a:ext cx="675640" cy="125095"/>
            </a:xfrm>
            <a:custGeom>
              <a:avLst/>
              <a:gdLst/>
              <a:ahLst/>
              <a:cxnLst/>
              <a:rect l="l" t="t" r="r" b="b"/>
              <a:pathLst>
                <a:path w="675639" h="125095">
                  <a:moveTo>
                    <a:pt x="69202" y="70637"/>
                  </a:moveTo>
                  <a:lnTo>
                    <a:pt x="66052" y="62941"/>
                  </a:lnTo>
                  <a:lnTo>
                    <a:pt x="56375" y="53682"/>
                  </a:lnTo>
                  <a:lnTo>
                    <a:pt x="51917" y="50901"/>
                  </a:lnTo>
                  <a:lnTo>
                    <a:pt x="46367" y="48526"/>
                  </a:lnTo>
                  <a:lnTo>
                    <a:pt x="51117" y="45224"/>
                  </a:lnTo>
                  <a:lnTo>
                    <a:pt x="54610" y="42240"/>
                  </a:lnTo>
                  <a:lnTo>
                    <a:pt x="60858" y="34899"/>
                  </a:lnTo>
                  <a:lnTo>
                    <a:pt x="62865" y="29743"/>
                  </a:lnTo>
                  <a:lnTo>
                    <a:pt x="62865" y="17767"/>
                  </a:lnTo>
                  <a:lnTo>
                    <a:pt x="60439" y="12153"/>
                  </a:lnTo>
                  <a:lnTo>
                    <a:pt x="50774" y="2425"/>
                  </a:lnTo>
                  <a:lnTo>
                    <a:pt x="43929" y="0"/>
                  </a:lnTo>
                  <a:lnTo>
                    <a:pt x="26809" y="0"/>
                  </a:lnTo>
                  <a:lnTo>
                    <a:pt x="19507" y="2628"/>
                  </a:lnTo>
                  <a:lnTo>
                    <a:pt x="6883" y="13157"/>
                  </a:lnTo>
                  <a:lnTo>
                    <a:pt x="2578" y="20193"/>
                  </a:lnTo>
                  <a:lnTo>
                    <a:pt x="266" y="28994"/>
                  </a:lnTo>
                  <a:lnTo>
                    <a:pt x="2959" y="29603"/>
                  </a:lnTo>
                  <a:lnTo>
                    <a:pt x="6019" y="24269"/>
                  </a:lnTo>
                  <a:lnTo>
                    <a:pt x="8890" y="20345"/>
                  </a:lnTo>
                  <a:lnTo>
                    <a:pt x="16408" y="13106"/>
                  </a:lnTo>
                  <a:lnTo>
                    <a:pt x="22034" y="10756"/>
                  </a:lnTo>
                  <a:lnTo>
                    <a:pt x="33782" y="10756"/>
                  </a:lnTo>
                  <a:lnTo>
                    <a:pt x="38557" y="12407"/>
                  </a:lnTo>
                  <a:lnTo>
                    <a:pt x="46964" y="19011"/>
                  </a:lnTo>
                  <a:lnTo>
                    <a:pt x="49060" y="23812"/>
                  </a:lnTo>
                  <a:lnTo>
                    <a:pt x="49060" y="37236"/>
                  </a:lnTo>
                  <a:lnTo>
                    <a:pt x="46393" y="42976"/>
                  </a:lnTo>
                  <a:lnTo>
                    <a:pt x="35750" y="51650"/>
                  </a:lnTo>
                  <a:lnTo>
                    <a:pt x="28460" y="55499"/>
                  </a:lnTo>
                  <a:lnTo>
                    <a:pt x="19189" y="58864"/>
                  </a:lnTo>
                  <a:lnTo>
                    <a:pt x="19367" y="61112"/>
                  </a:lnTo>
                  <a:lnTo>
                    <a:pt x="54419" y="77457"/>
                  </a:lnTo>
                  <a:lnTo>
                    <a:pt x="56007" y="82918"/>
                  </a:lnTo>
                  <a:lnTo>
                    <a:pt x="56007" y="95554"/>
                  </a:lnTo>
                  <a:lnTo>
                    <a:pt x="54025" y="101511"/>
                  </a:lnTo>
                  <a:lnTo>
                    <a:pt x="46164" y="112458"/>
                  </a:lnTo>
                  <a:lnTo>
                    <a:pt x="40144" y="115201"/>
                  </a:lnTo>
                  <a:lnTo>
                    <a:pt x="28397" y="115201"/>
                  </a:lnTo>
                  <a:lnTo>
                    <a:pt x="23952" y="113538"/>
                  </a:lnTo>
                  <a:lnTo>
                    <a:pt x="18719" y="110210"/>
                  </a:lnTo>
                  <a:lnTo>
                    <a:pt x="13474" y="106883"/>
                  </a:lnTo>
                  <a:lnTo>
                    <a:pt x="0" y="110134"/>
                  </a:lnTo>
                  <a:lnTo>
                    <a:pt x="0" y="114071"/>
                  </a:lnTo>
                  <a:lnTo>
                    <a:pt x="1435" y="116344"/>
                  </a:lnTo>
                  <a:lnTo>
                    <a:pt x="7162" y="120573"/>
                  </a:lnTo>
                  <a:lnTo>
                    <a:pt x="12153" y="121627"/>
                  </a:lnTo>
                  <a:lnTo>
                    <a:pt x="19278" y="121627"/>
                  </a:lnTo>
                  <a:lnTo>
                    <a:pt x="56222" y="109042"/>
                  </a:lnTo>
                  <a:lnTo>
                    <a:pt x="69202" y="79959"/>
                  </a:lnTo>
                  <a:lnTo>
                    <a:pt x="69202" y="70637"/>
                  </a:lnTo>
                  <a:close/>
                </a:path>
                <a:path w="675639" h="125095">
                  <a:moveTo>
                    <a:pt x="163029" y="49999"/>
                  </a:moveTo>
                  <a:lnTo>
                    <a:pt x="146875" y="9182"/>
                  </a:lnTo>
                  <a:lnTo>
                    <a:pt x="145821" y="8458"/>
                  </a:lnTo>
                  <a:lnTo>
                    <a:pt x="145821" y="49834"/>
                  </a:lnTo>
                  <a:lnTo>
                    <a:pt x="145719" y="52641"/>
                  </a:lnTo>
                  <a:lnTo>
                    <a:pt x="129540" y="70586"/>
                  </a:lnTo>
                  <a:lnTo>
                    <a:pt x="117005" y="70586"/>
                  </a:lnTo>
                  <a:lnTo>
                    <a:pt x="111086" y="66992"/>
                  </a:lnTo>
                  <a:lnTo>
                    <a:pt x="104521" y="52641"/>
                  </a:lnTo>
                  <a:lnTo>
                    <a:pt x="102882" y="44831"/>
                  </a:lnTo>
                  <a:lnTo>
                    <a:pt x="102882" y="26136"/>
                  </a:lnTo>
                  <a:lnTo>
                    <a:pt x="104635" y="18440"/>
                  </a:lnTo>
                  <a:lnTo>
                    <a:pt x="111645" y="8128"/>
                  </a:lnTo>
                  <a:lnTo>
                    <a:pt x="116255" y="5562"/>
                  </a:lnTo>
                  <a:lnTo>
                    <a:pt x="129755" y="5562"/>
                  </a:lnTo>
                  <a:lnTo>
                    <a:pt x="145719" y="43014"/>
                  </a:lnTo>
                  <a:lnTo>
                    <a:pt x="145821" y="49834"/>
                  </a:lnTo>
                  <a:lnTo>
                    <a:pt x="145821" y="8458"/>
                  </a:lnTo>
                  <a:lnTo>
                    <a:pt x="141681" y="5562"/>
                  </a:lnTo>
                  <a:lnTo>
                    <a:pt x="140042" y="4419"/>
                  </a:lnTo>
                  <a:lnTo>
                    <a:pt x="132118" y="1562"/>
                  </a:lnTo>
                  <a:lnTo>
                    <a:pt x="123113" y="609"/>
                  </a:lnTo>
                  <a:lnTo>
                    <a:pt x="115443" y="1358"/>
                  </a:lnTo>
                  <a:lnTo>
                    <a:pt x="87122" y="34188"/>
                  </a:lnTo>
                  <a:lnTo>
                    <a:pt x="86474" y="43014"/>
                  </a:lnTo>
                  <a:lnTo>
                    <a:pt x="87007" y="49999"/>
                  </a:lnTo>
                  <a:lnTo>
                    <a:pt x="118554" y="78397"/>
                  </a:lnTo>
                  <a:lnTo>
                    <a:pt x="121056" y="78397"/>
                  </a:lnTo>
                  <a:lnTo>
                    <a:pt x="123799" y="78054"/>
                  </a:lnTo>
                  <a:lnTo>
                    <a:pt x="126822" y="77368"/>
                  </a:lnTo>
                  <a:lnTo>
                    <a:pt x="132613" y="76161"/>
                  </a:lnTo>
                  <a:lnTo>
                    <a:pt x="137655" y="73952"/>
                  </a:lnTo>
                  <a:lnTo>
                    <a:pt x="142151" y="70586"/>
                  </a:lnTo>
                  <a:lnTo>
                    <a:pt x="144983" y="68503"/>
                  </a:lnTo>
                  <a:lnTo>
                    <a:pt x="118986" y="110286"/>
                  </a:lnTo>
                  <a:lnTo>
                    <a:pt x="90982" y="121018"/>
                  </a:lnTo>
                  <a:lnTo>
                    <a:pt x="91859" y="124498"/>
                  </a:lnTo>
                  <a:lnTo>
                    <a:pt x="131178" y="111709"/>
                  </a:lnTo>
                  <a:lnTo>
                    <a:pt x="158102" y="76657"/>
                  </a:lnTo>
                  <a:lnTo>
                    <a:pt x="162737" y="56464"/>
                  </a:lnTo>
                  <a:lnTo>
                    <a:pt x="163029" y="49999"/>
                  </a:lnTo>
                  <a:close/>
                </a:path>
                <a:path w="675639" h="125095">
                  <a:moveTo>
                    <a:pt x="251929" y="49999"/>
                  </a:moveTo>
                  <a:lnTo>
                    <a:pt x="235775" y="9182"/>
                  </a:lnTo>
                  <a:lnTo>
                    <a:pt x="234721" y="8458"/>
                  </a:lnTo>
                  <a:lnTo>
                    <a:pt x="234721" y="49834"/>
                  </a:lnTo>
                  <a:lnTo>
                    <a:pt x="234619" y="52641"/>
                  </a:lnTo>
                  <a:lnTo>
                    <a:pt x="218440" y="70586"/>
                  </a:lnTo>
                  <a:lnTo>
                    <a:pt x="205905" y="70586"/>
                  </a:lnTo>
                  <a:lnTo>
                    <a:pt x="199986" y="66992"/>
                  </a:lnTo>
                  <a:lnTo>
                    <a:pt x="193421" y="52641"/>
                  </a:lnTo>
                  <a:lnTo>
                    <a:pt x="191782" y="44831"/>
                  </a:lnTo>
                  <a:lnTo>
                    <a:pt x="191782" y="26136"/>
                  </a:lnTo>
                  <a:lnTo>
                    <a:pt x="193535" y="18440"/>
                  </a:lnTo>
                  <a:lnTo>
                    <a:pt x="200545" y="8128"/>
                  </a:lnTo>
                  <a:lnTo>
                    <a:pt x="205155" y="5562"/>
                  </a:lnTo>
                  <a:lnTo>
                    <a:pt x="218655" y="5562"/>
                  </a:lnTo>
                  <a:lnTo>
                    <a:pt x="234619" y="43014"/>
                  </a:lnTo>
                  <a:lnTo>
                    <a:pt x="234721" y="49834"/>
                  </a:lnTo>
                  <a:lnTo>
                    <a:pt x="234721" y="8458"/>
                  </a:lnTo>
                  <a:lnTo>
                    <a:pt x="230581" y="5562"/>
                  </a:lnTo>
                  <a:lnTo>
                    <a:pt x="228942" y="4419"/>
                  </a:lnTo>
                  <a:lnTo>
                    <a:pt x="221018" y="1562"/>
                  </a:lnTo>
                  <a:lnTo>
                    <a:pt x="212013" y="609"/>
                  </a:lnTo>
                  <a:lnTo>
                    <a:pt x="204343" y="1358"/>
                  </a:lnTo>
                  <a:lnTo>
                    <a:pt x="176022" y="34188"/>
                  </a:lnTo>
                  <a:lnTo>
                    <a:pt x="175374" y="43014"/>
                  </a:lnTo>
                  <a:lnTo>
                    <a:pt x="175907" y="49999"/>
                  </a:lnTo>
                  <a:lnTo>
                    <a:pt x="207454" y="78397"/>
                  </a:lnTo>
                  <a:lnTo>
                    <a:pt x="209956" y="78397"/>
                  </a:lnTo>
                  <a:lnTo>
                    <a:pt x="212699" y="78054"/>
                  </a:lnTo>
                  <a:lnTo>
                    <a:pt x="215722" y="77368"/>
                  </a:lnTo>
                  <a:lnTo>
                    <a:pt x="221513" y="76161"/>
                  </a:lnTo>
                  <a:lnTo>
                    <a:pt x="226555" y="73952"/>
                  </a:lnTo>
                  <a:lnTo>
                    <a:pt x="231051" y="70586"/>
                  </a:lnTo>
                  <a:lnTo>
                    <a:pt x="233883" y="68503"/>
                  </a:lnTo>
                  <a:lnTo>
                    <a:pt x="207886" y="110286"/>
                  </a:lnTo>
                  <a:lnTo>
                    <a:pt x="179882" y="121018"/>
                  </a:lnTo>
                  <a:lnTo>
                    <a:pt x="180759" y="124498"/>
                  </a:lnTo>
                  <a:lnTo>
                    <a:pt x="220078" y="111709"/>
                  </a:lnTo>
                  <a:lnTo>
                    <a:pt x="247002" y="76657"/>
                  </a:lnTo>
                  <a:lnTo>
                    <a:pt x="251637" y="56464"/>
                  </a:lnTo>
                  <a:lnTo>
                    <a:pt x="251929" y="49999"/>
                  </a:lnTo>
                  <a:close/>
                </a:path>
                <a:path w="675639" h="125095">
                  <a:moveTo>
                    <a:pt x="306666" y="177"/>
                  </a:moveTo>
                  <a:lnTo>
                    <a:pt x="297942" y="177"/>
                  </a:lnTo>
                  <a:lnTo>
                    <a:pt x="259346" y="123278"/>
                  </a:lnTo>
                  <a:lnTo>
                    <a:pt x="268185" y="123278"/>
                  </a:lnTo>
                  <a:lnTo>
                    <a:pt x="306666" y="177"/>
                  </a:lnTo>
                  <a:close/>
                </a:path>
                <a:path w="675639" h="125095">
                  <a:moveTo>
                    <a:pt x="388162" y="2692"/>
                  </a:moveTo>
                  <a:lnTo>
                    <a:pt x="322351" y="2692"/>
                  </a:lnTo>
                  <a:lnTo>
                    <a:pt x="311848" y="28829"/>
                  </a:lnTo>
                  <a:lnTo>
                    <a:pt x="314883" y="30213"/>
                  </a:lnTo>
                  <a:lnTo>
                    <a:pt x="318643" y="24307"/>
                  </a:lnTo>
                  <a:lnTo>
                    <a:pt x="321754" y="20434"/>
                  </a:lnTo>
                  <a:lnTo>
                    <a:pt x="326682" y="16725"/>
                  </a:lnTo>
                  <a:lnTo>
                    <a:pt x="330720" y="15798"/>
                  </a:lnTo>
                  <a:lnTo>
                    <a:pt x="374167" y="15798"/>
                  </a:lnTo>
                  <a:lnTo>
                    <a:pt x="339090" y="121983"/>
                  </a:lnTo>
                  <a:lnTo>
                    <a:pt x="350481" y="121983"/>
                  </a:lnTo>
                  <a:lnTo>
                    <a:pt x="388162" y="5562"/>
                  </a:lnTo>
                  <a:lnTo>
                    <a:pt x="388162" y="2692"/>
                  </a:lnTo>
                  <a:close/>
                </a:path>
                <a:path w="675639" h="125095">
                  <a:moveTo>
                    <a:pt x="481228" y="79171"/>
                  </a:moveTo>
                  <a:lnTo>
                    <a:pt x="463092" y="79171"/>
                  </a:lnTo>
                  <a:lnTo>
                    <a:pt x="463092" y="18961"/>
                  </a:lnTo>
                  <a:lnTo>
                    <a:pt x="463092" y="1041"/>
                  </a:lnTo>
                  <a:lnTo>
                    <a:pt x="454837" y="1041"/>
                  </a:lnTo>
                  <a:lnTo>
                    <a:pt x="449110" y="9105"/>
                  </a:lnTo>
                  <a:lnTo>
                    <a:pt x="449110" y="18961"/>
                  </a:lnTo>
                  <a:lnTo>
                    <a:pt x="449110" y="79171"/>
                  </a:lnTo>
                  <a:lnTo>
                    <a:pt x="406514" y="79171"/>
                  </a:lnTo>
                  <a:lnTo>
                    <a:pt x="449110" y="18961"/>
                  </a:lnTo>
                  <a:lnTo>
                    <a:pt x="449110" y="9105"/>
                  </a:lnTo>
                  <a:lnTo>
                    <a:pt x="399275" y="79171"/>
                  </a:lnTo>
                  <a:lnTo>
                    <a:pt x="399275" y="90716"/>
                  </a:lnTo>
                  <a:lnTo>
                    <a:pt x="449287" y="90716"/>
                  </a:lnTo>
                  <a:lnTo>
                    <a:pt x="449287" y="120319"/>
                  </a:lnTo>
                  <a:lnTo>
                    <a:pt x="463092" y="120319"/>
                  </a:lnTo>
                  <a:lnTo>
                    <a:pt x="463092" y="90716"/>
                  </a:lnTo>
                  <a:lnTo>
                    <a:pt x="481228" y="90716"/>
                  </a:lnTo>
                  <a:lnTo>
                    <a:pt x="481228" y="79171"/>
                  </a:lnTo>
                  <a:close/>
                </a:path>
                <a:path w="675639" h="125095">
                  <a:moveTo>
                    <a:pt x="568032" y="49999"/>
                  </a:moveTo>
                  <a:lnTo>
                    <a:pt x="551878" y="9182"/>
                  </a:lnTo>
                  <a:lnTo>
                    <a:pt x="550811" y="8445"/>
                  </a:lnTo>
                  <a:lnTo>
                    <a:pt x="550811" y="49834"/>
                  </a:lnTo>
                  <a:lnTo>
                    <a:pt x="550710" y="52641"/>
                  </a:lnTo>
                  <a:lnTo>
                    <a:pt x="534530" y="70586"/>
                  </a:lnTo>
                  <a:lnTo>
                    <a:pt x="521995" y="70586"/>
                  </a:lnTo>
                  <a:lnTo>
                    <a:pt x="516077" y="66992"/>
                  </a:lnTo>
                  <a:lnTo>
                    <a:pt x="509511" y="52641"/>
                  </a:lnTo>
                  <a:lnTo>
                    <a:pt x="507873" y="44831"/>
                  </a:lnTo>
                  <a:lnTo>
                    <a:pt x="507873" y="26136"/>
                  </a:lnTo>
                  <a:lnTo>
                    <a:pt x="509625" y="18440"/>
                  </a:lnTo>
                  <a:lnTo>
                    <a:pt x="516636" y="8128"/>
                  </a:lnTo>
                  <a:lnTo>
                    <a:pt x="521246" y="5562"/>
                  </a:lnTo>
                  <a:lnTo>
                    <a:pt x="534746" y="5562"/>
                  </a:lnTo>
                  <a:lnTo>
                    <a:pt x="550710" y="43014"/>
                  </a:lnTo>
                  <a:lnTo>
                    <a:pt x="550811" y="49834"/>
                  </a:lnTo>
                  <a:lnTo>
                    <a:pt x="550811" y="8445"/>
                  </a:lnTo>
                  <a:lnTo>
                    <a:pt x="546684" y="5562"/>
                  </a:lnTo>
                  <a:lnTo>
                    <a:pt x="545033" y="4419"/>
                  </a:lnTo>
                  <a:lnTo>
                    <a:pt x="537121" y="1562"/>
                  </a:lnTo>
                  <a:lnTo>
                    <a:pt x="528104" y="609"/>
                  </a:lnTo>
                  <a:lnTo>
                    <a:pt x="520446" y="1358"/>
                  </a:lnTo>
                  <a:lnTo>
                    <a:pt x="492112" y="34188"/>
                  </a:lnTo>
                  <a:lnTo>
                    <a:pt x="491464" y="43014"/>
                  </a:lnTo>
                  <a:lnTo>
                    <a:pt x="492010" y="49999"/>
                  </a:lnTo>
                  <a:lnTo>
                    <a:pt x="523544" y="78397"/>
                  </a:lnTo>
                  <a:lnTo>
                    <a:pt x="526046" y="78397"/>
                  </a:lnTo>
                  <a:lnTo>
                    <a:pt x="528789" y="78054"/>
                  </a:lnTo>
                  <a:lnTo>
                    <a:pt x="531812" y="77368"/>
                  </a:lnTo>
                  <a:lnTo>
                    <a:pt x="537603" y="76161"/>
                  </a:lnTo>
                  <a:lnTo>
                    <a:pt x="542645" y="73952"/>
                  </a:lnTo>
                  <a:lnTo>
                    <a:pt x="547154" y="70586"/>
                  </a:lnTo>
                  <a:lnTo>
                    <a:pt x="549973" y="68503"/>
                  </a:lnTo>
                  <a:lnTo>
                    <a:pt x="523976" y="110286"/>
                  </a:lnTo>
                  <a:lnTo>
                    <a:pt x="495973" y="121018"/>
                  </a:lnTo>
                  <a:lnTo>
                    <a:pt x="496849" y="124498"/>
                  </a:lnTo>
                  <a:lnTo>
                    <a:pt x="536181" y="111709"/>
                  </a:lnTo>
                  <a:lnTo>
                    <a:pt x="563092" y="76657"/>
                  </a:lnTo>
                  <a:lnTo>
                    <a:pt x="565569" y="68503"/>
                  </a:lnTo>
                  <a:lnTo>
                    <a:pt x="566775" y="63233"/>
                  </a:lnTo>
                  <a:lnTo>
                    <a:pt x="567728" y="56464"/>
                  </a:lnTo>
                  <a:lnTo>
                    <a:pt x="568032" y="49999"/>
                  </a:lnTo>
                  <a:close/>
                </a:path>
                <a:path w="675639" h="125095">
                  <a:moveTo>
                    <a:pt x="622769" y="177"/>
                  </a:moveTo>
                  <a:lnTo>
                    <a:pt x="614045" y="177"/>
                  </a:lnTo>
                  <a:lnTo>
                    <a:pt x="575449" y="123278"/>
                  </a:lnTo>
                  <a:lnTo>
                    <a:pt x="584288" y="123278"/>
                  </a:lnTo>
                  <a:lnTo>
                    <a:pt x="622769" y="177"/>
                  </a:lnTo>
                  <a:close/>
                </a:path>
                <a:path w="675639" h="125095">
                  <a:moveTo>
                    <a:pt x="675347" y="74650"/>
                  </a:moveTo>
                  <a:lnTo>
                    <a:pt x="631418" y="74650"/>
                  </a:lnTo>
                  <a:lnTo>
                    <a:pt x="631418" y="85763"/>
                  </a:lnTo>
                  <a:lnTo>
                    <a:pt x="675347" y="85763"/>
                  </a:lnTo>
                  <a:lnTo>
                    <a:pt x="675347" y="746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7" name="object 177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905380" y="5131793"/>
              <a:ext cx="3428644" cy="135582"/>
            </a:xfrm>
            <a:prstGeom prst="rect">
              <a:avLst/>
            </a:prstGeom>
          </p:spPr>
        </p:pic>
        <p:pic>
          <p:nvPicPr>
            <p:cNvPr id="178" name="object 178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906788" y="5357486"/>
              <a:ext cx="3777848" cy="135948"/>
            </a:xfrm>
            <a:prstGeom prst="rect">
              <a:avLst/>
            </a:prstGeom>
          </p:spPr>
        </p:pic>
        <p:pic>
          <p:nvPicPr>
            <p:cNvPr id="179" name="object 179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903472" y="5566055"/>
              <a:ext cx="2672219" cy="160787"/>
            </a:xfrm>
            <a:prstGeom prst="rect">
              <a:avLst/>
            </a:prstGeom>
          </p:spPr>
        </p:pic>
        <p:sp>
          <p:nvSpPr>
            <p:cNvPr id="180" name="object 180"/>
            <p:cNvSpPr/>
            <p:nvPr/>
          </p:nvSpPr>
          <p:spPr>
            <a:xfrm>
              <a:off x="5021567" y="5567616"/>
              <a:ext cx="675640" cy="125095"/>
            </a:xfrm>
            <a:custGeom>
              <a:avLst/>
              <a:gdLst/>
              <a:ahLst/>
              <a:cxnLst/>
              <a:rect l="l" t="t" r="r" b="b"/>
              <a:pathLst>
                <a:path w="675639" h="125095">
                  <a:moveTo>
                    <a:pt x="69202" y="70650"/>
                  </a:moveTo>
                  <a:lnTo>
                    <a:pt x="66052" y="62941"/>
                  </a:lnTo>
                  <a:lnTo>
                    <a:pt x="56375" y="53682"/>
                  </a:lnTo>
                  <a:lnTo>
                    <a:pt x="51917" y="50901"/>
                  </a:lnTo>
                  <a:lnTo>
                    <a:pt x="46367" y="48539"/>
                  </a:lnTo>
                  <a:lnTo>
                    <a:pt x="51117" y="45237"/>
                  </a:lnTo>
                  <a:lnTo>
                    <a:pt x="54610" y="42252"/>
                  </a:lnTo>
                  <a:lnTo>
                    <a:pt x="60858" y="34899"/>
                  </a:lnTo>
                  <a:lnTo>
                    <a:pt x="62865" y="29756"/>
                  </a:lnTo>
                  <a:lnTo>
                    <a:pt x="62865" y="17780"/>
                  </a:lnTo>
                  <a:lnTo>
                    <a:pt x="60439" y="12153"/>
                  </a:lnTo>
                  <a:lnTo>
                    <a:pt x="50774" y="2438"/>
                  </a:lnTo>
                  <a:lnTo>
                    <a:pt x="43929" y="0"/>
                  </a:lnTo>
                  <a:lnTo>
                    <a:pt x="26809" y="0"/>
                  </a:lnTo>
                  <a:lnTo>
                    <a:pt x="19507" y="2628"/>
                  </a:lnTo>
                  <a:lnTo>
                    <a:pt x="6883" y="13169"/>
                  </a:lnTo>
                  <a:lnTo>
                    <a:pt x="2578" y="20205"/>
                  </a:lnTo>
                  <a:lnTo>
                    <a:pt x="266" y="28994"/>
                  </a:lnTo>
                  <a:lnTo>
                    <a:pt x="2959" y="29603"/>
                  </a:lnTo>
                  <a:lnTo>
                    <a:pt x="6019" y="24282"/>
                  </a:lnTo>
                  <a:lnTo>
                    <a:pt x="8890" y="20345"/>
                  </a:lnTo>
                  <a:lnTo>
                    <a:pt x="16408" y="13106"/>
                  </a:lnTo>
                  <a:lnTo>
                    <a:pt x="22034" y="10769"/>
                  </a:lnTo>
                  <a:lnTo>
                    <a:pt x="33782" y="10769"/>
                  </a:lnTo>
                  <a:lnTo>
                    <a:pt x="38557" y="12420"/>
                  </a:lnTo>
                  <a:lnTo>
                    <a:pt x="46964" y="19011"/>
                  </a:lnTo>
                  <a:lnTo>
                    <a:pt x="49060" y="23812"/>
                  </a:lnTo>
                  <a:lnTo>
                    <a:pt x="49060" y="37249"/>
                  </a:lnTo>
                  <a:lnTo>
                    <a:pt x="46393" y="42976"/>
                  </a:lnTo>
                  <a:lnTo>
                    <a:pt x="35750" y="51663"/>
                  </a:lnTo>
                  <a:lnTo>
                    <a:pt x="28460" y="55499"/>
                  </a:lnTo>
                  <a:lnTo>
                    <a:pt x="19189" y="58864"/>
                  </a:lnTo>
                  <a:lnTo>
                    <a:pt x="19367" y="61125"/>
                  </a:lnTo>
                  <a:lnTo>
                    <a:pt x="54419" y="77470"/>
                  </a:lnTo>
                  <a:lnTo>
                    <a:pt x="56007" y="82931"/>
                  </a:lnTo>
                  <a:lnTo>
                    <a:pt x="56007" y="95554"/>
                  </a:lnTo>
                  <a:lnTo>
                    <a:pt x="54025" y="101511"/>
                  </a:lnTo>
                  <a:lnTo>
                    <a:pt x="46164" y="112471"/>
                  </a:lnTo>
                  <a:lnTo>
                    <a:pt x="40144" y="115214"/>
                  </a:lnTo>
                  <a:lnTo>
                    <a:pt x="28397" y="115214"/>
                  </a:lnTo>
                  <a:lnTo>
                    <a:pt x="23952" y="113550"/>
                  </a:lnTo>
                  <a:lnTo>
                    <a:pt x="18719" y="110210"/>
                  </a:lnTo>
                  <a:lnTo>
                    <a:pt x="13474" y="106883"/>
                  </a:lnTo>
                  <a:lnTo>
                    <a:pt x="0" y="110147"/>
                  </a:lnTo>
                  <a:lnTo>
                    <a:pt x="0" y="114084"/>
                  </a:lnTo>
                  <a:lnTo>
                    <a:pt x="1435" y="116344"/>
                  </a:lnTo>
                  <a:lnTo>
                    <a:pt x="7162" y="120573"/>
                  </a:lnTo>
                  <a:lnTo>
                    <a:pt x="12153" y="121627"/>
                  </a:lnTo>
                  <a:lnTo>
                    <a:pt x="19278" y="121627"/>
                  </a:lnTo>
                  <a:lnTo>
                    <a:pt x="56222" y="109042"/>
                  </a:lnTo>
                  <a:lnTo>
                    <a:pt x="69202" y="79959"/>
                  </a:lnTo>
                  <a:lnTo>
                    <a:pt x="69202" y="70650"/>
                  </a:lnTo>
                  <a:close/>
                </a:path>
                <a:path w="675639" h="125095">
                  <a:moveTo>
                    <a:pt x="163029" y="50012"/>
                  </a:moveTo>
                  <a:lnTo>
                    <a:pt x="146875" y="9182"/>
                  </a:lnTo>
                  <a:lnTo>
                    <a:pt x="145821" y="8458"/>
                  </a:lnTo>
                  <a:lnTo>
                    <a:pt x="145821" y="49834"/>
                  </a:lnTo>
                  <a:lnTo>
                    <a:pt x="145719" y="52641"/>
                  </a:lnTo>
                  <a:lnTo>
                    <a:pt x="129540" y="70586"/>
                  </a:lnTo>
                  <a:lnTo>
                    <a:pt x="117005" y="70586"/>
                  </a:lnTo>
                  <a:lnTo>
                    <a:pt x="111086" y="67005"/>
                  </a:lnTo>
                  <a:lnTo>
                    <a:pt x="104521" y="52641"/>
                  </a:lnTo>
                  <a:lnTo>
                    <a:pt x="102882" y="44818"/>
                  </a:lnTo>
                  <a:lnTo>
                    <a:pt x="102882" y="26136"/>
                  </a:lnTo>
                  <a:lnTo>
                    <a:pt x="104635" y="18427"/>
                  </a:lnTo>
                  <a:lnTo>
                    <a:pt x="111645" y="8140"/>
                  </a:lnTo>
                  <a:lnTo>
                    <a:pt x="116255" y="5562"/>
                  </a:lnTo>
                  <a:lnTo>
                    <a:pt x="129755" y="5562"/>
                  </a:lnTo>
                  <a:lnTo>
                    <a:pt x="145719" y="43014"/>
                  </a:lnTo>
                  <a:lnTo>
                    <a:pt x="145821" y="49834"/>
                  </a:lnTo>
                  <a:lnTo>
                    <a:pt x="145821" y="8458"/>
                  </a:lnTo>
                  <a:lnTo>
                    <a:pt x="141693" y="5562"/>
                  </a:lnTo>
                  <a:lnTo>
                    <a:pt x="140042" y="4419"/>
                  </a:lnTo>
                  <a:lnTo>
                    <a:pt x="132118" y="1562"/>
                  </a:lnTo>
                  <a:lnTo>
                    <a:pt x="123113" y="609"/>
                  </a:lnTo>
                  <a:lnTo>
                    <a:pt x="115443" y="1358"/>
                  </a:lnTo>
                  <a:lnTo>
                    <a:pt x="87122" y="34188"/>
                  </a:lnTo>
                  <a:lnTo>
                    <a:pt x="86474" y="43014"/>
                  </a:lnTo>
                  <a:lnTo>
                    <a:pt x="87007" y="50012"/>
                  </a:lnTo>
                  <a:lnTo>
                    <a:pt x="118554" y="78397"/>
                  </a:lnTo>
                  <a:lnTo>
                    <a:pt x="121056" y="78397"/>
                  </a:lnTo>
                  <a:lnTo>
                    <a:pt x="123799" y="78054"/>
                  </a:lnTo>
                  <a:lnTo>
                    <a:pt x="126822" y="77368"/>
                  </a:lnTo>
                  <a:lnTo>
                    <a:pt x="132613" y="76161"/>
                  </a:lnTo>
                  <a:lnTo>
                    <a:pt x="137655" y="73939"/>
                  </a:lnTo>
                  <a:lnTo>
                    <a:pt x="142138" y="70586"/>
                  </a:lnTo>
                  <a:lnTo>
                    <a:pt x="144983" y="68503"/>
                  </a:lnTo>
                  <a:lnTo>
                    <a:pt x="118986" y="110286"/>
                  </a:lnTo>
                  <a:lnTo>
                    <a:pt x="90982" y="121018"/>
                  </a:lnTo>
                  <a:lnTo>
                    <a:pt x="91859" y="124498"/>
                  </a:lnTo>
                  <a:lnTo>
                    <a:pt x="131178" y="111721"/>
                  </a:lnTo>
                  <a:lnTo>
                    <a:pt x="158102" y="76657"/>
                  </a:lnTo>
                  <a:lnTo>
                    <a:pt x="162737" y="56451"/>
                  </a:lnTo>
                  <a:lnTo>
                    <a:pt x="163029" y="50012"/>
                  </a:lnTo>
                  <a:close/>
                </a:path>
                <a:path w="675639" h="125095">
                  <a:moveTo>
                    <a:pt x="251929" y="50012"/>
                  </a:moveTo>
                  <a:lnTo>
                    <a:pt x="235775" y="9182"/>
                  </a:lnTo>
                  <a:lnTo>
                    <a:pt x="234721" y="8458"/>
                  </a:lnTo>
                  <a:lnTo>
                    <a:pt x="234721" y="49834"/>
                  </a:lnTo>
                  <a:lnTo>
                    <a:pt x="234619" y="52641"/>
                  </a:lnTo>
                  <a:lnTo>
                    <a:pt x="218440" y="70586"/>
                  </a:lnTo>
                  <a:lnTo>
                    <a:pt x="205905" y="70586"/>
                  </a:lnTo>
                  <a:lnTo>
                    <a:pt x="199986" y="67005"/>
                  </a:lnTo>
                  <a:lnTo>
                    <a:pt x="193421" y="52641"/>
                  </a:lnTo>
                  <a:lnTo>
                    <a:pt x="191782" y="44818"/>
                  </a:lnTo>
                  <a:lnTo>
                    <a:pt x="191782" y="26136"/>
                  </a:lnTo>
                  <a:lnTo>
                    <a:pt x="193535" y="18427"/>
                  </a:lnTo>
                  <a:lnTo>
                    <a:pt x="200545" y="8140"/>
                  </a:lnTo>
                  <a:lnTo>
                    <a:pt x="205155" y="5562"/>
                  </a:lnTo>
                  <a:lnTo>
                    <a:pt x="218655" y="5562"/>
                  </a:lnTo>
                  <a:lnTo>
                    <a:pt x="234619" y="43014"/>
                  </a:lnTo>
                  <a:lnTo>
                    <a:pt x="234721" y="49834"/>
                  </a:lnTo>
                  <a:lnTo>
                    <a:pt x="234721" y="8458"/>
                  </a:lnTo>
                  <a:lnTo>
                    <a:pt x="230593" y="5562"/>
                  </a:lnTo>
                  <a:lnTo>
                    <a:pt x="228942" y="4419"/>
                  </a:lnTo>
                  <a:lnTo>
                    <a:pt x="221018" y="1562"/>
                  </a:lnTo>
                  <a:lnTo>
                    <a:pt x="212013" y="609"/>
                  </a:lnTo>
                  <a:lnTo>
                    <a:pt x="204343" y="1358"/>
                  </a:lnTo>
                  <a:lnTo>
                    <a:pt x="176022" y="34188"/>
                  </a:lnTo>
                  <a:lnTo>
                    <a:pt x="175374" y="43014"/>
                  </a:lnTo>
                  <a:lnTo>
                    <a:pt x="175907" y="50012"/>
                  </a:lnTo>
                  <a:lnTo>
                    <a:pt x="207454" y="78397"/>
                  </a:lnTo>
                  <a:lnTo>
                    <a:pt x="209956" y="78397"/>
                  </a:lnTo>
                  <a:lnTo>
                    <a:pt x="212699" y="78054"/>
                  </a:lnTo>
                  <a:lnTo>
                    <a:pt x="215722" y="77368"/>
                  </a:lnTo>
                  <a:lnTo>
                    <a:pt x="221513" y="76161"/>
                  </a:lnTo>
                  <a:lnTo>
                    <a:pt x="226555" y="73939"/>
                  </a:lnTo>
                  <a:lnTo>
                    <a:pt x="231038" y="70586"/>
                  </a:lnTo>
                  <a:lnTo>
                    <a:pt x="233883" y="68503"/>
                  </a:lnTo>
                  <a:lnTo>
                    <a:pt x="207886" y="110286"/>
                  </a:lnTo>
                  <a:lnTo>
                    <a:pt x="179882" y="121018"/>
                  </a:lnTo>
                  <a:lnTo>
                    <a:pt x="180759" y="124498"/>
                  </a:lnTo>
                  <a:lnTo>
                    <a:pt x="220078" y="111721"/>
                  </a:lnTo>
                  <a:lnTo>
                    <a:pt x="247002" y="76657"/>
                  </a:lnTo>
                  <a:lnTo>
                    <a:pt x="251637" y="56451"/>
                  </a:lnTo>
                  <a:lnTo>
                    <a:pt x="251929" y="50012"/>
                  </a:lnTo>
                  <a:close/>
                </a:path>
                <a:path w="675639" h="125095">
                  <a:moveTo>
                    <a:pt x="306666" y="177"/>
                  </a:moveTo>
                  <a:lnTo>
                    <a:pt x="297942" y="177"/>
                  </a:lnTo>
                  <a:lnTo>
                    <a:pt x="259346" y="123278"/>
                  </a:lnTo>
                  <a:lnTo>
                    <a:pt x="268185" y="123278"/>
                  </a:lnTo>
                  <a:lnTo>
                    <a:pt x="306666" y="177"/>
                  </a:lnTo>
                  <a:close/>
                </a:path>
                <a:path w="675639" h="125095">
                  <a:moveTo>
                    <a:pt x="388162" y="2692"/>
                  </a:moveTo>
                  <a:lnTo>
                    <a:pt x="322351" y="2692"/>
                  </a:lnTo>
                  <a:lnTo>
                    <a:pt x="311848" y="28829"/>
                  </a:lnTo>
                  <a:lnTo>
                    <a:pt x="314883" y="30213"/>
                  </a:lnTo>
                  <a:lnTo>
                    <a:pt x="318643" y="24307"/>
                  </a:lnTo>
                  <a:lnTo>
                    <a:pt x="321754" y="20421"/>
                  </a:lnTo>
                  <a:lnTo>
                    <a:pt x="326682" y="16725"/>
                  </a:lnTo>
                  <a:lnTo>
                    <a:pt x="330720" y="15798"/>
                  </a:lnTo>
                  <a:lnTo>
                    <a:pt x="374167" y="15798"/>
                  </a:lnTo>
                  <a:lnTo>
                    <a:pt x="339090" y="121983"/>
                  </a:lnTo>
                  <a:lnTo>
                    <a:pt x="350481" y="121983"/>
                  </a:lnTo>
                  <a:lnTo>
                    <a:pt x="388162" y="5562"/>
                  </a:lnTo>
                  <a:lnTo>
                    <a:pt x="388162" y="2692"/>
                  </a:lnTo>
                  <a:close/>
                </a:path>
                <a:path w="675639" h="125095">
                  <a:moveTo>
                    <a:pt x="481228" y="79171"/>
                  </a:moveTo>
                  <a:lnTo>
                    <a:pt x="463092" y="79171"/>
                  </a:lnTo>
                  <a:lnTo>
                    <a:pt x="463092" y="18961"/>
                  </a:lnTo>
                  <a:lnTo>
                    <a:pt x="463092" y="1041"/>
                  </a:lnTo>
                  <a:lnTo>
                    <a:pt x="454837" y="1041"/>
                  </a:lnTo>
                  <a:lnTo>
                    <a:pt x="449110" y="9105"/>
                  </a:lnTo>
                  <a:lnTo>
                    <a:pt x="449110" y="18961"/>
                  </a:lnTo>
                  <a:lnTo>
                    <a:pt x="449110" y="79171"/>
                  </a:lnTo>
                  <a:lnTo>
                    <a:pt x="406514" y="79171"/>
                  </a:lnTo>
                  <a:lnTo>
                    <a:pt x="449110" y="18961"/>
                  </a:lnTo>
                  <a:lnTo>
                    <a:pt x="449110" y="9105"/>
                  </a:lnTo>
                  <a:lnTo>
                    <a:pt x="399275" y="79171"/>
                  </a:lnTo>
                  <a:lnTo>
                    <a:pt x="399275" y="90716"/>
                  </a:lnTo>
                  <a:lnTo>
                    <a:pt x="449287" y="90716"/>
                  </a:lnTo>
                  <a:lnTo>
                    <a:pt x="449287" y="120319"/>
                  </a:lnTo>
                  <a:lnTo>
                    <a:pt x="463092" y="120319"/>
                  </a:lnTo>
                  <a:lnTo>
                    <a:pt x="463092" y="90716"/>
                  </a:lnTo>
                  <a:lnTo>
                    <a:pt x="481228" y="90716"/>
                  </a:lnTo>
                  <a:lnTo>
                    <a:pt x="481228" y="79171"/>
                  </a:lnTo>
                  <a:close/>
                </a:path>
                <a:path w="675639" h="125095">
                  <a:moveTo>
                    <a:pt x="568032" y="50012"/>
                  </a:moveTo>
                  <a:lnTo>
                    <a:pt x="551878" y="9182"/>
                  </a:lnTo>
                  <a:lnTo>
                    <a:pt x="550811" y="8445"/>
                  </a:lnTo>
                  <a:lnTo>
                    <a:pt x="550811" y="49834"/>
                  </a:lnTo>
                  <a:lnTo>
                    <a:pt x="550710" y="52641"/>
                  </a:lnTo>
                  <a:lnTo>
                    <a:pt x="534530" y="70586"/>
                  </a:lnTo>
                  <a:lnTo>
                    <a:pt x="521995" y="70586"/>
                  </a:lnTo>
                  <a:lnTo>
                    <a:pt x="516077" y="67005"/>
                  </a:lnTo>
                  <a:lnTo>
                    <a:pt x="509511" y="52641"/>
                  </a:lnTo>
                  <a:lnTo>
                    <a:pt x="507873" y="44818"/>
                  </a:lnTo>
                  <a:lnTo>
                    <a:pt x="507873" y="26136"/>
                  </a:lnTo>
                  <a:lnTo>
                    <a:pt x="509625" y="18427"/>
                  </a:lnTo>
                  <a:lnTo>
                    <a:pt x="516636" y="8140"/>
                  </a:lnTo>
                  <a:lnTo>
                    <a:pt x="521246" y="5562"/>
                  </a:lnTo>
                  <a:lnTo>
                    <a:pt x="534746" y="5562"/>
                  </a:lnTo>
                  <a:lnTo>
                    <a:pt x="550710" y="43014"/>
                  </a:lnTo>
                  <a:lnTo>
                    <a:pt x="550811" y="49834"/>
                  </a:lnTo>
                  <a:lnTo>
                    <a:pt x="550811" y="8445"/>
                  </a:lnTo>
                  <a:lnTo>
                    <a:pt x="546684" y="5562"/>
                  </a:lnTo>
                  <a:lnTo>
                    <a:pt x="545033" y="4419"/>
                  </a:lnTo>
                  <a:lnTo>
                    <a:pt x="537121" y="1562"/>
                  </a:lnTo>
                  <a:lnTo>
                    <a:pt x="528104" y="609"/>
                  </a:lnTo>
                  <a:lnTo>
                    <a:pt x="520446" y="1358"/>
                  </a:lnTo>
                  <a:lnTo>
                    <a:pt x="492112" y="34188"/>
                  </a:lnTo>
                  <a:lnTo>
                    <a:pt x="491464" y="43014"/>
                  </a:lnTo>
                  <a:lnTo>
                    <a:pt x="492010" y="50012"/>
                  </a:lnTo>
                  <a:lnTo>
                    <a:pt x="523544" y="78397"/>
                  </a:lnTo>
                  <a:lnTo>
                    <a:pt x="526046" y="78397"/>
                  </a:lnTo>
                  <a:lnTo>
                    <a:pt x="528789" y="78054"/>
                  </a:lnTo>
                  <a:lnTo>
                    <a:pt x="531812" y="77368"/>
                  </a:lnTo>
                  <a:lnTo>
                    <a:pt x="537603" y="76161"/>
                  </a:lnTo>
                  <a:lnTo>
                    <a:pt x="542645" y="73939"/>
                  </a:lnTo>
                  <a:lnTo>
                    <a:pt x="547141" y="70586"/>
                  </a:lnTo>
                  <a:lnTo>
                    <a:pt x="549973" y="68503"/>
                  </a:lnTo>
                  <a:lnTo>
                    <a:pt x="523976" y="110286"/>
                  </a:lnTo>
                  <a:lnTo>
                    <a:pt x="495973" y="121018"/>
                  </a:lnTo>
                  <a:lnTo>
                    <a:pt x="496849" y="124498"/>
                  </a:lnTo>
                  <a:lnTo>
                    <a:pt x="536181" y="111721"/>
                  </a:lnTo>
                  <a:lnTo>
                    <a:pt x="563092" y="76657"/>
                  </a:lnTo>
                  <a:lnTo>
                    <a:pt x="565569" y="68503"/>
                  </a:lnTo>
                  <a:lnTo>
                    <a:pt x="566775" y="63233"/>
                  </a:lnTo>
                  <a:lnTo>
                    <a:pt x="567728" y="56451"/>
                  </a:lnTo>
                  <a:lnTo>
                    <a:pt x="568032" y="50012"/>
                  </a:lnTo>
                  <a:close/>
                </a:path>
                <a:path w="675639" h="125095">
                  <a:moveTo>
                    <a:pt x="622769" y="177"/>
                  </a:moveTo>
                  <a:lnTo>
                    <a:pt x="614045" y="177"/>
                  </a:lnTo>
                  <a:lnTo>
                    <a:pt x="575449" y="123278"/>
                  </a:lnTo>
                  <a:lnTo>
                    <a:pt x="584288" y="123278"/>
                  </a:lnTo>
                  <a:lnTo>
                    <a:pt x="622769" y="177"/>
                  </a:lnTo>
                  <a:close/>
                </a:path>
                <a:path w="675639" h="125095">
                  <a:moveTo>
                    <a:pt x="675347" y="74663"/>
                  </a:moveTo>
                  <a:lnTo>
                    <a:pt x="631418" y="74663"/>
                  </a:lnTo>
                  <a:lnTo>
                    <a:pt x="631418" y="85775"/>
                  </a:lnTo>
                  <a:lnTo>
                    <a:pt x="675347" y="85775"/>
                  </a:lnTo>
                  <a:lnTo>
                    <a:pt x="675347" y="746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1" name="object 181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905380" y="5809984"/>
              <a:ext cx="4585087" cy="135802"/>
            </a:xfrm>
            <a:prstGeom prst="rect">
              <a:avLst/>
            </a:prstGeom>
          </p:spPr>
        </p:pic>
        <p:pic>
          <p:nvPicPr>
            <p:cNvPr id="182" name="object 182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903308" y="6030883"/>
              <a:ext cx="1392101" cy="124399"/>
            </a:xfrm>
            <a:prstGeom prst="rect">
              <a:avLst/>
            </a:prstGeom>
          </p:spPr>
        </p:pic>
        <p:pic>
          <p:nvPicPr>
            <p:cNvPr id="183" name="object 183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5019930" y="6031227"/>
              <a:ext cx="360894" cy="125710"/>
            </a:xfrm>
            <a:prstGeom prst="rect">
              <a:avLst/>
            </a:prstGeom>
          </p:spPr>
        </p:pic>
        <p:pic>
          <p:nvPicPr>
            <p:cNvPr id="184" name="object 184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905380" y="6274428"/>
              <a:ext cx="4263097" cy="135797"/>
            </a:xfrm>
            <a:prstGeom prst="rect">
              <a:avLst/>
            </a:prstGeom>
          </p:spPr>
        </p:pic>
        <p:pic>
          <p:nvPicPr>
            <p:cNvPr id="185" name="object 185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901919" y="6482998"/>
              <a:ext cx="1151794" cy="123973"/>
            </a:xfrm>
            <a:prstGeom prst="rect">
              <a:avLst/>
            </a:prstGeom>
          </p:spPr>
        </p:pic>
        <p:pic>
          <p:nvPicPr>
            <p:cNvPr id="186" name="object 186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5019493" y="6482729"/>
              <a:ext cx="361331" cy="126324"/>
            </a:xfrm>
            <a:prstGeom prst="rect">
              <a:avLst/>
            </a:prstGeom>
          </p:spPr>
        </p:pic>
        <p:pic>
          <p:nvPicPr>
            <p:cNvPr id="187" name="object 187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905380" y="6726914"/>
              <a:ext cx="4158620" cy="135802"/>
            </a:xfrm>
            <a:prstGeom prst="rect">
              <a:avLst/>
            </a:prstGeom>
          </p:spPr>
        </p:pic>
        <p:pic>
          <p:nvPicPr>
            <p:cNvPr id="188" name="object 188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903472" y="6948340"/>
              <a:ext cx="1648654" cy="124329"/>
            </a:xfrm>
            <a:prstGeom prst="rect">
              <a:avLst/>
            </a:prstGeom>
          </p:spPr>
        </p:pic>
        <p:pic>
          <p:nvPicPr>
            <p:cNvPr id="189" name="object 189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5015845" y="6949558"/>
              <a:ext cx="364978" cy="124322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905380" y="7191741"/>
              <a:ext cx="2284879" cy="135802"/>
            </a:xfrm>
            <a:prstGeom prst="rect">
              <a:avLst/>
            </a:prstGeom>
          </p:spPr>
        </p:pic>
        <p:pic>
          <p:nvPicPr>
            <p:cNvPr id="191" name="object 191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3209760" y="7191741"/>
              <a:ext cx="1760280" cy="135577"/>
            </a:xfrm>
            <a:prstGeom prst="rect">
              <a:avLst/>
            </a:prstGeom>
          </p:spPr>
        </p:pic>
        <p:pic>
          <p:nvPicPr>
            <p:cNvPr id="192" name="object 192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907836" y="7417949"/>
              <a:ext cx="2247889" cy="135426"/>
            </a:xfrm>
            <a:prstGeom prst="rect">
              <a:avLst/>
            </a:prstGeom>
          </p:spPr>
        </p:pic>
        <p:pic>
          <p:nvPicPr>
            <p:cNvPr id="193" name="object 193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903472" y="7626684"/>
              <a:ext cx="1678779" cy="159914"/>
            </a:xfrm>
            <a:prstGeom prst="rect">
              <a:avLst/>
            </a:prstGeom>
          </p:spPr>
        </p:pic>
        <p:pic>
          <p:nvPicPr>
            <p:cNvPr id="194" name="object 194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5019493" y="7625729"/>
              <a:ext cx="361331" cy="126324"/>
            </a:xfrm>
            <a:prstGeom prst="rect">
              <a:avLst/>
            </a:prstGeom>
          </p:spPr>
        </p:pic>
        <p:pic>
          <p:nvPicPr>
            <p:cNvPr id="195" name="object 195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905380" y="7869914"/>
              <a:ext cx="1649181" cy="135802"/>
            </a:xfrm>
            <a:prstGeom prst="rect">
              <a:avLst/>
            </a:prstGeom>
          </p:spPr>
        </p:pic>
        <p:pic>
          <p:nvPicPr>
            <p:cNvPr id="196" name="object 196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2627093" y="7869543"/>
              <a:ext cx="1739200" cy="131787"/>
            </a:xfrm>
            <a:prstGeom prst="rect">
              <a:avLst/>
            </a:prstGeom>
          </p:spPr>
        </p:pic>
        <p:pic>
          <p:nvPicPr>
            <p:cNvPr id="197" name="object 197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903472" y="8078113"/>
              <a:ext cx="1678605" cy="124843"/>
            </a:xfrm>
            <a:prstGeom prst="rect">
              <a:avLst/>
            </a:prstGeom>
          </p:spPr>
        </p:pic>
        <p:pic>
          <p:nvPicPr>
            <p:cNvPr id="198" name="object 198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5015845" y="8079846"/>
              <a:ext cx="364978" cy="124321"/>
            </a:xfrm>
            <a:prstGeom prst="rect">
              <a:avLst/>
            </a:prstGeom>
          </p:spPr>
        </p:pic>
        <p:pic>
          <p:nvPicPr>
            <p:cNvPr id="199" name="object 199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905380" y="8322041"/>
              <a:ext cx="3558108" cy="135802"/>
            </a:xfrm>
            <a:prstGeom prst="rect">
              <a:avLst/>
            </a:prstGeom>
          </p:spPr>
        </p:pic>
        <p:pic>
          <p:nvPicPr>
            <p:cNvPr id="200" name="object 200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906788" y="8548099"/>
              <a:ext cx="3070915" cy="131417"/>
            </a:xfrm>
            <a:prstGeom prst="rect">
              <a:avLst/>
            </a:prstGeom>
          </p:spPr>
        </p:pic>
        <p:pic>
          <p:nvPicPr>
            <p:cNvPr id="201" name="object 201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903472" y="8756298"/>
              <a:ext cx="1589619" cy="124843"/>
            </a:xfrm>
            <a:prstGeom prst="rect">
              <a:avLst/>
            </a:prstGeom>
          </p:spPr>
        </p:pic>
        <p:pic>
          <p:nvPicPr>
            <p:cNvPr id="202" name="object 202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5019493" y="8756029"/>
              <a:ext cx="361331" cy="126324"/>
            </a:xfrm>
            <a:prstGeom prst="rect">
              <a:avLst/>
            </a:prstGeom>
          </p:spPr>
        </p:pic>
        <p:pic>
          <p:nvPicPr>
            <p:cNvPr id="203" name="object 203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905380" y="9000214"/>
              <a:ext cx="3818622" cy="135802"/>
            </a:xfrm>
            <a:prstGeom prst="rect">
              <a:avLst/>
            </a:prstGeom>
          </p:spPr>
        </p:pic>
        <p:pic>
          <p:nvPicPr>
            <p:cNvPr id="204" name="object 204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901046" y="9208413"/>
              <a:ext cx="915398" cy="123973"/>
            </a:xfrm>
            <a:prstGeom prst="rect">
              <a:avLst/>
            </a:prstGeom>
          </p:spPr>
        </p:pic>
        <p:pic>
          <p:nvPicPr>
            <p:cNvPr id="205" name="object 205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5021572" y="9209969"/>
              <a:ext cx="359252" cy="124499"/>
            </a:xfrm>
            <a:prstGeom prst="rect">
              <a:avLst/>
            </a:prstGeom>
          </p:spPr>
        </p:pic>
        <p:pic>
          <p:nvPicPr>
            <p:cNvPr id="206" name="object 206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905380" y="9452484"/>
              <a:ext cx="3199944" cy="135435"/>
            </a:xfrm>
            <a:prstGeom prst="rect">
              <a:avLst/>
            </a:prstGeom>
          </p:spPr>
        </p:pic>
        <p:pic>
          <p:nvPicPr>
            <p:cNvPr id="207" name="object 207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907454" y="9678028"/>
              <a:ext cx="4035549" cy="135948"/>
            </a:xfrm>
            <a:prstGeom prst="rect">
              <a:avLst/>
            </a:prstGeom>
          </p:spPr>
        </p:pic>
        <p:sp>
          <p:nvSpPr>
            <p:cNvPr id="208" name="object 208"/>
            <p:cNvSpPr/>
            <p:nvPr/>
          </p:nvSpPr>
          <p:spPr>
            <a:xfrm>
              <a:off x="0" y="0"/>
              <a:ext cx="80645" cy="10692130"/>
            </a:xfrm>
            <a:custGeom>
              <a:avLst/>
              <a:gdLst/>
              <a:ahLst/>
              <a:cxnLst/>
              <a:rect l="l" t="t" r="r" b="b"/>
              <a:pathLst>
                <a:path w="80645" h="10692130">
                  <a:moveTo>
                    <a:pt x="80200" y="0"/>
                  </a:moveTo>
                  <a:lnTo>
                    <a:pt x="0" y="0"/>
                  </a:lnTo>
                  <a:lnTo>
                    <a:pt x="0" y="10692003"/>
                  </a:lnTo>
                  <a:lnTo>
                    <a:pt x="80200" y="10692003"/>
                  </a:lnTo>
                  <a:lnTo>
                    <a:pt x="80200" y="0"/>
                  </a:lnTo>
                  <a:close/>
                </a:path>
              </a:pathLst>
            </a:custGeom>
            <a:solidFill>
              <a:srgbClr val="02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17765" cy="10692130"/>
            <a:chOff x="0" y="0"/>
            <a:chExt cx="7517765" cy="106921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6103" y="257340"/>
              <a:ext cx="1224914" cy="159597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0989" y="677601"/>
              <a:ext cx="755141" cy="75514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6818" y="512212"/>
              <a:ext cx="1044439" cy="106501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3315" y="862978"/>
              <a:ext cx="296531" cy="37066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58282" y="862977"/>
              <a:ext cx="160040" cy="20753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285773" y="913548"/>
              <a:ext cx="67945" cy="90170"/>
            </a:xfrm>
            <a:custGeom>
              <a:avLst/>
              <a:gdLst/>
              <a:ahLst/>
              <a:cxnLst/>
              <a:rect l="l" t="t" r="r" b="b"/>
              <a:pathLst>
                <a:path w="67944" h="90169">
                  <a:moveTo>
                    <a:pt x="56832" y="55486"/>
                  </a:moveTo>
                  <a:lnTo>
                    <a:pt x="49288" y="48628"/>
                  </a:lnTo>
                  <a:lnTo>
                    <a:pt x="41783" y="45326"/>
                  </a:lnTo>
                  <a:lnTo>
                    <a:pt x="26835" y="45415"/>
                  </a:lnTo>
                  <a:lnTo>
                    <a:pt x="19240" y="48895"/>
                  </a:lnTo>
                  <a:lnTo>
                    <a:pt x="11595" y="55575"/>
                  </a:lnTo>
                  <a:lnTo>
                    <a:pt x="21577" y="69672"/>
                  </a:lnTo>
                  <a:lnTo>
                    <a:pt x="26009" y="76073"/>
                  </a:lnTo>
                  <a:lnTo>
                    <a:pt x="30441" y="82842"/>
                  </a:lnTo>
                  <a:lnTo>
                    <a:pt x="34874" y="90119"/>
                  </a:lnTo>
                  <a:lnTo>
                    <a:pt x="38328" y="84328"/>
                  </a:lnTo>
                  <a:lnTo>
                    <a:pt x="45732" y="72631"/>
                  </a:lnTo>
                  <a:lnTo>
                    <a:pt x="56832" y="55486"/>
                  </a:lnTo>
                  <a:close/>
                </a:path>
                <a:path w="67944" h="90169">
                  <a:moveTo>
                    <a:pt x="67767" y="21666"/>
                  </a:moveTo>
                  <a:lnTo>
                    <a:pt x="33883" y="0"/>
                  </a:lnTo>
                  <a:lnTo>
                    <a:pt x="27025" y="609"/>
                  </a:lnTo>
                  <a:lnTo>
                    <a:pt x="0" y="21666"/>
                  </a:lnTo>
                  <a:lnTo>
                    <a:pt x="0" y="32397"/>
                  </a:lnTo>
                  <a:lnTo>
                    <a:pt x="9537" y="52565"/>
                  </a:lnTo>
                  <a:lnTo>
                    <a:pt x="15697" y="47891"/>
                  </a:lnTo>
                  <a:lnTo>
                    <a:pt x="21882" y="44513"/>
                  </a:lnTo>
                  <a:lnTo>
                    <a:pt x="28105" y="42456"/>
                  </a:lnTo>
                  <a:lnTo>
                    <a:pt x="34340" y="41744"/>
                  </a:lnTo>
                  <a:lnTo>
                    <a:pt x="40474" y="42367"/>
                  </a:lnTo>
                  <a:lnTo>
                    <a:pt x="46596" y="44335"/>
                  </a:lnTo>
                  <a:lnTo>
                    <a:pt x="52692" y="47675"/>
                  </a:lnTo>
                  <a:lnTo>
                    <a:pt x="58788" y="52374"/>
                  </a:lnTo>
                  <a:lnTo>
                    <a:pt x="62699" y="45961"/>
                  </a:lnTo>
                  <a:lnTo>
                    <a:pt x="65443" y="41008"/>
                  </a:lnTo>
                  <a:lnTo>
                    <a:pt x="66319" y="38862"/>
                  </a:lnTo>
                  <a:lnTo>
                    <a:pt x="67462" y="34480"/>
                  </a:lnTo>
                  <a:lnTo>
                    <a:pt x="67767" y="32219"/>
                  </a:lnTo>
                  <a:lnTo>
                    <a:pt x="67767" y="21666"/>
                  </a:lnTo>
                  <a:close/>
                </a:path>
              </a:pathLst>
            </a:custGeom>
            <a:solidFill>
              <a:srgbClr val="F0B2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80160" y="926578"/>
              <a:ext cx="474345" cy="906780"/>
            </a:xfrm>
            <a:custGeom>
              <a:avLst/>
              <a:gdLst/>
              <a:ahLst/>
              <a:cxnLst/>
              <a:rect l="l" t="t" r="r" b="b"/>
              <a:pathLst>
                <a:path w="474344" h="906780">
                  <a:moveTo>
                    <a:pt x="210578" y="806284"/>
                  </a:moveTo>
                  <a:lnTo>
                    <a:pt x="197370" y="788123"/>
                  </a:lnTo>
                  <a:lnTo>
                    <a:pt x="174599" y="787514"/>
                  </a:lnTo>
                  <a:lnTo>
                    <a:pt x="178803" y="793369"/>
                  </a:lnTo>
                  <a:lnTo>
                    <a:pt x="184835" y="799096"/>
                  </a:lnTo>
                  <a:lnTo>
                    <a:pt x="189064" y="806538"/>
                  </a:lnTo>
                  <a:lnTo>
                    <a:pt x="187921" y="817537"/>
                  </a:lnTo>
                  <a:lnTo>
                    <a:pt x="183146" y="824306"/>
                  </a:lnTo>
                  <a:lnTo>
                    <a:pt x="175729" y="828001"/>
                  </a:lnTo>
                  <a:lnTo>
                    <a:pt x="166649" y="828395"/>
                  </a:lnTo>
                  <a:lnTo>
                    <a:pt x="156946" y="825258"/>
                  </a:lnTo>
                  <a:lnTo>
                    <a:pt x="143179" y="807897"/>
                  </a:lnTo>
                  <a:lnTo>
                    <a:pt x="146342" y="788758"/>
                  </a:lnTo>
                  <a:lnTo>
                    <a:pt x="121640" y="788771"/>
                  </a:lnTo>
                  <a:lnTo>
                    <a:pt x="120789" y="791184"/>
                  </a:lnTo>
                  <a:lnTo>
                    <a:pt x="119672" y="799465"/>
                  </a:lnTo>
                  <a:lnTo>
                    <a:pt x="120383" y="808329"/>
                  </a:lnTo>
                  <a:lnTo>
                    <a:pt x="144500" y="846010"/>
                  </a:lnTo>
                  <a:lnTo>
                    <a:pt x="170103" y="853262"/>
                  </a:lnTo>
                  <a:lnTo>
                    <a:pt x="184861" y="850480"/>
                  </a:lnTo>
                  <a:lnTo>
                    <a:pt x="208368" y="830795"/>
                  </a:lnTo>
                  <a:lnTo>
                    <a:pt x="208584" y="828395"/>
                  </a:lnTo>
                  <a:lnTo>
                    <a:pt x="210578" y="806284"/>
                  </a:lnTo>
                  <a:close/>
                </a:path>
                <a:path w="474344" h="906780">
                  <a:moveTo>
                    <a:pt x="224472" y="30226"/>
                  </a:moveTo>
                  <a:lnTo>
                    <a:pt x="224383" y="29768"/>
                  </a:lnTo>
                  <a:lnTo>
                    <a:pt x="223964" y="27432"/>
                  </a:lnTo>
                  <a:lnTo>
                    <a:pt x="223443" y="25552"/>
                  </a:lnTo>
                  <a:lnTo>
                    <a:pt x="222783" y="23774"/>
                  </a:lnTo>
                  <a:lnTo>
                    <a:pt x="222783" y="29083"/>
                  </a:lnTo>
                  <a:lnTo>
                    <a:pt x="220649" y="29489"/>
                  </a:lnTo>
                  <a:lnTo>
                    <a:pt x="209194" y="19926"/>
                  </a:lnTo>
                  <a:lnTo>
                    <a:pt x="209537" y="17957"/>
                  </a:lnTo>
                  <a:lnTo>
                    <a:pt x="212331" y="11811"/>
                  </a:lnTo>
                  <a:lnTo>
                    <a:pt x="213677" y="12941"/>
                  </a:lnTo>
                  <a:lnTo>
                    <a:pt x="214757" y="13957"/>
                  </a:lnTo>
                  <a:lnTo>
                    <a:pt x="215887" y="15214"/>
                  </a:lnTo>
                  <a:lnTo>
                    <a:pt x="214998" y="16332"/>
                  </a:lnTo>
                  <a:lnTo>
                    <a:pt x="213690" y="18732"/>
                  </a:lnTo>
                  <a:lnTo>
                    <a:pt x="213004" y="23050"/>
                  </a:lnTo>
                  <a:lnTo>
                    <a:pt x="215963" y="27876"/>
                  </a:lnTo>
                  <a:lnTo>
                    <a:pt x="220116" y="27546"/>
                  </a:lnTo>
                  <a:lnTo>
                    <a:pt x="222326" y="27076"/>
                  </a:lnTo>
                  <a:lnTo>
                    <a:pt x="222465" y="27533"/>
                  </a:lnTo>
                  <a:lnTo>
                    <a:pt x="222783" y="29083"/>
                  </a:lnTo>
                  <a:lnTo>
                    <a:pt x="222783" y="23774"/>
                  </a:lnTo>
                  <a:lnTo>
                    <a:pt x="214630" y="11811"/>
                  </a:lnTo>
                  <a:lnTo>
                    <a:pt x="214210" y="11417"/>
                  </a:lnTo>
                  <a:lnTo>
                    <a:pt x="207708" y="19926"/>
                  </a:lnTo>
                  <a:lnTo>
                    <a:pt x="207759" y="24345"/>
                  </a:lnTo>
                  <a:lnTo>
                    <a:pt x="207962" y="25552"/>
                  </a:lnTo>
                  <a:lnTo>
                    <a:pt x="210312" y="29349"/>
                  </a:lnTo>
                  <a:lnTo>
                    <a:pt x="212915" y="30530"/>
                  </a:lnTo>
                  <a:lnTo>
                    <a:pt x="218452" y="31267"/>
                  </a:lnTo>
                  <a:lnTo>
                    <a:pt x="221373" y="30886"/>
                  </a:lnTo>
                  <a:lnTo>
                    <a:pt x="224472" y="30226"/>
                  </a:lnTo>
                  <a:close/>
                </a:path>
                <a:path w="474344" h="906780">
                  <a:moveTo>
                    <a:pt x="230886" y="28549"/>
                  </a:moveTo>
                  <a:lnTo>
                    <a:pt x="229768" y="16891"/>
                  </a:lnTo>
                  <a:lnTo>
                    <a:pt x="225044" y="8547"/>
                  </a:lnTo>
                  <a:lnTo>
                    <a:pt x="218948" y="3073"/>
                  </a:lnTo>
                  <a:lnTo>
                    <a:pt x="213690" y="0"/>
                  </a:lnTo>
                  <a:lnTo>
                    <a:pt x="218833" y="5676"/>
                  </a:lnTo>
                  <a:lnTo>
                    <a:pt x="223888" y="11988"/>
                  </a:lnTo>
                  <a:lnTo>
                    <a:pt x="228130" y="19443"/>
                  </a:lnTo>
                  <a:lnTo>
                    <a:pt x="230886" y="28549"/>
                  </a:lnTo>
                  <a:close/>
                </a:path>
                <a:path w="474344" h="906780">
                  <a:moveTo>
                    <a:pt x="237401" y="70421"/>
                  </a:moveTo>
                  <a:lnTo>
                    <a:pt x="237159" y="61442"/>
                  </a:lnTo>
                  <a:lnTo>
                    <a:pt x="234873" y="54622"/>
                  </a:lnTo>
                  <a:lnTo>
                    <a:pt x="231749" y="49834"/>
                  </a:lnTo>
                  <a:lnTo>
                    <a:pt x="229006" y="46951"/>
                  </a:lnTo>
                  <a:lnTo>
                    <a:pt x="232371" y="53225"/>
                  </a:lnTo>
                  <a:lnTo>
                    <a:pt x="236550" y="59944"/>
                  </a:lnTo>
                  <a:lnTo>
                    <a:pt x="237401" y="70421"/>
                  </a:lnTo>
                  <a:close/>
                </a:path>
                <a:path w="474344" h="906780">
                  <a:moveTo>
                    <a:pt x="252082" y="46951"/>
                  </a:moveTo>
                  <a:lnTo>
                    <a:pt x="249339" y="49834"/>
                  </a:lnTo>
                  <a:lnTo>
                    <a:pt x="246214" y="54622"/>
                  </a:lnTo>
                  <a:lnTo>
                    <a:pt x="243928" y="61442"/>
                  </a:lnTo>
                  <a:lnTo>
                    <a:pt x="243687" y="70421"/>
                  </a:lnTo>
                  <a:lnTo>
                    <a:pt x="244551" y="59944"/>
                  </a:lnTo>
                  <a:lnTo>
                    <a:pt x="248729" y="53225"/>
                  </a:lnTo>
                  <a:lnTo>
                    <a:pt x="252082" y="46951"/>
                  </a:lnTo>
                  <a:close/>
                </a:path>
                <a:path w="474344" h="906780">
                  <a:moveTo>
                    <a:pt x="265734" y="0"/>
                  </a:moveTo>
                  <a:lnTo>
                    <a:pt x="260477" y="3073"/>
                  </a:lnTo>
                  <a:lnTo>
                    <a:pt x="254381" y="8547"/>
                  </a:lnTo>
                  <a:lnTo>
                    <a:pt x="249656" y="16891"/>
                  </a:lnTo>
                  <a:lnTo>
                    <a:pt x="248539" y="28549"/>
                  </a:lnTo>
                  <a:lnTo>
                    <a:pt x="251294" y="19443"/>
                  </a:lnTo>
                  <a:lnTo>
                    <a:pt x="255536" y="11988"/>
                  </a:lnTo>
                  <a:lnTo>
                    <a:pt x="260578" y="5676"/>
                  </a:lnTo>
                  <a:lnTo>
                    <a:pt x="265734" y="0"/>
                  </a:lnTo>
                  <a:close/>
                </a:path>
                <a:path w="474344" h="906780">
                  <a:moveTo>
                    <a:pt x="271640" y="23837"/>
                  </a:moveTo>
                  <a:lnTo>
                    <a:pt x="271602" y="19926"/>
                  </a:lnTo>
                  <a:lnTo>
                    <a:pt x="271208" y="17653"/>
                  </a:lnTo>
                  <a:lnTo>
                    <a:pt x="270192" y="14351"/>
                  </a:lnTo>
                  <a:lnTo>
                    <a:pt x="270141" y="23837"/>
                  </a:lnTo>
                  <a:lnTo>
                    <a:pt x="269938" y="25031"/>
                  </a:lnTo>
                  <a:lnTo>
                    <a:pt x="268020" y="28143"/>
                  </a:lnTo>
                  <a:lnTo>
                    <a:pt x="265798" y="29133"/>
                  </a:lnTo>
                  <a:lnTo>
                    <a:pt x="261124" y="29768"/>
                  </a:lnTo>
                  <a:lnTo>
                    <a:pt x="258660" y="29489"/>
                  </a:lnTo>
                  <a:lnTo>
                    <a:pt x="256527" y="29083"/>
                  </a:lnTo>
                  <a:lnTo>
                    <a:pt x="256857" y="27432"/>
                  </a:lnTo>
                  <a:lnTo>
                    <a:pt x="256959" y="27076"/>
                  </a:lnTo>
                  <a:lnTo>
                    <a:pt x="259194" y="27546"/>
                  </a:lnTo>
                  <a:lnTo>
                    <a:pt x="263334" y="27876"/>
                  </a:lnTo>
                  <a:lnTo>
                    <a:pt x="266306" y="23050"/>
                  </a:lnTo>
                  <a:lnTo>
                    <a:pt x="265620" y="18732"/>
                  </a:lnTo>
                  <a:lnTo>
                    <a:pt x="264299" y="16332"/>
                  </a:lnTo>
                  <a:lnTo>
                    <a:pt x="263410" y="15214"/>
                  </a:lnTo>
                  <a:lnTo>
                    <a:pt x="264553" y="13957"/>
                  </a:lnTo>
                  <a:lnTo>
                    <a:pt x="265722" y="12852"/>
                  </a:lnTo>
                  <a:lnTo>
                    <a:pt x="266979" y="11811"/>
                  </a:lnTo>
                  <a:lnTo>
                    <a:pt x="267830" y="12941"/>
                  </a:lnTo>
                  <a:lnTo>
                    <a:pt x="270141" y="23837"/>
                  </a:lnTo>
                  <a:lnTo>
                    <a:pt x="270141" y="14236"/>
                  </a:lnTo>
                  <a:lnTo>
                    <a:pt x="269849" y="13525"/>
                  </a:lnTo>
                  <a:lnTo>
                    <a:pt x="268973" y="11988"/>
                  </a:lnTo>
                  <a:lnTo>
                    <a:pt x="268833" y="11811"/>
                  </a:lnTo>
                  <a:lnTo>
                    <a:pt x="267220" y="9740"/>
                  </a:lnTo>
                  <a:lnTo>
                    <a:pt x="254825" y="30226"/>
                  </a:lnTo>
                  <a:lnTo>
                    <a:pt x="257937" y="30886"/>
                  </a:lnTo>
                  <a:lnTo>
                    <a:pt x="260858" y="31267"/>
                  </a:lnTo>
                  <a:lnTo>
                    <a:pt x="266395" y="30530"/>
                  </a:lnTo>
                  <a:lnTo>
                    <a:pt x="268071" y="29768"/>
                  </a:lnTo>
                  <a:lnTo>
                    <a:pt x="268998" y="29349"/>
                  </a:lnTo>
                  <a:lnTo>
                    <a:pt x="271348" y="25552"/>
                  </a:lnTo>
                  <a:lnTo>
                    <a:pt x="271640" y="23837"/>
                  </a:lnTo>
                  <a:close/>
                </a:path>
                <a:path w="474344" h="906780">
                  <a:moveTo>
                    <a:pt x="473798" y="757974"/>
                  </a:moveTo>
                  <a:lnTo>
                    <a:pt x="470725" y="740498"/>
                  </a:lnTo>
                  <a:lnTo>
                    <a:pt x="464908" y="733907"/>
                  </a:lnTo>
                  <a:lnTo>
                    <a:pt x="457479" y="725487"/>
                  </a:lnTo>
                  <a:lnTo>
                    <a:pt x="443852" y="726554"/>
                  </a:lnTo>
                  <a:lnTo>
                    <a:pt x="434174" y="737133"/>
                  </a:lnTo>
                  <a:lnTo>
                    <a:pt x="432765" y="750646"/>
                  </a:lnTo>
                  <a:lnTo>
                    <a:pt x="433590" y="753224"/>
                  </a:lnTo>
                  <a:lnTo>
                    <a:pt x="439432" y="756704"/>
                  </a:lnTo>
                  <a:lnTo>
                    <a:pt x="449224" y="762660"/>
                  </a:lnTo>
                  <a:lnTo>
                    <a:pt x="453313" y="765213"/>
                  </a:lnTo>
                  <a:lnTo>
                    <a:pt x="453491" y="766826"/>
                  </a:lnTo>
                  <a:lnTo>
                    <a:pt x="454050" y="765733"/>
                  </a:lnTo>
                  <a:lnTo>
                    <a:pt x="443623" y="738987"/>
                  </a:lnTo>
                  <a:lnTo>
                    <a:pt x="443420" y="737209"/>
                  </a:lnTo>
                  <a:lnTo>
                    <a:pt x="451027" y="733907"/>
                  </a:lnTo>
                  <a:lnTo>
                    <a:pt x="455053" y="736307"/>
                  </a:lnTo>
                  <a:lnTo>
                    <a:pt x="460400" y="742378"/>
                  </a:lnTo>
                  <a:lnTo>
                    <a:pt x="463042" y="751522"/>
                  </a:lnTo>
                  <a:lnTo>
                    <a:pt x="462673" y="761885"/>
                  </a:lnTo>
                  <a:lnTo>
                    <a:pt x="431025" y="793115"/>
                  </a:lnTo>
                  <a:lnTo>
                    <a:pt x="418960" y="796150"/>
                  </a:lnTo>
                  <a:lnTo>
                    <a:pt x="419671" y="774966"/>
                  </a:lnTo>
                  <a:lnTo>
                    <a:pt x="413283" y="765225"/>
                  </a:lnTo>
                  <a:lnTo>
                    <a:pt x="404647" y="764044"/>
                  </a:lnTo>
                  <a:lnTo>
                    <a:pt x="398627" y="768515"/>
                  </a:lnTo>
                  <a:lnTo>
                    <a:pt x="395897" y="774103"/>
                  </a:lnTo>
                  <a:lnTo>
                    <a:pt x="402729" y="778052"/>
                  </a:lnTo>
                  <a:lnTo>
                    <a:pt x="405980" y="795235"/>
                  </a:lnTo>
                  <a:lnTo>
                    <a:pt x="405726" y="796290"/>
                  </a:lnTo>
                  <a:lnTo>
                    <a:pt x="398729" y="797661"/>
                  </a:lnTo>
                  <a:lnTo>
                    <a:pt x="388289" y="796899"/>
                  </a:lnTo>
                  <a:lnTo>
                    <a:pt x="349567" y="780389"/>
                  </a:lnTo>
                  <a:lnTo>
                    <a:pt x="344411" y="776732"/>
                  </a:lnTo>
                  <a:lnTo>
                    <a:pt x="345630" y="776554"/>
                  </a:lnTo>
                  <a:lnTo>
                    <a:pt x="335407" y="768057"/>
                  </a:lnTo>
                  <a:lnTo>
                    <a:pt x="334530" y="767321"/>
                  </a:lnTo>
                  <a:lnTo>
                    <a:pt x="313156" y="755700"/>
                  </a:lnTo>
                  <a:lnTo>
                    <a:pt x="290309" y="753402"/>
                  </a:lnTo>
                  <a:lnTo>
                    <a:pt x="268262" y="759739"/>
                  </a:lnTo>
                  <a:lnTo>
                    <a:pt x="249326" y="774039"/>
                  </a:lnTo>
                  <a:lnTo>
                    <a:pt x="244792" y="778979"/>
                  </a:lnTo>
                  <a:lnTo>
                    <a:pt x="240626" y="785749"/>
                  </a:lnTo>
                  <a:lnTo>
                    <a:pt x="238518" y="787895"/>
                  </a:lnTo>
                  <a:lnTo>
                    <a:pt x="238518" y="887793"/>
                  </a:lnTo>
                  <a:lnTo>
                    <a:pt x="238518" y="896099"/>
                  </a:lnTo>
                  <a:lnTo>
                    <a:pt x="237794" y="899464"/>
                  </a:lnTo>
                  <a:lnTo>
                    <a:pt x="236004" y="899464"/>
                  </a:lnTo>
                  <a:lnTo>
                    <a:pt x="235280" y="896099"/>
                  </a:lnTo>
                  <a:lnTo>
                    <a:pt x="235280" y="887793"/>
                  </a:lnTo>
                  <a:lnTo>
                    <a:pt x="236004" y="884428"/>
                  </a:lnTo>
                  <a:lnTo>
                    <a:pt x="237794" y="884428"/>
                  </a:lnTo>
                  <a:lnTo>
                    <a:pt x="238518" y="887793"/>
                  </a:lnTo>
                  <a:lnTo>
                    <a:pt x="238518" y="787895"/>
                  </a:lnTo>
                  <a:lnTo>
                    <a:pt x="236905" y="789520"/>
                  </a:lnTo>
                  <a:lnTo>
                    <a:pt x="233172" y="785749"/>
                  </a:lnTo>
                  <a:lnTo>
                    <a:pt x="229019" y="778979"/>
                  </a:lnTo>
                  <a:lnTo>
                    <a:pt x="224472" y="774039"/>
                  </a:lnTo>
                  <a:lnTo>
                    <a:pt x="216547" y="768057"/>
                  </a:lnTo>
                  <a:lnTo>
                    <a:pt x="205536" y="759739"/>
                  </a:lnTo>
                  <a:lnTo>
                    <a:pt x="183489" y="753402"/>
                  </a:lnTo>
                  <a:lnTo>
                    <a:pt x="160642" y="755700"/>
                  </a:lnTo>
                  <a:lnTo>
                    <a:pt x="139280" y="767321"/>
                  </a:lnTo>
                  <a:lnTo>
                    <a:pt x="128168" y="776554"/>
                  </a:lnTo>
                  <a:lnTo>
                    <a:pt x="129400" y="776732"/>
                  </a:lnTo>
                  <a:lnTo>
                    <a:pt x="124231" y="780389"/>
                  </a:lnTo>
                  <a:lnTo>
                    <a:pt x="113334" y="786663"/>
                  </a:lnTo>
                  <a:lnTo>
                    <a:pt x="99352" y="792695"/>
                  </a:lnTo>
                  <a:lnTo>
                    <a:pt x="85509" y="796899"/>
                  </a:lnTo>
                  <a:lnTo>
                    <a:pt x="75082" y="797661"/>
                  </a:lnTo>
                  <a:lnTo>
                    <a:pt x="68084" y="796290"/>
                  </a:lnTo>
                  <a:lnTo>
                    <a:pt x="68046" y="796150"/>
                  </a:lnTo>
                  <a:lnTo>
                    <a:pt x="67830" y="795235"/>
                  </a:lnTo>
                  <a:lnTo>
                    <a:pt x="71081" y="778052"/>
                  </a:lnTo>
                  <a:lnTo>
                    <a:pt x="77901" y="774103"/>
                  </a:lnTo>
                  <a:lnTo>
                    <a:pt x="75184" y="768515"/>
                  </a:lnTo>
                  <a:lnTo>
                    <a:pt x="69151" y="764044"/>
                  </a:lnTo>
                  <a:lnTo>
                    <a:pt x="60515" y="765225"/>
                  </a:lnTo>
                  <a:lnTo>
                    <a:pt x="54127" y="774966"/>
                  </a:lnTo>
                  <a:lnTo>
                    <a:pt x="54851" y="796150"/>
                  </a:lnTo>
                  <a:lnTo>
                    <a:pt x="42760" y="793115"/>
                  </a:lnTo>
                  <a:lnTo>
                    <a:pt x="11125" y="761885"/>
                  </a:lnTo>
                  <a:lnTo>
                    <a:pt x="10756" y="751522"/>
                  </a:lnTo>
                  <a:lnTo>
                    <a:pt x="13398" y="742378"/>
                  </a:lnTo>
                  <a:lnTo>
                    <a:pt x="18757" y="736307"/>
                  </a:lnTo>
                  <a:lnTo>
                    <a:pt x="22783" y="733907"/>
                  </a:lnTo>
                  <a:lnTo>
                    <a:pt x="30391" y="737209"/>
                  </a:lnTo>
                  <a:lnTo>
                    <a:pt x="30175" y="738987"/>
                  </a:lnTo>
                  <a:lnTo>
                    <a:pt x="29641" y="739203"/>
                  </a:lnTo>
                  <a:lnTo>
                    <a:pt x="26339" y="740714"/>
                  </a:lnTo>
                  <a:lnTo>
                    <a:pt x="21564" y="747649"/>
                  </a:lnTo>
                  <a:lnTo>
                    <a:pt x="19773" y="757669"/>
                  </a:lnTo>
                  <a:lnTo>
                    <a:pt x="19761" y="765733"/>
                  </a:lnTo>
                  <a:lnTo>
                    <a:pt x="20320" y="766826"/>
                  </a:lnTo>
                  <a:lnTo>
                    <a:pt x="20485" y="765213"/>
                  </a:lnTo>
                  <a:lnTo>
                    <a:pt x="24587" y="762660"/>
                  </a:lnTo>
                  <a:lnTo>
                    <a:pt x="34366" y="756704"/>
                  </a:lnTo>
                  <a:lnTo>
                    <a:pt x="40208" y="753224"/>
                  </a:lnTo>
                  <a:lnTo>
                    <a:pt x="41046" y="750646"/>
                  </a:lnTo>
                  <a:lnTo>
                    <a:pt x="39624" y="737133"/>
                  </a:lnTo>
                  <a:lnTo>
                    <a:pt x="36677" y="733907"/>
                  </a:lnTo>
                  <a:lnTo>
                    <a:pt x="29946" y="726554"/>
                  </a:lnTo>
                  <a:lnTo>
                    <a:pt x="16319" y="725487"/>
                  </a:lnTo>
                  <a:lnTo>
                    <a:pt x="3086" y="740498"/>
                  </a:lnTo>
                  <a:lnTo>
                    <a:pt x="0" y="757974"/>
                  </a:lnTo>
                  <a:lnTo>
                    <a:pt x="5765" y="774179"/>
                  </a:lnTo>
                  <a:lnTo>
                    <a:pt x="18326" y="788073"/>
                  </a:lnTo>
                  <a:lnTo>
                    <a:pt x="35610" y="798626"/>
                  </a:lnTo>
                  <a:lnTo>
                    <a:pt x="58788" y="805548"/>
                  </a:lnTo>
                  <a:lnTo>
                    <a:pt x="79997" y="805180"/>
                  </a:lnTo>
                  <a:lnTo>
                    <a:pt x="100520" y="799058"/>
                  </a:lnTo>
                  <a:lnTo>
                    <a:pt x="103390" y="797661"/>
                  </a:lnTo>
                  <a:lnTo>
                    <a:pt x="121640" y="788771"/>
                  </a:lnTo>
                  <a:lnTo>
                    <a:pt x="146342" y="788758"/>
                  </a:lnTo>
                  <a:lnTo>
                    <a:pt x="146812" y="785964"/>
                  </a:lnTo>
                  <a:lnTo>
                    <a:pt x="166509" y="769378"/>
                  </a:lnTo>
                  <a:lnTo>
                    <a:pt x="201002" y="768057"/>
                  </a:lnTo>
                  <a:lnTo>
                    <a:pt x="208711" y="771296"/>
                  </a:lnTo>
                  <a:lnTo>
                    <a:pt x="215658" y="776579"/>
                  </a:lnTo>
                  <a:lnTo>
                    <a:pt x="221538" y="782777"/>
                  </a:lnTo>
                  <a:lnTo>
                    <a:pt x="226034" y="788771"/>
                  </a:lnTo>
                  <a:lnTo>
                    <a:pt x="232727" y="802957"/>
                  </a:lnTo>
                  <a:lnTo>
                    <a:pt x="231952" y="813244"/>
                  </a:lnTo>
                  <a:lnTo>
                    <a:pt x="228396" y="824979"/>
                  </a:lnTo>
                  <a:lnTo>
                    <a:pt x="226720" y="843483"/>
                  </a:lnTo>
                  <a:lnTo>
                    <a:pt x="227025" y="851916"/>
                  </a:lnTo>
                  <a:lnTo>
                    <a:pt x="230428" y="856843"/>
                  </a:lnTo>
                  <a:lnTo>
                    <a:pt x="231203" y="862545"/>
                  </a:lnTo>
                  <a:lnTo>
                    <a:pt x="221996" y="868680"/>
                  </a:lnTo>
                  <a:lnTo>
                    <a:pt x="217703" y="869048"/>
                  </a:lnTo>
                  <a:lnTo>
                    <a:pt x="207454" y="868159"/>
                  </a:lnTo>
                  <a:lnTo>
                    <a:pt x="205016" y="867778"/>
                  </a:lnTo>
                  <a:lnTo>
                    <a:pt x="203581" y="871677"/>
                  </a:lnTo>
                  <a:lnTo>
                    <a:pt x="204597" y="876935"/>
                  </a:lnTo>
                  <a:lnTo>
                    <a:pt x="206209" y="878078"/>
                  </a:lnTo>
                  <a:lnTo>
                    <a:pt x="212331" y="880338"/>
                  </a:lnTo>
                  <a:lnTo>
                    <a:pt x="219887" y="880529"/>
                  </a:lnTo>
                  <a:lnTo>
                    <a:pt x="227457" y="879221"/>
                  </a:lnTo>
                  <a:lnTo>
                    <a:pt x="233692" y="876960"/>
                  </a:lnTo>
                  <a:lnTo>
                    <a:pt x="231584" y="886028"/>
                  </a:lnTo>
                  <a:lnTo>
                    <a:pt x="230911" y="895781"/>
                  </a:lnTo>
                  <a:lnTo>
                    <a:pt x="232422" y="903541"/>
                  </a:lnTo>
                  <a:lnTo>
                    <a:pt x="236905" y="906602"/>
                  </a:lnTo>
                  <a:lnTo>
                    <a:pt x="241363" y="903541"/>
                  </a:lnTo>
                  <a:lnTo>
                    <a:pt x="242163" y="899464"/>
                  </a:lnTo>
                  <a:lnTo>
                    <a:pt x="242887" y="895781"/>
                  </a:lnTo>
                  <a:lnTo>
                    <a:pt x="242201" y="886028"/>
                  </a:lnTo>
                  <a:lnTo>
                    <a:pt x="241833" y="884428"/>
                  </a:lnTo>
                  <a:lnTo>
                    <a:pt x="240106" y="876960"/>
                  </a:lnTo>
                  <a:lnTo>
                    <a:pt x="246329" y="879221"/>
                  </a:lnTo>
                  <a:lnTo>
                    <a:pt x="253911" y="880529"/>
                  </a:lnTo>
                  <a:lnTo>
                    <a:pt x="261454" y="880338"/>
                  </a:lnTo>
                  <a:lnTo>
                    <a:pt x="267589" y="878078"/>
                  </a:lnTo>
                  <a:lnTo>
                    <a:pt x="269176" y="876960"/>
                  </a:lnTo>
                  <a:lnTo>
                    <a:pt x="270230" y="871677"/>
                  </a:lnTo>
                  <a:lnTo>
                    <a:pt x="269252" y="869048"/>
                  </a:lnTo>
                  <a:lnTo>
                    <a:pt x="268795" y="867778"/>
                  </a:lnTo>
                  <a:lnTo>
                    <a:pt x="266357" y="868159"/>
                  </a:lnTo>
                  <a:lnTo>
                    <a:pt x="256095" y="869048"/>
                  </a:lnTo>
                  <a:lnTo>
                    <a:pt x="251815" y="868680"/>
                  </a:lnTo>
                  <a:lnTo>
                    <a:pt x="242595" y="862545"/>
                  </a:lnTo>
                  <a:lnTo>
                    <a:pt x="243382" y="856843"/>
                  </a:lnTo>
                  <a:lnTo>
                    <a:pt x="246786" y="851916"/>
                  </a:lnTo>
                  <a:lnTo>
                    <a:pt x="247078" y="843483"/>
                  </a:lnTo>
                  <a:lnTo>
                    <a:pt x="245402" y="824979"/>
                  </a:lnTo>
                  <a:lnTo>
                    <a:pt x="241833" y="813244"/>
                  </a:lnTo>
                  <a:lnTo>
                    <a:pt x="241058" y="802957"/>
                  </a:lnTo>
                  <a:lnTo>
                    <a:pt x="247408" y="789520"/>
                  </a:lnTo>
                  <a:lnTo>
                    <a:pt x="247764" y="788758"/>
                  </a:lnTo>
                  <a:lnTo>
                    <a:pt x="252260" y="782777"/>
                  </a:lnTo>
                  <a:lnTo>
                    <a:pt x="258178" y="776554"/>
                  </a:lnTo>
                  <a:lnTo>
                    <a:pt x="265087" y="771296"/>
                  </a:lnTo>
                  <a:lnTo>
                    <a:pt x="272796" y="768057"/>
                  </a:lnTo>
                  <a:lnTo>
                    <a:pt x="307276" y="769378"/>
                  </a:lnTo>
                  <a:lnTo>
                    <a:pt x="326986" y="785964"/>
                  </a:lnTo>
                  <a:lnTo>
                    <a:pt x="330606" y="807897"/>
                  </a:lnTo>
                  <a:lnTo>
                    <a:pt x="316852" y="825258"/>
                  </a:lnTo>
                  <a:lnTo>
                    <a:pt x="307149" y="828395"/>
                  </a:lnTo>
                  <a:lnTo>
                    <a:pt x="298069" y="828001"/>
                  </a:lnTo>
                  <a:lnTo>
                    <a:pt x="294982" y="793369"/>
                  </a:lnTo>
                  <a:lnTo>
                    <a:pt x="299199" y="787514"/>
                  </a:lnTo>
                  <a:lnTo>
                    <a:pt x="276428" y="788123"/>
                  </a:lnTo>
                  <a:lnTo>
                    <a:pt x="263220" y="806284"/>
                  </a:lnTo>
                  <a:lnTo>
                    <a:pt x="265430" y="830795"/>
                  </a:lnTo>
                  <a:lnTo>
                    <a:pt x="288950" y="850480"/>
                  </a:lnTo>
                  <a:lnTo>
                    <a:pt x="303695" y="853262"/>
                  </a:lnTo>
                  <a:lnTo>
                    <a:pt x="317398" y="851306"/>
                  </a:lnTo>
                  <a:lnTo>
                    <a:pt x="349783" y="822502"/>
                  </a:lnTo>
                  <a:lnTo>
                    <a:pt x="354139" y="799465"/>
                  </a:lnTo>
                  <a:lnTo>
                    <a:pt x="353021" y="791184"/>
                  </a:lnTo>
                  <a:lnTo>
                    <a:pt x="352158" y="788758"/>
                  </a:lnTo>
                  <a:lnTo>
                    <a:pt x="373278" y="799058"/>
                  </a:lnTo>
                  <a:lnTo>
                    <a:pt x="393801" y="805180"/>
                  </a:lnTo>
                  <a:lnTo>
                    <a:pt x="415010" y="805548"/>
                  </a:lnTo>
                  <a:lnTo>
                    <a:pt x="438200" y="798626"/>
                  </a:lnTo>
                  <a:lnTo>
                    <a:pt x="439775" y="797661"/>
                  </a:lnTo>
                  <a:lnTo>
                    <a:pt x="442252" y="796150"/>
                  </a:lnTo>
                  <a:lnTo>
                    <a:pt x="455472" y="788073"/>
                  </a:lnTo>
                  <a:lnTo>
                    <a:pt x="468020" y="774179"/>
                  </a:lnTo>
                  <a:lnTo>
                    <a:pt x="473798" y="757974"/>
                  </a:lnTo>
                  <a:close/>
                </a:path>
              </a:pathLst>
            </a:custGeom>
            <a:solidFill>
              <a:srgbClr val="4A17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13994" y="1746285"/>
              <a:ext cx="6350" cy="33020"/>
            </a:xfrm>
            <a:custGeom>
              <a:avLst/>
              <a:gdLst/>
              <a:ahLst/>
              <a:cxnLst/>
              <a:rect l="l" t="t" r="r" b="b"/>
              <a:pathLst>
                <a:path w="6350" h="33019">
                  <a:moveTo>
                    <a:pt x="4762" y="0"/>
                  </a:moveTo>
                  <a:lnTo>
                    <a:pt x="3073" y="0"/>
                  </a:lnTo>
                  <a:lnTo>
                    <a:pt x="1371" y="0"/>
                  </a:lnTo>
                  <a:lnTo>
                    <a:pt x="0" y="7315"/>
                  </a:lnTo>
                  <a:lnTo>
                    <a:pt x="0" y="25349"/>
                  </a:lnTo>
                  <a:lnTo>
                    <a:pt x="1371" y="32651"/>
                  </a:lnTo>
                  <a:lnTo>
                    <a:pt x="4762" y="32651"/>
                  </a:lnTo>
                  <a:lnTo>
                    <a:pt x="6134" y="25349"/>
                  </a:lnTo>
                  <a:lnTo>
                    <a:pt x="6134" y="7315"/>
                  </a:lnTo>
                  <a:lnTo>
                    <a:pt x="4762" y="0"/>
                  </a:lnTo>
                  <a:close/>
                </a:path>
              </a:pathLst>
            </a:custGeom>
            <a:solidFill>
              <a:srgbClr val="E089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80171" y="277465"/>
              <a:ext cx="474345" cy="181610"/>
            </a:xfrm>
            <a:custGeom>
              <a:avLst/>
              <a:gdLst/>
              <a:ahLst/>
              <a:cxnLst/>
              <a:rect l="l" t="t" r="r" b="b"/>
              <a:pathLst>
                <a:path w="474344" h="181609">
                  <a:moveTo>
                    <a:pt x="236895" y="0"/>
                  </a:moveTo>
                  <a:lnTo>
                    <a:pt x="232421" y="3065"/>
                  </a:lnTo>
                  <a:lnTo>
                    <a:pt x="230907" y="10815"/>
                  </a:lnTo>
                  <a:lnTo>
                    <a:pt x="231584" y="20568"/>
                  </a:lnTo>
                  <a:lnTo>
                    <a:pt x="233682" y="29641"/>
                  </a:lnTo>
                  <a:lnTo>
                    <a:pt x="227457" y="27384"/>
                  </a:lnTo>
                  <a:lnTo>
                    <a:pt x="219879" y="26074"/>
                  </a:lnTo>
                  <a:lnTo>
                    <a:pt x="212331" y="26271"/>
                  </a:lnTo>
                  <a:lnTo>
                    <a:pt x="206199" y="28536"/>
                  </a:lnTo>
                  <a:lnTo>
                    <a:pt x="204587" y="29679"/>
                  </a:lnTo>
                  <a:lnTo>
                    <a:pt x="203571" y="34937"/>
                  </a:lnTo>
                  <a:lnTo>
                    <a:pt x="205006" y="38836"/>
                  </a:lnTo>
                  <a:lnTo>
                    <a:pt x="217693" y="37566"/>
                  </a:lnTo>
                  <a:lnTo>
                    <a:pt x="221986" y="37934"/>
                  </a:lnTo>
                  <a:lnTo>
                    <a:pt x="231193" y="44069"/>
                  </a:lnTo>
                  <a:lnTo>
                    <a:pt x="230418" y="49771"/>
                  </a:lnTo>
                  <a:lnTo>
                    <a:pt x="227015" y="54698"/>
                  </a:lnTo>
                  <a:lnTo>
                    <a:pt x="226710" y="63131"/>
                  </a:lnTo>
                  <a:lnTo>
                    <a:pt x="228387" y="81636"/>
                  </a:lnTo>
                  <a:lnTo>
                    <a:pt x="231953" y="93359"/>
                  </a:lnTo>
                  <a:lnTo>
                    <a:pt x="232727" y="103645"/>
                  </a:lnTo>
                  <a:lnTo>
                    <a:pt x="208701" y="135315"/>
                  </a:lnTo>
                  <a:lnTo>
                    <a:pt x="200992" y="138557"/>
                  </a:lnTo>
                  <a:lnTo>
                    <a:pt x="166511" y="137238"/>
                  </a:lnTo>
                  <a:lnTo>
                    <a:pt x="146803" y="120653"/>
                  </a:lnTo>
                  <a:lnTo>
                    <a:pt x="143176" y="98719"/>
                  </a:lnTo>
                  <a:lnTo>
                    <a:pt x="156936" y="81356"/>
                  </a:lnTo>
                  <a:lnTo>
                    <a:pt x="166645" y="78219"/>
                  </a:lnTo>
                  <a:lnTo>
                    <a:pt x="175719" y="78616"/>
                  </a:lnTo>
                  <a:lnTo>
                    <a:pt x="178801" y="113234"/>
                  </a:lnTo>
                  <a:lnTo>
                    <a:pt x="174589" y="119087"/>
                  </a:lnTo>
                  <a:lnTo>
                    <a:pt x="197361" y="118490"/>
                  </a:lnTo>
                  <a:lnTo>
                    <a:pt x="210576" y="100331"/>
                  </a:lnTo>
                  <a:lnTo>
                    <a:pt x="208363" y="75812"/>
                  </a:lnTo>
                  <a:lnTo>
                    <a:pt x="184851" y="56134"/>
                  </a:lnTo>
                  <a:lnTo>
                    <a:pt x="170099" y="53344"/>
                  </a:lnTo>
                  <a:lnTo>
                    <a:pt x="156387" y="55300"/>
                  </a:lnTo>
                  <a:lnTo>
                    <a:pt x="124015" y="84100"/>
                  </a:lnTo>
                  <a:lnTo>
                    <a:pt x="119662" y="107149"/>
                  </a:lnTo>
                  <a:lnTo>
                    <a:pt x="120779" y="115430"/>
                  </a:lnTo>
                  <a:lnTo>
                    <a:pt x="121643" y="117856"/>
                  </a:lnTo>
                  <a:lnTo>
                    <a:pt x="100510" y="107550"/>
                  </a:lnTo>
                  <a:lnTo>
                    <a:pt x="79988" y="101439"/>
                  </a:lnTo>
                  <a:lnTo>
                    <a:pt x="58783" y="101069"/>
                  </a:lnTo>
                  <a:lnTo>
                    <a:pt x="35600" y="107988"/>
                  </a:lnTo>
                  <a:lnTo>
                    <a:pt x="18317" y="118538"/>
                  </a:lnTo>
                  <a:lnTo>
                    <a:pt x="5765" y="132430"/>
                  </a:lnTo>
                  <a:lnTo>
                    <a:pt x="0" y="148630"/>
                  </a:lnTo>
                  <a:lnTo>
                    <a:pt x="3076" y="166103"/>
                  </a:lnTo>
                  <a:lnTo>
                    <a:pt x="16313" y="181111"/>
                  </a:lnTo>
                  <a:lnTo>
                    <a:pt x="29938" y="180047"/>
                  </a:lnTo>
                  <a:lnTo>
                    <a:pt x="39621" y="169478"/>
                  </a:lnTo>
                  <a:lnTo>
                    <a:pt x="41036" y="155968"/>
                  </a:lnTo>
                  <a:lnTo>
                    <a:pt x="40198" y="153390"/>
                  </a:lnTo>
                  <a:lnTo>
                    <a:pt x="20475" y="141401"/>
                  </a:lnTo>
                  <a:lnTo>
                    <a:pt x="20310" y="139788"/>
                  </a:lnTo>
                  <a:lnTo>
                    <a:pt x="19752" y="140873"/>
                  </a:lnTo>
                  <a:lnTo>
                    <a:pt x="19771" y="148944"/>
                  </a:lnTo>
                  <a:lnTo>
                    <a:pt x="21565" y="158964"/>
                  </a:lnTo>
                  <a:lnTo>
                    <a:pt x="26329" y="165900"/>
                  </a:lnTo>
                  <a:lnTo>
                    <a:pt x="30165" y="167614"/>
                  </a:lnTo>
                  <a:lnTo>
                    <a:pt x="30381" y="169392"/>
                  </a:lnTo>
                  <a:lnTo>
                    <a:pt x="22773" y="172694"/>
                  </a:lnTo>
                  <a:lnTo>
                    <a:pt x="18747" y="170307"/>
                  </a:lnTo>
                  <a:lnTo>
                    <a:pt x="13392" y="164232"/>
                  </a:lnTo>
                  <a:lnTo>
                    <a:pt x="10753" y="155087"/>
                  </a:lnTo>
                  <a:lnTo>
                    <a:pt x="11114" y="144716"/>
                  </a:lnTo>
                  <a:lnTo>
                    <a:pt x="42761" y="113501"/>
                  </a:lnTo>
                  <a:lnTo>
                    <a:pt x="54841" y="110464"/>
                  </a:lnTo>
                  <a:lnTo>
                    <a:pt x="54119" y="131643"/>
                  </a:lnTo>
                  <a:lnTo>
                    <a:pt x="60507" y="141382"/>
                  </a:lnTo>
                  <a:lnTo>
                    <a:pt x="69144" y="142568"/>
                  </a:lnTo>
                  <a:lnTo>
                    <a:pt x="75174" y="138087"/>
                  </a:lnTo>
                  <a:lnTo>
                    <a:pt x="77891" y="132511"/>
                  </a:lnTo>
                  <a:lnTo>
                    <a:pt x="71071" y="128562"/>
                  </a:lnTo>
                  <a:lnTo>
                    <a:pt x="67820" y="111379"/>
                  </a:lnTo>
                  <a:lnTo>
                    <a:pt x="68074" y="110324"/>
                  </a:lnTo>
                  <a:lnTo>
                    <a:pt x="75072" y="108953"/>
                  </a:lnTo>
                  <a:lnTo>
                    <a:pt x="85509" y="109717"/>
                  </a:lnTo>
                  <a:lnTo>
                    <a:pt x="99342" y="113917"/>
                  </a:lnTo>
                  <a:lnTo>
                    <a:pt x="113327" y="119952"/>
                  </a:lnTo>
                  <a:lnTo>
                    <a:pt x="124221" y="126225"/>
                  </a:lnTo>
                  <a:lnTo>
                    <a:pt x="129390" y="129882"/>
                  </a:lnTo>
                  <a:lnTo>
                    <a:pt x="128158" y="130060"/>
                  </a:lnTo>
                  <a:lnTo>
                    <a:pt x="139270" y="139293"/>
                  </a:lnTo>
                  <a:lnTo>
                    <a:pt x="160634" y="150914"/>
                  </a:lnTo>
                  <a:lnTo>
                    <a:pt x="183490" y="153215"/>
                  </a:lnTo>
                  <a:lnTo>
                    <a:pt x="205534" y="146873"/>
                  </a:lnTo>
                  <a:lnTo>
                    <a:pt x="224462" y="132562"/>
                  </a:lnTo>
                  <a:lnTo>
                    <a:pt x="229009" y="127635"/>
                  </a:lnTo>
                  <a:lnTo>
                    <a:pt x="233162" y="120865"/>
                  </a:lnTo>
                  <a:lnTo>
                    <a:pt x="236895" y="117094"/>
                  </a:lnTo>
                  <a:lnTo>
                    <a:pt x="240616" y="120865"/>
                  </a:lnTo>
                  <a:lnTo>
                    <a:pt x="244782" y="127635"/>
                  </a:lnTo>
                  <a:lnTo>
                    <a:pt x="249316" y="132562"/>
                  </a:lnTo>
                  <a:lnTo>
                    <a:pt x="268251" y="146873"/>
                  </a:lnTo>
                  <a:lnTo>
                    <a:pt x="290299" y="153215"/>
                  </a:lnTo>
                  <a:lnTo>
                    <a:pt x="313156" y="150914"/>
                  </a:lnTo>
                  <a:lnTo>
                    <a:pt x="334520" y="139293"/>
                  </a:lnTo>
                  <a:lnTo>
                    <a:pt x="345620" y="130060"/>
                  </a:lnTo>
                  <a:lnTo>
                    <a:pt x="344401" y="129882"/>
                  </a:lnTo>
                  <a:lnTo>
                    <a:pt x="349557" y="126225"/>
                  </a:lnTo>
                  <a:lnTo>
                    <a:pt x="360453" y="119952"/>
                  </a:lnTo>
                  <a:lnTo>
                    <a:pt x="374443" y="113917"/>
                  </a:lnTo>
                  <a:lnTo>
                    <a:pt x="388280" y="109717"/>
                  </a:lnTo>
                  <a:lnTo>
                    <a:pt x="398719" y="108953"/>
                  </a:lnTo>
                  <a:lnTo>
                    <a:pt x="405716" y="110324"/>
                  </a:lnTo>
                  <a:lnTo>
                    <a:pt x="405970" y="111379"/>
                  </a:lnTo>
                  <a:lnTo>
                    <a:pt x="402719" y="128562"/>
                  </a:lnTo>
                  <a:lnTo>
                    <a:pt x="395887" y="132511"/>
                  </a:lnTo>
                  <a:lnTo>
                    <a:pt x="398617" y="138087"/>
                  </a:lnTo>
                  <a:lnTo>
                    <a:pt x="404646" y="142568"/>
                  </a:lnTo>
                  <a:lnTo>
                    <a:pt x="413284" y="141382"/>
                  </a:lnTo>
                  <a:lnTo>
                    <a:pt x="419672" y="131643"/>
                  </a:lnTo>
                  <a:lnTo>
                    <a:pt x="418950" y="110464"/>
                  </a:lnTo>
                  <a:lnTo>
                    <a:pt x="431024" y="113501"/>
                  </a:lnTo>
                  <a:lnTo>
                    <a:pt x="462675" y="144716"/>
                  </a:lnTo>
                  <a:lnTo>
                    <a:pt x="463033" y="155087"/>
                  </a:lnTo>
                  <a:lnTo>
                    <a:pt x="460394" y="164232"/>
                  </a:lnTo>
                  <a:lnTo>
                    <a:pt x="455043" y="170307"/>
                  </a:lnTo>
                  <a:lnTo>
                    <a:pt x="451017" y="172694"/>
                  </a:lnTo>
                  <a:lnTo>
                    <a:pt x="443410" y="169392"/>
                  </a:lnTo>
                  <a:lnTo>
                    <a:pt x="443613" y="167678"/>
                  </a:lnTo>
                  <a:lnTo>
                    <a:pt x="447461" y="165900"/>
                  </a:lnTo>
                  <a:lnTo>
                    <a:pt x="452226" y="158964"/>
                  </a:lnTo>
                  <a:lnTo>
                    <a:pt x="454019" y="148944"/>
                  </a:lnTo>
                  <a:lnTo>
                    <a:pt x="454039" y="140873"/>
                  </a:lnTo>
                  <a:lnTo>
                    <a:pt x="453481" y="139788"/>
                  </a:lnTo>
                  <a:lnTo>
                    <a:pt x="453303" y="141401"/>
                  </a:lnTo>
                  <a:lnTo>
                    <a:pt x="433580" y="153390"/>
                  </a:lnTo>
                  <a:lnTo>
                    <a:pt x="432755" y="155968"/>
                  </a:lnTo>
                  <a:lnTo>
                    <a:pt x="434168" y="169478"/>
                  </a:lnTo>
                  <a:lnTo>
                    <a:pt x="443848" y="180047"/>
                  </a:lnTo>
                  <a:lnTo>
                    <a:pt x="457472" y="181111"/>
                  </a:lnTo>
                  <a:lnTo>
                    <a:pt x="470715" y="166103"/>
                  </a:lnTo>
                  <a:lnTo>
                    <a:pt x="473789" y="148630"/>
                  </a:lnTo>
                  <a:lnTo>
                    <a:pt x="468021" y="132430"/>
                  </a:lnTo>
                  <a:lnTo>
                    <a:pt x="455469" y="118538"/>
                  </a:lnTo>
                  <a:lnTo>
                    <a:pt x="438190" y="107988"/>
                  </a:lnTo>
                  <a:lnTo>
                    <a:pt x="415002" y="101069"/>
                  </a:lnTo>
                  <a:lnTo>
                    <a:pt x="393798" y="101439"/>
                  </a:lnTo>
                  <a:lnTo>
                    <a:pt x="373279" y="107550"/>
                  </a:lnTo>
                  <a:lnTo>
                    <a:pt x="352148" y="117856"/>
                  </a:lnTo>
                  <a:lnTo>
                    <a:pt x="353011" y="115430"/>
                  </a:lnTo>
                  <a:lnTo>
                    <a:pt x="354129" y="107149"/>
                  </a:lnTo>
                  <a:lnTo>
                    <a:pt x="353418" y="98285"/>
                  </a:lnTo>
                  <a:lnTo>
                    <a:pt x="352323" y="91499"/>
                  </a:lnTo>
                  <a:lnTo>
                    <a:pt x="329284" y="60597"/>
                  </a:lnTo>
                  <a:lnTo>
                    <a:pt x="303687" y="53344"/>
                  </a:lnTo>
                  <a:lnTo>
                    <a:pt x="288940" y="56134"/>
                  </a:lnTo>
                  <a:lnTo>
                    <a:pt x="265428" y="75812"/>
                  </a:lnTo>
                  <a:lnTo>
                    <a:pt x="263213" y="100331"/>
                  </a:lnTo>
                  <a:lnTo>
                    <a:pt x="276424" y="118490"/>
                  </a:lnTo>
                  <a:lnTo>
                    <a:pt x="299189" y="119087"/>
                  </a:lnTo>
                  <a:lnTo>
                    <a:pt x="294982" y="113234"/>
                  </a:lnTo>
                  <a:lnTo>
                    <a:pt x="288956" y="107511"/>
                  </a:lnTo>
                  <a:lnTo>
                    <a:pt x="284716" y="100074"/>
                  </a:lnTo>
                  <a:lnTo>
                    <a:pt x="285867" y="89077"/>
                  </a:lnTo>
                  <a:lnTo>
                    <a:pt x="290639" y="82313"/>
                  </a:lnTo>
                  <a:lnTo>
                    <a:pt x="298068" y="78616"/>
                  </a:lnTo>
                  <a:lnTo>
                    <a:pt x="307141" y="78219"/>
                  </a:lnTo>
                  <a:lnTo>
                    <a:pt x="316842" y="81356"/>
                  </a:lnTo>
                  <a:lnTo>
                    <a:pt x="330604" y="98719"/>
                  </a:lnTo>
                  <a:lnTo>
                    <a:pt x="326980" y="120653"/>
                  </a:lnTo>
                  <a:lnTo>
                    <a:pt x="307273" y="137238"/>
                  </a:lnTo>
                  <a:lnTo>
                    <a:pt x="272786" y="138557"/>
                  </a:lnTo>
                  <a:lnTo>
                    <a:pt x="265085" y="135315"/>
                  </a:lnTo>
                  <a:lnTo>
                    <a:pt x="258136" y="130033"/>
                  </a:lnTo>
                  <a:lnTo>
                    <a:pt x="252254" y="123835"/>
                  </a:lnTo>
                  <a:lnTo>
                    <a:pt x="247754" y="117843"/>
                  </a:lnTo>
                  <a:lnTo>
                    <a:pt x="241053" y="103645"/>
                  </a:lnTo>
                  <a:lnTo>
                    <a:pt x="241829" y="93359"/>
                  </a:lnTo>
                  <a:lnTo>
                    <a:pt x="245396" y="81636"/>
                  </a:lnTo>
                  <a:lnTo>
                    <a:pt x="247068" y="63131"/>
                  </a:lnTo>
                  <a:lnTo>
                    <a:pt x="246776" y="54698"/>
                  </a:lnTo>
                  <a:lnTo>
                    <a:pt x="243372" y="49771"/>
                  </a:lnTo>
                  <a:lnTo>
                    <a:pt x="242585" y="44069"/>
                  </a:lnTo>
                  <a:lnTo>
                    <a:pt x="251805" y="37934"/>
                  </a:lnTo>
                  <a:lnTo>
                    <a:pt x="256085" y="37566"/>
                  </a:lnTo>
                  <a:lnTo>
                    <a:pt x="266347" y="38455"/>
                  </a:lnTo>
                  <a:lnTo>
                    <a:pt x="268785" y="38836"/>
                  </a:lnTo>
                  <a:lnTo>
                    <a:pt x="270220" y="34937"/>
                  </a:lnTo>
                  <a:lnTo>
                    <a:pt x="269204" y="29679"/>
                  </a:lnTo>
                  <a:lnTo>
                    <a:pt x="267579" y="28536"/>
                  </a:lnTo>
                  <a:lnTo>
                    <a:pt x="261454" y="26271"/>
                  </a:lnTo>
                  <a:lnTo>
                    <a:pt x="253909" y="26074"/>
                  </a:lnTo>
                  <a:lnTo>
                    <a:pt x="246328" y="27384"/>
                  </a:lnTo>
                  <a:lnTo>
                    <a:pt x="240096" y="29641"/>
                  </a:lnTo>
                  <a:lnTo>
                    <a:pt x="242200" y="20568"/>
                  </a:lnTo>
                  <a:lnTo>
                    <a:pt x="242877" y="10815"/>
                  </a:lnTo>
                  <a:lnTo>
                    <a:pt x="241364" y="3065"/>
                  </a:lnTo>
                  <a:lnTo>
                    <a:pt x="236895" y="0"/>
                  </a:lnTo>
                  <a:close/>
                </a:path>
              </a:pathLst>
            </a:custGeom>
            <a:solidFill>
              <a:srgbClr val="4A17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13994" y="331333"/>
              <a:ext cx="6350" cy="33020"/>
            </a:xfrm>
            <a:custGeom>
              <a:avLst/>
              <a:gdLst/>
              <a:ahLst/>
              <a:cxnLst/>
              <a:rect l="l" t="t" r="r" b="b"/>
              <a:pathLst>
                <a:path w="6350" h="33020">
                  <a:moveTo>
                    <a:pt x="4762" y="0"/>
                  </a:moveTo>
                  <a:lnTo>
                    <a:pt x="3073" y="0"/>
                  </a:lnTo>
                  <a:lnTo>
                    <a:pt x="1371" y="0"/>
                  </a:lnTo>
                  <a:lnTo>
                    <a:pt x="0" y="7302"/>
                  </a:lnTo>
                  <a:lnTo>
                    <a:pt x="0" y="25336"/>
                  </a:lnTo>
                  <a:lnTo>
                    <a:pt x="1371" y="32651"/>
                  </a:lnTo>
                  <a:lnTo>
                    <a:pt x="4762" y="32651"/>
                  </a:lnTo>
                  <a:lnTo>
                    <a:pt x="6134" y="25336"/>
                  </a:lnTo>
                  <a:lnTo>
                    <a:pt x="6134" y="7302"/>
                  </a:lnTo>
                  <a:lnTo>
                    <a:pt x="4762" y="0"/>
                  </a:lnTo>
                  <a:close/>
                </a:path>
              </a:pathLst>
            </a:custGeom>
            <a:solidFill>
              <a:srgbClr val="E089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42690" y="2214994"/>
              <a:ext cx="321222" cy="15704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74872" y="2211697"/>
              <a:ext cx="592261" cy="12613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54219" y="2214994"/>
              <a:ext cx="699744" cy="33768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039819" y="2340927"/>
              <a:ext cx="2431415" cy="12065"/>
            </a:xfrm>
            <a:custGeom>
              <a:avLst/>
              <a:gdLst/>
              <a:ahLst/>
              <a:cxnLst/>
              <a:rect l="l" t="t" r="r" b="b"/>
              <a:pathLst>
                <a:path w="2431415" h="12064">
                  <a:moveTo>
                    <a:pt x="324345" y="0"/>
                  </a:moveTo>
                  <a:lnTo>
                    <a:pt x="0" y="0"/>
                  </a:lnTo>
                  <a:lnTo>
                    <a:pt x="0" y="12065"/>
                  </a:lnTo>
                  <a:lnTo>
                    <a:pt x="324345" y="12065"/>
                  </a:lnTo>
                  <a:lnTo>
                    <a:pt x="324345" y="0"/>
                  </a:lnTo>
                  <a:close/>
                </a:path>
                <a:path w="2431415" h="12064">
                  <a:moveTo>
                    <a:pt x="2431389" y="0"/>
                  </a:moveTo>
                  <a:lnTo>
                    <a:pt x="1828800" y="0"/>
                  </a:lnTo>
                  <a:lnTo>
                    <a:pt x="1828800" y="12065"/>
                  </a:lnTo>
                  <a:lnTo>
                    <a:pt x="2431389" y="12065"/>
                  </a:lnTo>
                  <a:lnTo>
                    <a:pt x="24313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42633" y="2426619"/>
              <a:ext cx="1284541" cy="12397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45751" y="2657984"/>
              <a:ext cx="2458018" cy="13543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84456" y="2657984"/>
              <a:ext cx="856805" cy="10671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40456" y="2870828"/>
              <a:ext cx="3148916" cy="13594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37998" y="3084550"/>
              <a:ext cx="1498480" cy="31948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56215" y="3282664"/>
              <a:ext cx="81953" cy="11927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062829" y="3282666"/>
              <a:ext cx="50800" cy="119380"/>
            </a:xfrm>
            <a:custGeom>
              <a:avLst/>
              <a:gdLst/>
              <a:ahLst/>
              <a:cxnLst/>
              <a:rect l="l" t="t" r="r" b="b"/>
              <a:pathLst>
                <a:path w="50800" h="119379">
                  <a:moveTo>
                    <a:pt x="32905" y="0"/>
                  </a:moveTo>
                  <a:lnTo>
                    <a:pt x="31864" y="0"/>
                  </a:lnTo>
                  <a:lnTo>
                    <a:pt x="0" y="16230"/>
                  </a:lnTo>
                  <a:lnTo>
                    <a:pt x="0" y="18656"/>
                  </a:lnTo>
                  <a:lnTo>
                    <a:pt x="9131" y="15176"/>
                  </a:lnTo>
                  <a:lnTo>
                    <a:pt x="11087" y="14757"/>
                  </a:lnTo>
                  <a:lnTo>
                    <a:pt x="14909" y="14757"/>
                  </a:lnTo>
                  <a:lnTo>
                    <a:pt x="16408" y="15481"/>
                  </a:lnTo>
                  <a:lnTo>
                    <a:pt x="17792" y="18376"/>
                  </a:lnTo>
                  <a:lnTo>
                    <a:pt x="18148" y="20485"/>
                  </a:lnTo>
                  <a:lnTo>
                    <a:pt x="18148" y="108864"/>
                  </a:lnTo>
                  <a:lnTo>
                    <a:pt x="17081" y="112255"/>
                  </a:lnTo>
                  <a:lnTo>
                    <a:pt x="12788" y="115379"/>
                  </a:lnTo>
                  <a:lnTo>
                    <a:pt x="8216" y="116332"/>
                  </a:lnTo>
                  <a:lnTo>
                    <a:pt x="1219" y="116674"/>
                  </a:lnTo>
                  <a:lnTo>
                    <a:pt x="1219" y="119278"/>
                  </a:lnTo>
                  <a:lnTo>
                    <a:pt x="50266" y="119278"/>
                  </a:lnTo>
                  <a:lnTo>
                    <a:pt x="50266" y="116852"/>
                  </a:lnTo>
                  <a:lnTo>
                    <a:pt x="43751" y="116624"/>
                  </a:lnTo>
                  <a:lnTo>
                    <a:pt x="39306" y="115900"/>
                  </a:lnTo>
                  <a:lnTo>
                    <a:pt x="34531" y="113461"/>
                  </a:lnTo>
                  <a:lnTo>
                    <a:pt x="33337" y="110629"/>
                  </a:lnTo>
                  <a:lnTo>
                    <a:pt x="33299" y="647"/>
                  </a:lnTo>
                  <a:lnTo>
                    <a:pt x="32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137317" y="3281794"/>
              <a:ext cx="183880" cy="12432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45751" y="3511271"/>
              <a:ext cx="2230758" cy="13558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157194" y="3510907"/>
              <a:ext cx="1300354" cy="10723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50160" y="3724636"/>
              <a:ext cx="3223746" cy="13558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47158" y="3937993"/>
              <a:ext cx="1372563" cy="13142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41418" y="4134012"/>
              <a:ext cx="1027380" cy="16027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56215" y="4136100"/>
              <a:ext cx="81953" cy="119278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062829" y="4136103"/>
              <a:ext cx="50800" cy="119380"/>
            </a:xfrm>
            <a:custGeom>
              <a:avLst/>
              <a:gdLst/>
              <a:ahLst/>
              <a:cxnLst/>
              <a:rect l="l" t="t" r="r" b="b"/>
              <a:pathLst>
                <a:path w="50800" h="119379">
                  <a:moveTo>
                    <a:pt x="32905" y="0"/>
                  </a:moveTo>
                  <a:lnTo>
                    <a:pt x="31864" y="0"/>
                  </a:lnTo>
                  <a:lnTo>
                    <a:pt x="0" y="16230"/>
                  </a:lnTo>
                  <a:lnTo>
                    <a:pt x="0" y="18656"/>
                  </a:lnTo>
                  <a:lnTo>
                    <a:pt x="9131" y="15176"/>
                  </a:lnTo>
                  <a:lnTo>
                    <a:pt x="11087" y="14757"/>
                  </a:lnTo>
                  <a:lnTo>
                    <a:pt x="14909" y="14757"/>
                  </a:lnTo>
                  <a:lnTo>
                    <a:pt x="16408" y="15481"/>
                  </a:lnTo>
                  <a:lnTo>
                    <a:pt x="17792" y="18376"/>
                  </a:lnTo>
                  <a:lnTo>
                    <a:pt x="18148" y="20485"/>
                  </a:lnTo>
                  <a:lnTo>
                    <a:pt x="18148" y="108864"/>
                  </a:lnTo>
                  <a:lnTo>
                    <a:pt x="17081" y="112255"/>
                  </a:lnTo>
                  <a:lnTo>
                    <a:pt x="12788" y="115379"/>
                  </a:lnTo>
                  <a:lnTo>
                    <a:pt x="8216" y="116332"/>
                  </a:lnTo>
                  <a:lnTo>
                    <a:pt x="1219" y="116674"/>
                  </a:lnTo>
                  <a:lnTo>
                    <a:pt x="1219" y="119278"/>
                  </a:lnTo>
                  <a:lnTo>
                    <a:pt x="50266" y="119278"/>
                  </a:lnTo>
                  <a:lnTo>
                    <a:pt x="50266" y="116852"/>
                  </a:lnTo>
                  <a:lnTo>
                    <a:pt x="43751" y="116624"/>
                  </a:lnTo>
                  <a:lnTo>
                    <a:pt x="39306" y="115900"/>
                  </a:lnTo>
                  <a:lnTo>
                    <a:pt x="34531" y="113461"/>
                  </a:lnTo>
                  <a:lnTo>
                    <a:pt x="33337" y="110629"/>
                  </a:lnTo>
                  <a:lnTo>
                    <a:pt x="33299" y="647"/>
                  </a:lnTo>
                  <a:lnTo>
                    <a:pt x="32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137317" y="4135231"/>
              <a:ext cx="183880" cy="12432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45751" y="4364350"/>
              <a:ext cx="3105298" cy="13617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43678" y="4578228"/>
              <a:ext cx="2510114" cy="32019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956215" y="4776185"/>
              <a:ext cx="81953" cy="119278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5062829" y="4776188"/>
              <a:ext cx="50800" cy="119380"/>
            </a:xfrm>
            <a:custGeom>
              <a:avLst/>
              <a:gdLst/>
              <a:ahLst/>
              <a:cxnLst/>
              <a:rect l="l" t="t" r="r" b="b"/>
              <a:pathLst>
                <a:path w="50800" h="119379">
                  <a:moveTo>
                    <a:pt x="32905" y="0"/>
                  </a:moveTo>
                  <a:lnTo>
                    <a:pt x="31864" y="0"/>
                  </a:lnTo>
                  <a:lnTo>
                    <a:pt x="0" y="16230"/>
                  </a:lnTo>
                  <a:lnTo>
                    <a:pt x="0" y="18656"/>
                  </a:lnTo>
                  <a:lnTo>
                    <a:pt x="9131" y="15176"/>
                  </a:lnTo>
                  <a:lnTo>
                    <a:pt x="11087" y="14757"/>
                  </a:lnTo>
                  <a:lnTo>
                    <a:pt x="14909" y="14757"/>
                  </a:lnTo>
                  <a:lnTo>
                    <a:pt x="16408" y="15481"/>
                  </a:lnTo>
                  <a:lnTo>
                    <a:pt x="17792" y="18376"/>
                  </a:lnTo>
                  <a:lnTo>
                    <a:pt x="18148" y="20485"/>
                  </a:lnTo>
                  <a:lnTo>
                    <a:pt x="18148" y="108864"/>
                  </a:lnTo>
                  <a:lnTo>
                    <a:pt x="17081" y="112255"/>
                  </a:lnTo>
                  <a:lnTo>
                    <a:pt x="12788" y="115379"/>
                  </a:lnTo>
                  <a:lnTo>
                    <a:pt x="8216" y="116331"/>
                  </a:lnTo>
                  <a:lnTo>
                    <a:pt x="1219" y="116674"/>
                  </a:lnTo>
                  <a:lnTo>
                    <a:pt x="1219" y="119278"/>
                  </a:lnTo>
                  <a:lnTo>
                    <a:pt x="50266" y="119278"/>
                  </a:lnTo>
                  <a:lnTo>
                    <a:pt x="50266" y="116852"/>
                  </a:lnTo>
                  <a:lnTo>
                    <a:pt x="43751" y="116624"/>
                  </a:lnTo>
                  <a:lnTo>
                    <a:pt x="39306" y="115900"/>
                  </a:lnTo>
                  <a:lnTo>
                    <a:pt x="34531" y="113461"/>
                  </a:lnTo>
                  <a:lnTo>
                    <a:pt x="33337" y="110629"/>
                  </a:lnTo>
                  <a:lnTo>
                    <a:pt x="33299" y="647"/>
                  </a:lnTo>
                  <a:lnTo>
                    <a:pt x="32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137317" y="4775315"/>
              <a:ext cx="183880" cy="12432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45751" y="5004793"/>
              <a:ext cx="3889763" cy="135583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47831" y="5218150"/>
              <a:ext cx="1977026" cy="13142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41420" y="5414341"/>
              <a:ext cx="1043970" cy="12328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56215" y="5416257"/>
              <a:ext cx="81953" cy="119278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5062829" y="5416254"/>
              <a:ext cx="50800" cy="119380"/>
            </a:xfrm>
            <a:custGeom>
              <a:avLst/>
              <a:gdLst/>
              <a:ahLst/>
              <a:cxnLst/>
              <a:rect l="l" t="t" r="r" b="b"/>
              <a:pathLst>
                <a:path w="50800" h="119379">
                  <a:moveTo>
                    <a:pt x="32905" y="0"/>
                  </a:moveTo>
                  <a:lnTo>
                    <a:pt x="31864" y="0"/>
                  </a:lnTo>
                  <a:lnTo>
                    <a:pt x="0" y="16243"/>
                  </a:lnTo>
                  <a:lnTo>
                    <a:pt x="0" y="18668"/>
                  </a:lnTo>
                  <a:lnTo>
                    <a:pt x="2082" y="17741"/>
                  </a:lnTo>
                  <a:lnTo>
                    <a:pt x="9131" y="15189"/>
                  </a:lnTo>
                  <a:lnTo>
                    <a:pt x="11087" y="14757"/>
                  </a:lnTo>
                  <a:lnTo>
                    <a:pt x="14909" y="14757"/>
                  </a:lnTo>
                  <a:lnTo>
                    <a:pt x="16408" y="15481"/>
                  </a:lnTo>
                  <a:lnTo>
                    <a:pt x="17792" y="18376"/>
                  </a:lnTo>
                  <a:lnTo>
                    <a:pt x="18148" y="20485"/>
                  </a:lnTo>
                  <a:lnTo>
                    <a:pt x="18148" y="108864"/>
                  </a:lnTo>
                  <a:lnTo>
                    <a:pt x="17081" y="112255"/>
                  </a:lnTo>
                  <a:lnTo>
                    <a:pt x="12788" y="115379"/>
                  </a:lnTo>
                  <a:lnTo>
                    <a:pt x="8216" y="116331"/>
                  </a:lnTo>
                  <a:lnTo>
                    <a:pt x="1219" y="116687"/>
                  </a:lnTo>
                  <a:lnTo>
                    <a:pt x="1219" y="119291"/>
                  </a:lnTo>
                  <a:lnTo>
                    <a:pt x="50266" y="119291"/>
                  </a:lnTo>
                  <a:lnTo>
                    <a:pt x="50266" y="116852"/>
                  </a:lnTo>
                  <a:lnTo>
                    <a:pt x="43751" y="116624"/>
                  </a:lnTo>
                  <a:lnTo>
                    <a:pt x="39306" y="115900"/>
                  </a:lnTo>
                  <a:lnTo>
                    <a:pt x="34531" y="113474"/>
                  </a:lnTo>
                  <a:lnTo>
                    <a:pt x="33337" y="110629"/>
                  </a:lnTo>
                  <a:lnTo>
                    <a:pt x="33299" y="647"/>
                  </a:lnTo>
                  <a:lnTo>
                    <a:pt x="32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137317" y="5415389"/>
              <a:ext cx="183880" cy="124321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45751" y="5644513"/>
              <a:ext cx="3438372" cy="136173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43843" y="5858242"/>
              <a:ext cx="3712256" cy="53369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961943" y="6055296"/>
              <a:ext cx="359255" cy="124499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956215" y="6268831"/>
              <a:ext cx="364982" cy="124321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43843" y="6481141"/>
              <a:ext cx="1569737" cy="124157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956215" y="6482189"/>
              <a:ext cx="364982" cy="124321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45751" y="6711313"/>
              <a:ext cx="3440550" cy="135947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42030" y="6925041"/>
              <a:ext cx="4187121" cy="135802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41418" y="7145940"/>
              <a:ext cx="1922641" cy="33793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956215" y="7147673"/>
              <a:ext cx="364982" cy="124322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959864" y="7359029"/>
              <a:ext cx="361334" cy="126324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42281" y="7573170"/>
              <a:ext cx="1197545" cy="124058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874264" y="7572386"/>
              <a:ext cx="361334" cy="126324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42544" y="7804022"/>
              <a:ext cx="1927396" cy="318895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870615" y="8001115"/>
              <a:ext cx="364982" cy="124322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45751" y="8230599"/>
              <a:ext cx="3485765" cy="135802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42030" y="8443956"/>
              <a:ext cx="3038317" cy="320342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874264" y="8639186"/>
              <a:ext cx="361334" cy="126324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845751" y="8870671"/>
              <a:ext cx="2017307" cy="135802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937158" y="8870671"/>
              <a:ext cx="2393668" cy="135426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842281" y="9092097"/>
              <a:ext cx="1276549" cy="160091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874701" y="9091927"/>
              <a:ext cx="360897" cy="125710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845751" y="9322799"/>
              <a:ext cx="3772767" cy="135802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838014" y="9536156"/>
              <a:ext cx="2158889" cy="131417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841418" y="9732341"/>
              <a:ext cx="1282106" cy="159914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5874264" y="9731386"/>
              <a:ext cx="361334" cy="1263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>
                <a:moveTo>
                  <a:pt x="7559979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79" y="10692003"/>
                </a:lnTo>
                <a:lnTo>
                  <a:pt x="7559979" y="0"/>
                </a:lnTo>
                <a:close/>
              </a:path>
            </a:pathLst>
          </a:custGeom>
          <a:solidFill>
            <a:srgbClr val="020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82277" y="139090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40" y="0"/>
                </a:moveTo>
                <a:lnTo>
                  <a:pt x="0" y="48691"/>
                </a:lnTo>
                <a:lnTo>
                  <a:pt x="48183" y="89801"/>
                </a:lnTo>
                <a:lnTo>
                  <a:pt x="56134" y="26225"/>
                </a:lnTo>
                <a:lnTo>
                  <a:pt x="4544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13040" y="147903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337" y="0"/>
                </a:moveTo>
                <a:lnTo>
                  <a:pt x="12141" y="0"/>
                </a:lnTo>
                <a:lnTo>
                  <a:pt x="0" y="56159"/>
                </a:lnTo>
                <a:lnTo>
                  <a:pt x="28219" y="123545"/>
                </a:lnTo>
                <a:lnTo>
                  <a:pt x="56337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23487" y="316437"/>
            <a:ext cx="53975" cy="71120"/>
          </a:xfrm>
          <a:custGeom>
            <a:avLst/>
            <a:gdLst/>
            <a:ahLst/>
            <a:cxnLst/>
            <a:rect l="l" t="t" r="r" b="b"/>
            <a:pathLst>
              <a:path w="53975" h="71120">
                <a:moveTo>
                  <a:pt x="21424" y="0"/>
                </a:moveTo>
                <a:lnTo>
                  <a:pt x="0" y="52349"/>
                </a:lnTo>
                <a:lnTo>
                  <a:pt x="2679" y="71056"/>
                </a:lnTo>
                <a:lnTo>
                  <a:pt x="53530" y="11163"/>
                </a:lnTo>
                <a:lnTo>
                  <a:pt x="2142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22492" y="346277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5021"/>
                </a:lnTo>
                <a:lnTo>
                  <a:pt x="10706" y="52527"/>
                </a:lnTo>
                <a:lnTo>
                  <a:pt x="66865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9939" y="140449"/>
            <a:ext cx="77647" cy="74853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7056342" y="72841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554" y="0"/>
                </a:moveTo>
                <a:lnTo>
                  <a:pt x="0" y="48768"/>
                </a:lnTo>
                <a:lnTo>
                  <a:pt x="48145" y="89839"/>
                </a:lnTo>
                <a:lnTo>
                  <a:pt x="56210" y="26250"/>
                </a:lnTo>
                <a:lnTo>
                  <a:pt x="4555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56281" y="1370153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69">
                <a:moveTo>
                  <a:pt x="45466" y="0"/>
                </a:moveTo>
                <a:lnTo>
                  <a:pt x="0" y="48679"/>
                </a:lnTo>
                <a:lnTo>
                  <a:pt x="48107" y="89903"/>
                </a:lnTo>
                <a:lnTo>
                  <a:pt x="56121" y="26161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43588" y="1264161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5">
                <a:moveTo>
                  <a:pt x="0" y="0"/>
                </a:moveTo>
                <a:lnTo>
                  <a:pt x="0" y="44932"/>
                </a:lnTo>
                <a:lnTo>
                  <a:pt x="10668" y="52400"/>
                </a:lnTo>
                <a:lnTo>
                  <a:pt x="66890" y="3771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36931" y="517083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159" y="0"/>
                </a:moveTo>
                <a:lnTo>
                  <a:pt x="12090" y="0"/>
                </a:lnTo>
                <a:lnTo>
                  <a:pt x="0" y="56248"/>
                </a:lnTo>
                <a:lnTo>
                  <a:pt x="28041" y="123571"/>
                </a:lnTo>
                <a:lnTo>
                  <a:pt x="56159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47300" y="685504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4">
                <a:moveTo>
                  <a:pt x="21437" y="0"/>
                </a:moveTo>
                <a:lnTo>
                  <a:pt x="0" y="52489"/>
                </a:lnTo>
                <a:lnTo>
                  <a:pt x="2679" y="71145"/>
                </a:lnTo>
                <a:lnTo>
                  <a:pt x="53505" y="11214"/>
                </a:lnTo>
                <a:lnTo>
                  <a:pt x="21437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46316" y="715495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881"/>
                </a:lnTo>
                <a:lnTo>
                  <a:pt x="10667" y="52425"/>
                </a:lnTo>
                <a:lnTo>
                  <a:pt x="66878" y="3733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93803" y="509560"/>
            <a:ext cx="77546" cy="74853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29608" y="2760531"/>
            <a:ext cx="77546" cy="7493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79949" y="979314"/>
            <a:ext cx="77597" cy="74790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6561933" y="3128293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5">
                <a:moveTo>
                  <a:pt x="21437" y="0"/>
                </a:moveTo>
                <a:lnTo>
                  <a:pt x="0" y="52476"/>
                </a:lnTo>
                <a:lnTo>
                  <a:pt x="2705" y="71183"/>
                </a:lnTo>
                <a:lnTo>
                  <a:pt x="53543" y="11277"/>
                </a:lnTo>
                <a:lnTo>
                  <a:pt x="21437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82277" y="170681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69">
                <a:moveTo>
                  <a:pt x="45440" y="0"/>
                </a:moveTo>
                <a:lnTo>
                  <a:pt x="0" y="48653"/>
                </a:lnTo>
                <a:lnTo>
                  <a:pt x="48183" y="89763"/>
                </a:lnTo>
                <a:lnTo>
                  <a:pt x="56134" y="26187"/>
                </a:lnTo>
                <a:lnTo>
                  <a:pt x="4544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95669" y="2775549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095" y="0"/>
                </a:moveTo>
                <a:lnTo>
                  <a:pt x="12001" y="0"/>
                </a:lnTo>
                <a:lnTo>
                  <a:pt x="0" y="56159"/>
                </a:lnTo>
                <a:lnTo>
                  <a:pt x="28003" y="123545"/>
                </a:lnTo>
                <a:lnTo>
                  <a:pt x="56095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56281" y="293784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69">
                <a:moveTo>
                  <a:pt x="45466" y="0"/>
                </a:moveTo>
                <a:lnTo>
                  <a:pt x="0" y="48679"/>
                </a:lnTo>
                <a:lnTo>
                  <a:pt x="48107" y="89852"/>
                </a:lnTo>
                <a:lnTo>
                  <a:pt x="56121" y="26238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43588" y="283187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5">
                <a:moveTo>
                  <a:pt x="0" y="0"/>
                </a:moveTo>
                <a:lnTo>
                  <a:pt x="0" y="44907"/>
                </a:lnTo>
                <a:lnTo>
                  <a:pt x="10668" y="52362"/>
                </a:lnTo>
                <a:lnTo>
                  <a:pt x="66890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437392" y="266876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69">
                <a:moveTo>
                  <a:pt x="45466" y="0"/>
                </a:moveTo>
                <a:lnTo>
                  <a:pt x="0" y="48679"/>
                </a:lnTo>
                <a:lnTo>
                  <a:pt x="48209" y="89776"/>
                </a:lnTo>
                <a:lnTo>
                  <a:pt x="56184" y="26212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79949" y="2547057"/>
            <a:ext cx="77597" cy="74726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30316" y="2451666"/>
            <a:ext cx="77482" cy="74879"/>
          </a:xfrm>
          <a:prstGeom prst="rect">
            <a:avLst/>
          </a:prstGeom>
        </p:spPr>
      </p:pic>
      <p:sp>
        <p:nvSpPr>
          <p:cNvPr id="25" name="object 25"/>
          <p:cNvSpPr/>
          <p:nvPr/>
        </p:nvSpPr>
        <p:spPr>
          <a:xfrm>
            <a:off x="6851530" y="3016877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69">
                <a:moveTo>
                  <a:pt x="45427" y="0"/>
                </a:moveTo>
                <a:lnTo>
                  <a:pt x="0" y="48831"/>
                </a:lnTo>
                <a:lnTo>
                  <a:pt x="48145" y="89941"/>
                </a:lnTo>
                <a:lnTo>
                  <a:pt x="56146" y="26314"/>
                </a:lnTo>
                <a:lnTo>
                  <a:pt x="45427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02275" y="460543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919"/>
                </a:lnTo>
                <a:lnTo>
                  <a:pt x="10782" y="52476"/>
                </a:lnTo>
                <a:lnTo>
                  <a:pt x="66916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82277" y="3274471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40" y="0"/>
                </a:moveTo>
                <a:lnTo>
                  <a:pt x="0" y="48691"/>
                </a:lnTo>
                <a:lnTo>
                  <a:pt x="48183" y="89890"/>
                </a:lnTo>
                <a:lnTo>
                  <a:pt x="56134" y="26301"/>
                </a:lnTo>
                <a:lnTo>
                  <a:pt x="4544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07102" y="2889756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210" y="0"/>
                </a:moveTo>
                <a:lnTo>
                  <a:pt x="12039" y="0"/>
                </a:lnTo>
                <a:lnTo>
                  <a:pt x="0" y="56210"/>
                </a:lnTo>
                <a:lnTo>
                  <a:pt x="28130" y="123545"/>
                </a:lnTo>
                <a:lnTo>
                  <a:pt x="5621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990299" y="4495506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133" y="0"/>
                </a:moveTo>
                <a:lnTo>
                  <a:pt x="11988" y="0"/>
                </a:lnTo>
                <a:lnTo>
                  <a:pt x="0" y="56311"/>
                </a:lnTo>
                <a:lnTo>
                  <a:pt x="28066" y="123621"/>
                </a:lnTo>
                <a:lnTo>
                  <a:pt x="56133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456281" y="4505589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66" y="0"/>
                </a:moveTo>
                <a:lnTo>
                  <a:pt x="0" y="48691"/>
                </a:lnTo>
                <a:lnTo>
                  <a:pt x="48107" y="89801"/>
                </a:lnTo>
                <a:lnTo>
                  <a:pt x="56121" y="26149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43588" y="4399625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919"/>
                </a:lnTo>
                <a:lnTo>
                  <a:pt x="10668" y="52336"/>
                </a:lnTo>
                <a:lnTo>
                  <a:pt x="66890" y="3657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437392" y="4236428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66" y="0"/>
                </a:moveTo>
                <a:lnTo>
                  <a:pt x="0" y="48704"/>
                </a:lnTo>
                <a:lnTo>
                  <a:pt x="48209" y="89890"/>
                </a:lnTo>
                <a:lnTo>
                  <a:pt x="56184" y="26250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186167" y="4490223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210" y="0"/>
                </a:moveTo>
                <a:lnTo>
                  <a:pt x="12026" y="0"/>
                </a:lnTo>
                <a:lnTo>
                  <a:pt x="0" y="56273"/>
                </a:lnTo>
                <a:lnTo>
                  <a:pt x="28143" y="123634"/>
                </a:lnTo>
                <a:lnTo>
                  <a:pt x="5621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482277" y="482743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40" y="0"/>
                </a:moveTo>
                <a:lnTo>
                  <a:pt x="0" y="48704"/>
                </a:lnTo>
                <a:lnTo>
                  <a:pt x="48183" y="89852"/>
                </a:lnTo>
                <a:lnTo>
                  <a:pt x="56134" y="26238"/>
                </a:lnTo>
                <a:lnTo>
                  <a:pt x="4544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913040" y="4836341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337" y="0"/>
                </a:moveTo>
                <a:lnTo>
                  <a:pt x="12141" y="0"/>
                </a:lnTo>
                <a:lnTo>
                  <a:pt x="0" y="56095"/>
                </a:lnTo>
                <a:lnTo>
                  <a:pt x="28219" y="123545"/>
                </a:lnTo>
                <a:lnTo>
                  <a:pt x="56337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823487" y="5004732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4">
                <a:moveTo>
                  <a:pt x="21424" y="0"/>
                </a:moveTo>
                <a:lnTo>
                  <a:pt x="0" y="52425"/>
                </a:lnTo>
                <a:lnTo>
                  <a:pt x="2679" y="71196"/>
                </a:lnTo>
                <a:lnTo>
                  <a:pt x="53530" y="11239"/>
                </a:lnTo>
                <a:lnTo>
                  <a:pt x="2142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922492" y="5034760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919"/>
                </a:lnTo>
                <a:lnTo>
                  <a:pt x="10706" y="52425"/>
                </a:lnTo>
                <a:lnTo>
                  <a:pt x="66865" y="3733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object 3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69939" y="4828804"/>
            <a:ext cx="77647" cy="74879"/>
          </a:xfrm>
          <a:prstGeom prst="rect">
            <a:avLst/>
          </a:prstGeom>
        </p:spPr>
      </p:pic>
      <p:sp>
        <p:nvSpPr>
          <p:cNvPr id="39" name="object 39"/>
          <p:cNvSpPr/>
          <p:nvPr/>
        </p:nvSpPr>
        <p:spPr>
          <a:xfrm>
            <a:off x="7456281" y="605857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66" y="0"/>
                </a:moveTo>
                <a:lnTo>
                  <a:pt x="0" y="48640"/>
                </a:lnTo>
                <a:lnTo>
                  <a:pt x="48107" y="89725"/>
                </a:lnTo>
                <a:lnTo>
                  <a:pt x="56121" y="26200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343588" y="5952556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869"/>
                </a:lnTo>
                <a:lnTo>
                  <a:pt x="10668" y="52412"/>
                </a:lnTo>
                <a:lnTo>
                  <a:pt x="66890" y="3810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836931" y="5205448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159" y="0"/>
                </a:moveTo>
                <a:lnTo>
                  <a:pt x="12090" y="0"/>
                </a:lnTo>
                <a:lnTo>
                  <a:pt x="0" y="56184"/>
                </a:lnTo>
                <a:lnTo>
                  <a:pt x="28041" y="123571"/>
                </a:lnTo>
                <a:lnTo>
                  <a:pt x="56159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747300" y="5373912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4">
                <a:moveTo>
                  <a:pt x="21437" y="0"/>
                </a:moveTo>
                <a:lnTo>
                  <a:pt x="0" y="52489"/>
                </a:lnTo>
                <a:lnTo>
                  <a:pt x="2679" y="71221"/>
                </a:lnTo>
                <a:lnTo>
                  <a:pt x="53505" y="11214"/>
                </a:lnTo>
                <a:lnTo>
                  <a:pt x="21437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846316" y="540386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881"/>
                </a:lnTo>
                <a:lnTo>
                  <a:pt x="10667" y="52400"/>
                </a:lnTo>
                <a:lnTo>
                  <a:pt x="66878" y="3810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" name="object 4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693803" y="5197964"/>
            <a:ext cx="77546" cy="74841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29608" y="7448895"/>
            <a:ext cx="77546" cy="74866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779949" y="5667683"/>
            <a:ext cx="77597" cy="74853"/>
          </a:xfrm>
          <a:prstGeom prst="rect">
            <a:avLst/>
          </a:prstGeom>
        </p:spPr>
      </p:pic>
      <p:sp>
        <p:nvSpPr>
          <p:cNvPr id="47" name="object 47"/>
          <p:cNvSpPr/>
          <p:nvPr/>
        </p:nvSpPr>
        <p:spPr>
          <a:xfrm>
            <a:off x="6760181" y="4495890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932"/>
                </a:lnTo>
                <a:lnTo>
                  <a:pt x="10718" y="52374"/>
                </a:lnTo>
                <a:lnTo>
                  <a:pt x="66928" y="3771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84222" y="454857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516" y="0"/>
                </a:moveTo>
                <a:lnTo>
                  <a:pt x="0" y="48679"/>
                </a:lnTo>
                <a:lnTo>
                  <a:pt x="48196" y="89877"/>
                </a:lnTo>
                <a:lnTo>
                  <a:pt x="56184" y="26289"/>
                </a:lnTo>
                <a:lnTo>
                  <a:pt x="4551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482277" y="6395173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40" y="0"/>
                </a:moveTo>
                <a:lnTo>
                  <a:pt x="0" y="48704"/>
                </a:lnTo>
                <a:lnTo>
                  <a:pt x="48183" y="89865"/>
                </a:lnTo>
                <a:lnTo>
                  <a:pt x="56134" y="26225"/>
                </a:lnTo>
                <a:lnTo>
                  <a:pt x="4544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456281" y="762621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66" y="0"/>
                </a:moveTo>
                <a:lnTo>
                  <a:pt x="0" y="48717"/>
                </a:lnTo>
                <a:lnTo>
                  <a:pt x="48107" y="89827"/>
                </a:lnTo>
                <a:lnTo>
                  <a:pt x="56121" y="26200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343588" y="7520278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907"/>
                </a:lnTo>
                <a:lnTo>
                  <a:pt x="10668" y="52387"/>
                </a:lnTo>
                <a:lnTo>
                  <a:pt x="66890" y="3670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437392" y="735713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66" y="0"/>
                </a:moveTo>
                <a:lnTo>
                  <a:pt x="0" y="48666"/>
                </a:lnTo>
                <a:lnTo>
                  <a:pt x="48209" y="89903"/>
                </a:lnTo>
                <a:lnTo>
                  <a:pt x="56184" y="26200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851530" y="7705382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27" y="0"/>
                </a:moveTo>
                <a:lnTo>
                  <a:pt x="0" y="48704"/>
                </a:lnTo>
                <a:lnTo>
                  <a:pt x="48145" y="89801"/>
                </a:lnTo>
                <a:lnTo>
                  <a:pt x="56146" y="26136"/>
                </a:lnTo>
                <a:lnTo>
                  <a:pt x="45427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630806" y="8923949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083" y="0"/>
                </a:moveTo>
                <a:lnTo>
                  <a:pt x="11925" y="0"/>
                </a:lnTo>
                <a:lnTo>
                  <a:pt x="0" y="56261"/>
                </a:lnTo>
                <a:lnTo>
                  <a:pt x="28067" y="123507"/>
                </a:lnTo>
                <a:lnTo>
                  <a:pt x="56083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482277" y="7962891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40" y="0"/>
                </a:moveTo>
                <a:lnTo>
                  <a:pt x="0" y="48742"/>
                </a:lnTo>
                <a:lnTo>
                  <a:pt x="48183" y="89776"/>
                </a:lnTo>
                <a:lnTo>
                  <a:pt x="56134" y="26250"/>
                </a:lnTo>
                <a:lnTo>
                  <a:pt x="4544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456281" y="9193860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66" y="0"/>
                </a:moveTo>
                <a:lnTo>
                  <a:pt x="0" y="48729"/>
                </a:lnTo>
                <a:lnTo>
                  <a:pt x="48107" y="89890"/>
                </a:lnTo>
                <a:lnTo>
                  <a:pt x="56121" y="26250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343588" y="908789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958"/>
                </a:lnTo>
                <a:lnTo>
                  <a:pt x="10668" y="52463"/>
                </a:lnTo>
                <a:lnTo>
                  <a:pt x="66890" y="3797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437392" y="8924803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66" y="0"/>
                </a:moveTo>
                <a:lnTo>
                  <a:pt x="0" y="48793"/>
                </a:lnTo>
                <a:lnTo>
                  <a:pt x="48209" y="89852"/>
                </a:lnTo>
                <a:lnTo>
                  <a:pt x="56184" y="26250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9" name="object 5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779949" y="8803019"/>
            <a:ext cx="77597" cy="74917"/>
          </a:xfrm>
          <a:prstGeom prst="rect">
            <a:avLst/>
          </a:prstGeom>
        </p:spPr>
      </p:pic>
      <p:sp>
        <p:nvSpPr>
          <p:cNvPr id="60" name="object 60"/>
          <p:cNvSpPr/>
          <p:nvPr/>
        </p:nvSpPr>
        <p:spPr>
          <a:xfrm>
            <a:off x="6910166" y="10523270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5" h="123825">
                <a:moveTo>
                  <a:pt x="56210" y="0"/>
                </a:moveTo>
                <a:lnTo>
                  <a:pt x="12052" y="0"/>
                </a:lnTo>
                <a:lnTo>
                  <a:pt x="0" y="56159"/>
                </a:lnTo>
                <a:lnTo>
                  <a:pt x="28143" y="123558"/>
                </a:lnTo>
                <a:lnTo>
                  <a:pt x="5621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494331" y="951081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554" y="0"/>
                </a:moveTo>
                <a:lnTo>
                  <a:pt x="0" y="48691"/>
                </a:lnTo>
                <a:lnTo>
                  <a:pt x="48145" y="89877"/>
                </a:lnTo>
                <a:lnTo>
                  <a:pt x="56235" y="26200"/>
                </a:lnTo>
                <a:lnTo>
                  <a:pt x="4555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355693" y="10635869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09" h="52704">
                <a:moveTo>
                  <a:pt x="0" y="0"/>
                </a:moveTo>
                <a:lnTo>
                  <a:pt x="0" y="44881"/>
                </a:lnTo>
                <a:lnTo>
                  <a:pt x="10680" y="52362"/>
                </a:lnTo>
                <a:lnTo>
                  <a:pt x="66890" y="3721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449447" y="1047270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529" y="0"/>
                </a:moveTo>
                <a:lnTo>
                  <a:pt x="0" y="48628"/>
                </a:lnTo>
                <a:lnTo>
                  <a:pt x="48209" y="89928"/>
                </a:lnTo>
                <a:lnTo>
                  <a:pt x="56286" y="26225"/>
                </a:lnTo>
                <a:lnTo>
                  <a:pt x="45529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4" name="object 6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792101" y="10350959"/>
            <a:ext cx="77660" cy="74803"/>
          </a:xfrm>
          <a:prstGeom prst="rect">
            <a:avLst/>
          </a:prstGeom>
        </p:spPr>
      </p:pic>
      <p:sp>
        <p:nvSpPr>
          <p:cNvPr id="65" name="object 65"/>
          <p:cNvSpPr/>
          <p:nvPr/>
        </p:nvSpPr>
        <p:spPr>
          <a:xfrm>
            <a:off x="6518925" y="293784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69">
                <a:moveTo>
                  <a:pt x="45554" y="0"/>
                </a:moveTo>
                <a:lnTo>
                  <a:pt x="0" y="48679"/>
                </a:lnTo>
                <a:lnTo>
                  <a:pt x="48145" y="89852"/>
                </a:lnTo>
                <a:lnTo>
                  <a:pt x="56184" y="26238"/>
                </a:lnTo>
                <a:lnTo>
                  <a:pt x="4555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406206" y="283187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5">
                <a:moveTo>
                  <a:pt x="0" y="0"/>
                </a:moveTo>
                <a:lnTo>
                  <a:pt x="0" y="44907"/>
                </a:lnTo>
                <a:lnTo>
                  <a:pt x="10706" y="52362"/>
                </a:lnTo>
                <a:lnTo>
                  <a:pt x="66916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500060" y="266876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69">
                <a:moveTo>
                  <a:pt x="45466" y="0"/>
                </a:moveTo>
                <a:lnTo>
                  <a:pt x="0" y="48679"/>
                </a:lnTo>
                <a:lnTo>
                  <a:pt x="48158" y="89776"/>
                </a:lnTo>
                <a:lnTo>
                  <a:pt x="56184" y="26212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364968" y="460543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919"/>
                </a:lnTo>
                <a:lnTo>
                  <a:pt x="10731" y="52476"/>
                </a:lnTo>
                <a:lnTo>
                  <a:pt x="66941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544919" y="3274471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40" y="0"/>
                </a:moveTo>
                <a:lnTo>
                  <a:pt x="0" y="48691"/>
                </a:lnTo>
                <a:lnTo>
                  <a:pt x="48260" y="89890"/>
                </a:lnTo>
                <a:lnTo>
                  <a:pt x="56184" y="26301"/>
                </a:lnTo>
                <a:lnTo>
                  <a:pt x="4544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500060" y="4236428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5" h="90170">
                <a:moveTo>
                  <a:pt x="45466" y="0"/>
                </a:moveTo>
                <a:lnTo>
                  <a:pt x="0" y="48704"/>
                </a:lnTo>
                <a:lnTo>
                  <a:pt x="48158" y="89890"/>
                </a:lnTo>
                <a:lnTo>
                  <a:pt x="56184" y="26250"/>
                </a:lnTo>
                <a:lnTo>
                  <a:pt x="4546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248836" y="4490223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210" y="0"/>
                </a:moveTo>
                <a:lnTo>
                  <a:pt x="12064" y="0"/>
                </a:lnTo>
                <a:lnTo>
                  <a:pt x="0" y="56273"/>
                </a:lnTo>
                <a:lnTo>
                  <a:pt x="28168" y="123634"/>
                </a:lnTo>
                <a:lnTo>
                  <a:pt x="5621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990444" y="147903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222" y="0"/>
                </a:moveTo>
                <a:lnTo>
                  <a:pt x="12039" y="0"/>
                </a:lnTo>
                <a:lnTo>
                  <a:pt x="0" y="56159"/>
                </a:lnTo>
                <a:lnTo>
                  <a:pt x="28155" y="123545"/>
                </a:lnTo>
                <a:lnTo>
                  <a:pt x="56222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900826" y="316437"/>
            <a:ext cx="53975" cy="71120"/>
          </a:xfrm>
          <a:custGeom>
            <a:avLst/>
            <a:gdLst/>
            <a:ahLst/>
            <a:cxnLst/>
            <a:rect l="l" t="t" r="r" b="b"/>
            <a:pathLst>
              <a:path w="53975" h="71120">
                <a:moveTo>
                  <a:pt x="21424" y="0"/>
                </a:moveTo>
                <a:lnTo>
                  <a:pt x="0" y="52349"/>
                </a:lnTo>
                <a:lnTo>
                  <a:pt x="2679" y="71056"/>
                </a:lnTo>
                <a:lnTo>
                  <a:pt x="53505" y="11163"/>
                </a:lnTo>
                <a:lnTo>
                  <a:pt x="2142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999856" y="346277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5021"/>
                </a:lnTo>
                <a:lnTo>
                  <a:pt x="10591" y="52527"/>
                </a:lnTo>
                <a:lnTo>
                  <a:pt x="66865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5" name="object 7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847264" y="140449"/>
            <a:ext cx="77711" cy="74853"/>
          </a:xfrm>
          <a:prstGeom prst="rect">
            <a:avLst/>
          </a:prstGeom>
        </p:spPr>
      </p:pic>
      <p:sp>
        <p:nvSpPr>
          <p:cNvPr id="76" name="object 76"/>
          <p:cNvSpPr/>
          <p:nvPr/>
        </p:nvSpPr>
        <p:spPr>
          <a:xfrm>
            <a:off x="5133607" y="72841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567" y="0"/>
                </a:moveTo>
                <a:lnTo>
                  <a:pt x="0" y="48768"/>
                </a:lnTo>
                <a:lnTo>
                  <a:pt x="48323" y="89839"/>
                </a:lnTo>
                <a:lnTo>
                  <a:pt x="56299" y="26250"/>
                </a:lnTo>
                <a:lnTo>
                  <a:pt x="45567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533521" y="1370153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69">
                <a:moveTo>
                  <a:pt x="45504" y="0"/>
                </a:moveTo>
                <a:lnTo>
                  <a:pt x="0" y="48679"/>
                </a:lnTo>
                <a:lnTo>
                  <a:pt x="48183" y="89903"/>
                </a:lnTo>
                <a:lnTo>
                  <a:pt x="56222" y="26161"/>
                </a:lnTo>
                <a:lnTo>
                  <a:pt x="4550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420889" y="1264161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5">
                <a:moveTo>
                  <a:pt x="0" y="0"/>
                </a:moveTo>
                <a:lnTo>
                  <a:pt x="0" y="44932"/>
                </a:lnTo>
                <a:lnTo>
                  <a:pt x="10706" y="52400"/>
                </a:lnTo>
                <a:lnTo>
                  <a:pt x="66941" y="3771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914230" y="517083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273" y="0"/>
                </a:moveTo>
                <a:lnTo>
                  <a:pt x="12090" y="0"/>
                </a:lnTo>
                <a:lnTo>
                  <a:pt x="0" y="56248"/>
                </a:lnTo>
                <a:lnTo>
                  <a:pt x="28130" y="123571"/>
                </a:lnTo>
                <a:lnTo>
                  <a:pt x="56273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824663" y="685504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4">
                <a:moveTo>
                  <a:pt x="21348" y="0"/>
                </a:moveTo>
                <a:lnTo>
                  <a:pt x="0" y="52489"/>
                </a:lnTo>
                <a:lnTo>
                  <a:pt x="2628" y="71145"/>
                </a:lnTo>
                <a:lnTo>
                  <a:pt x="53530" y="11214"/>
                </a:lnTo>
                <a:lnTo>
                  <a:pt x="21348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923618" y="715495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881"/>
                </a:lnTo>
                <a:lnTo>
                  <a:pt x="10731" y="52425"/>
                </a:lnTo>
                <a:lnTo>
                  <a:pt x="66916" y="3733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2" name="object 8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771166" y="509560"/>
            <a:ext cx="77597" cy="74853"/>
          </a:xfrm>
          <a:prstGeom prst="rect">
            <a:avLst/>
          </a:prstGeom>
        </p:spPr>
      </p:pic>
      <p:pic>
        <p:nvPicPr>
          <p:cNvPr id="83" name="object 8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906910" y="2760531"/>
            <a:ext cx="77597" cy="74930"/>
          </a:xfrm>
          <a:prstGeom prst="rect">
            <a:avLst/>
          </a:prstGeom>
        </p:spPr>
      </p:pic>
      <p:pic>
        <p:nvPicPr>
          <p:cNvPr id="84" name="object 8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57338" y="979314"/>
            <a:ext cx="77546" cy="74790"/>
          </a:xfrm>
          <a:prstGeom prst="rect">
            <a:avLst/>
          </a:prstGeom>
        </p:spPr>
      </p:pic>
      <p:sp>
        <p:nvSpPr>
          <p:cNvPr id="85" name="object 85"/>
          <p:cNvSpPr/>
          <p:nvPr/>
        </p:nvSpPr>
        <p:spPr>
          <a:xfrm>
            <a:off x="4639271" y="3128293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5">
                <a:moveTo>
                  <a:pt x="21462" y="0"/>
                </a:moveTo>
                <a:lnTo>
                  <a:pt x="0" y="52476"/>
                </a:lnTo>
                <a:lnTo>
                  <a:pt x="2730" y="71183"/>
                </a:lnTo>
                <a:lnTo>
                  <a:pt x="53581" y="11277"/>
                </a:lnTo>
                <a:lnTo>
                  <a:pt x="21462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672995" y="2775549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184" y="0"/>
                </a:moveTo>
                <a:lnTo>
                  <a:pt x="12039" y="0"/>
                </a:lnTo>
                <a:lnTo>
                  <a:pt x="0" y="56159"/>
                </a:lnTo>
                <a:lnTo>
                  <a:pt x="28066" y="123545"/>
                </a:lnTo>
                <a:lnTo>
                  <a:pt x="5618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7" name="object 8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57338" y="2547057"/>
            <a:ext cx="77546" cy="74726"/>
          </a:xfrm>
          <a:prstGeom prst="rect">
            <a:avLst/>
          </a:prstGeom>
        </p:spPr>
      </p:pic>
      <p:pic>
        <p:nvPicPr>
          <p:cNvPr id="88" name="object 8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707654" y="2451666"/>
            <a:ext cx="77571" cy="74879"/>
          </a:xfrm>
          <a:prstGeom prst="rect">
            <a:avLst/>
          </a:prstGeom>
        </p:spPr>
      </p:pic>
      <p:sp>
        <p:nvSpPr>
          <p:cNvPr id="89" name="object 89"/>
          <p:cNvSpPr/>
          <p:nvPr/>
        </p:nvSpPr>
        <p:spPr>
          <a:xfrm>
            <a:off x="4928832" y="3016877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69">
                <a:moveTo>
                  <a:pt x="45491" y="0"/>
                </a:moveTo>
                <a:lnTo>
                  <a:pt x="0" y="48831"/>
                </a:lnTo>
                <a:lnTo>
                  <a:pt x="48209" y="89941"/>
                </a:lnTo>
                <a:lnTo>
                  <a:pt x="56184" y="26314"/>
                </a:lnTo>
                <a:lnTo>
                  <a:pt x="45491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379639" y="460543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919"/>
                </a:lnTo>
                <a:lnTo>
                  <a:pt x="10693" y="52476"/>
                </a:lnTo>
                <a:lnTo>
                  <a:pt x="66903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784466" y="2889756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184" y="0"/>
                </a:moveTo>
                <a:lnTo>
                  <a:pt x="12001" y="0"/>
                </a:lnTo>
                <a:lnTo>
                  <a:pt x="0" y="56210"/>
                </a:lnTo>
                <a:lnTo>
                  <a:pt x="28092" y="123545"/>
                </a:lnTo>
                <a:lnTo>
                  <a:pt x="5618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067587" y="4495506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146" y="0"/>
                </a:moveTo>
                <a:lnTo>
                  <a:pt x="12039" y="0"/>
                </a:lnTo>
                <a:lnTo>
                  <a:pt x="0" y="56311"/>
                </a:lnTo>
                <a:lnTo>
                  <a:pt x="28054" y="123621"/>
                </a:lnTo>
                <a:lnTo>
                  <a:pt x="5614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533521" y="4505589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504" y="0"/>
                </a:moveTo>
                <a:lnTo>
                  <a:pt x="0" y="48691"/>
                </a:lnTo>
                <a:lnTo>
                  <a:pt x="48183" y="89801"/>
                </a:lnTo>
                <a:lnTo>
                  <a:pt x="56222" y="26149"/>
                </a:lnTo>
                <a:lnTo>
                  <a:pt x="4550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420889" y="4399625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919"/>
                </a:lnTo>
                <a:lnTo>
                  <a:pt x="10706" y="52336"/>
                </a:lnTo>
                <a:lnTo>
                  <a:pt x="66941" y="3657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514669" y="4236428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605" y="0"/>
                </a:moveTo>
                <a:lnTo>
                  <a:pt x="0" y="48704"/>
                </a:lnTo>
                <a:lnTo>
                  <a:pt x="48234" y="89890"/>
                </a:lnTo>
                <a:lnTo>
                  <a:pt x="56248" y="26250"/>
                </a:lnTo>
                <a:lnTo>
                  <a:pt x="45605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263547" y="4490223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083" y="0"/>
                </a:moveTo>
                <a:lnTo>
                  <a:pt x="11988" y="0"/>
                </a:lnTo>
                <a:lnTo>
                  <a:pt x="0" y="56273"/>
                </a:lnTo>
                <a:lnTo>
                  <a:pt x="28092" y="123634"/>
                </a:lnTo>
                <a:lnTo>
                  <a:pt x="56083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559554" y="482743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554" y="0"/>
                </a:moveTo>
                <a:lnTo>
                  <a:pt x="0" y="48704"/>
                </a:lnTo>
                <a:lnTo>
                  <a:pt x="48145" y="89852"/>
                </a:lnTo>
                <a:lnTo>
                  <a:pt x="56210" y="26238"/>
                </a:lnTo>
                <a:lnTo>
                  <a:pt x="4555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990444" y="4836341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222" y="0"/>
                </a:moveTo>
                <a:lnTo>
                  <a:pt x="12039" y="0"/>
                </a:lnTo>
                <a:lnTo>
                  <a:pt x="0" y="56095"/>
                </a:lnTo>
                <a:lnTo>
                  <a:pt x="28155" y="123545"/>
                </a:lnTo>
                <a:lnTo>
                  <a:pt x="56222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900826" y="5004732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4">
                <a:moveTo>
                  <a:pt x="21424" y="0"/>
                </a:moveTo>
                <a:lnTo>
                  <a:pt x="0" y="52425"/>
                </a:lnTo>
                <a:lnTo>
                  <a:pt x="2679" y="71196"/>
                </a:lnTo>
                <a:lnTo>
                  <a:pt x="53505" y="11239"/>
                </a:lnTo>
                <a:lnTo>
                  <a:pt x="2142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999856" y="5034760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919"/>
                </a:lnTo>
                <a:lnTo>
                  <a:pt x="10591" y="52425"/>
                </a:lnTo>
                <a:lnTo>
                  <a:pt x="66865" y="3733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1" name="object 10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847264" y="4828804"/>
            <a:ext cx="77711" cy="74879"/>
          </a:xfrm>
          <a:prstGeom prst="rect">
            <a:avLst/>
          </a:prstGeom>
        </p:spPr>
      </p:pic>
      <p:sp>
        <p:nvSpPr>
          <p:cNvPr id="102" name="object 102"/>
          <p:cNvSpPr/>
          <p:nvPr/>
        </p:nvSpPr>
        <p:spPr>
          <a:xfrm>
            <a:off x="4914230" y="5205448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273" y="0"/>
                </a:moveTo>
                <a:lnTo>
                  <a:pt x="12090" y="0"/>
                </a:lnTo>
                <a:lnTo>
                  <a:pt x="0" y="56184"/>
                </a:lnTo>
                <a:lnTo>
                  <a:pt x="28130" y="123571"/>
                </a:lnTo>
                <a:lnTo>
                  <a:pt x="56273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824663" y="5373912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4">
                <a:moveTo>
                  <a:pt x="21348" y="0"/>
                </a:moveTo>
                <a:lnTo>
                  <a:pt x="0" y="52489"/>
                </a:lnTo>
                <a:lnTo>
                  <a:pt x="2628" y="71221"/>
                </a:lnTo>
                <a:lnTo>
                  <a:pt x="53530" y="11214"/>
                </a:lnTo>
                <a:lnTo>
                  <a:pt x="21348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923618" y="540386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881"/>
                </a:lnTo>
                <a:lnTo>
                  <a:pt x="10731" y="52400"/>
                </a:lnTo>
                <a:lnTo>
                  <a:pt x="66916" y="3810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5" name="object 10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771166" y="5197964"/>
            <a:ext cx="77597" cy="74841"/>
          </a:xfrm>
          <a:prstGeom prst="rect">
            <a:avLst/>
          </a:prstGeom>
        </p:spPr>
      </p:pic>
      <p:pic>
        <p:nvPicPr>
          <p:cNvPr id="106" name="object 10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906910" y="7448895"/>
            <a:ext cx="77597" cy="74866"/>
          </a:xfrm>
          <a:prstGeom prst="rect">
            <a:avLst/>
          </a:prstGeom>
        </p:spPr>
      </p:pic>
      <p:pic>
        <p:nvPicPr>
          <p:cNvPr id="107" name="object 10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857338" y="5667683"/>
            <a:ext cx="77546" cy="74853"/>
          </a:xfrm>
          <a:prstGeom prst="rect">
            <a:avLst/>
          </a:prstGeom>
        </p:spPr>
      </p:pic>
      <p:sp>
        <p:nvSpPr>
          <p:cNvPr id="108" name="object 108"/>
          <p:cNvSpPr/>
          <p:nvPr/>
        </p:nvSpPr>
        <p:spPr>
          <a:xfrm>
            <a:off x="4837560" y="4495890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932"/>
                </a:lnTo>
                <a:lnTo>
                  <a:pt x="10731" y="52374"/>
                </a:lnTo>
                <a:lnTo>
                  <a:pt x="66827" y="3771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961574" y="454857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529" y="0"/>
                </a:moveTo>
                <a:lnTo>
                  <a:pt x="0" y="48679"/>
                </a:lnTo>
                <a:lnTo>
                  <a:pt x="48209" y="89877"/>
                </a:lnTo>
                <a:lnTo>
                  <a:pt x="56159" y="26289"/>
                </a:lnTo>
                <a:lnTo>
                  <a:pt x="45529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533521" y="762621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504" y="0"/>
                </a:moveTo>
                <a:lnTo>
                  <a:pt x="0" y="48717"/>
                </a:lnTo>
                <a:lnTo>
                  <a:pt x="48183" y="89827"/>
                </a:lnTo>
                <a:lnTo>
                  <a:pt x="56222" y="26200"/>
                </a:lnTo>
                <a:lnTo>
                  <a:pt x="4550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420889" y="7520278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907"/>
                </a:lnTo>
                <a:lnTo>
                  <a:pt x="10706" y="52387"/>
                </a:lnTo>
                <a:lnTo>
                  <a:pt x="66941" y="3670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928832" y="7705382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491" y="0"/>
                </a:moveTo>
                <a:lnTo>
                  <a:pt x="0" y="48704"/>
                </a:lnTo>
                <a:lnTo>
                  <a:pt x="48209" y="89801"/>
                </a:lnTo>
                <a:lnTo>
                  <a:pt x="56184" y="26136"/>
                </a:lnTo>
                <a:lnTo>
                  <a:pt x="45491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708056" y="8923949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184" y="0"/>
                </a:moveTo>
                <a:lnTo>
                  <a:pt x="12001" y="0"/>
                </a:lnTo>
                <a:lnTo>
                  <a:pt x="0" y="56261"/>
                </a:lnTo>
                <a:lnTo>
                  <a:pt x="28092" y="123507"/>
                </a:lnTo>
                <a:lnTo>
                  <a:pt x="5618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559554" y="7962891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554" y="0"/>
                </a:moveTo>
                <a:lnTo>
                  <a:pt x="0" y="48742"/>
                </a:lnTo>
                <a:lnTo>
                  <a:pt x="48145" y="89776"/>
                </a:lnTo>
                <a:lnTo>
                  <a:pt x="56210" y="26250"/>
                </a:lnTo>
                <a:lnTo>
                  <a:pt x="45554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514669" y="8924803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605" y="0"/>
                </a:moveTo>
                <a:lnTo>
                  <a:pt x="0" y="48793"/>
                </a:lnTo>
                <a:lnTo>
                  <a:pt x="48234" y="89852"/>
                </a:lnTo>
                <a:lnTo>
                  <a:pt x="56248" y="26250"/>
                </a:lnTo>
                <a:lnTo>
                  <a:pt x="45605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6" name="object 1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857338" y="8803019"/>
            <a:ext cx="77546" cy="74917"/>
          </a:xfrm>
          <a:prstGeom prst="rect">
            <a:avLst/>
          </a:prstGeom>
        </p:spPr>
      </p:pic>
      <p:sp>
        <p:nvSpPr>
          <p:cNvPr id="117" name="object 117"/>
          <p:cNvSpPr/>
          <p:nvPr/>
        </p:nvSpPr>
        <p:spPr>
          <a:xfrm>
            <a:off x="4987492" y="10523270"/>
            <a:ext cx="56515" cy="123825"/>
          </a:xfrm>
          <a:custGeom>
            <a:avLst/>
            <a:gdLst/>
            <a:ahLst/>
            <a:cxnLst/>
            <a:rect l="l" t="t" r="r" b="b"/>
            <a:pathLst>
              <a:path w="56514" h="123825">
                <a:moveTo>
                  <a:pt x="56210" y="0"/>
                </a:moveTo>
                <a:lnTo>
                  <a:pt x="12026" y="0"/>
                </a:lnTo>
                <a:lnTo>
                  <a:pt x="0" y="56159"/>
                </a:lnTo>
                <a:lnTo>
                  <a:pt x="28117" y="123558"/>
                </a:lnTo>
                <a:lnTo>
                  <a:pt x="5621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571695" y="951081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516" y="0"/>
                </a:moveTo>
                <a:lnTo>
                  <a:pt x="0" y="48691"/>
                </a:lnTo>
                <a:lnTo>
                  <a:pt x="48196" y="89877"/>
                </a:lnTo>
                <a:lnTo>
                  <a:pt x="56172" y="26200"/>
                </a:lnTo>
                <a:lnTo>
                  <a:pt x="45516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432993" y="10635869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881"/>
                </a:lnTo>
                <a:lnTo>
                  <a:pt x="10769" y="52362"/>
                </a:lnTo>
                <a:lnTo>
                  <a:pt x="66941" y="3721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526860" y="1047270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389" y="0"/>
                </a:moveTo>
                <a:lnTo>
                  <a:pt x="0" y="48628"/>
                </a:lnTo>
                <a:lnTo>
                  <a:pt x="48145" y="89928"/>
                </a:lnTo>
                <a:lnTo>
                  <a:pt x="56134" y="26225"/>
                </a:lnTo>
                <a:lnTo>
                  <a:pt x="45389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1" name="object 12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869415" y="10350959"/>
            <a:ext cx="77660" cy="74803"/>
          </a:xfrm>
          <a:prstGeom prst="rect">
            <a:avLst/>
          </a:prstGeom>
        </p:spPr>
      </p:pic>
      <p:sp>
        <p:nvSpPr>
          <p:cNvPr id="122" name="object 122"/>
          <p:cNvSpPr/>
          <p:nvPr/>
        </p:nvSpPr>
        <p:spPr>
          <a:xfrm>
            <a:off x="4596226" y="2937846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69">
                <a:moveTo>
                  <a:pt x="45529" y="0"/>
                </a:moveTo>
                <a:lnTo>
                  <a:pt x="0" y="48679"/>
                </a:lnTo>
                <a:lnTo>
                  <a:pt x="48183" y="89852"/>
                </a:lnTo>
                <a:lnTo>
                  <a:pt x="56184" y="26238"/>
                </a:lnTo>
                <a:lnTo>
                  <a:pt x="45529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483621" y="283187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5">
                <a:moveTo>
                  <a:pt x="0" y="0"/>
                </a:moveTo>
                <a:lnTo>
                  <a:pt x="0" y="44907"/>
                </a:lnTo>
                <a:lnTo>
                  <a:pt x="10706" y="52362"/>
                </a:lnTo>
                <a:lnTo>
                  <a:pt x="66865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577449" y="2668765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69">
                <a:moveTo>
                  <a:pt x="45389" y="0"/>
                </a:moveTo>
                <a:lnTo>
                  <a:pt x="0" y="48679"/>
                </a:lnTo>
                <a:lnTo>
                  <a:pt x="48120" y="89776"/>
                </a:lnTo>
                <a:lnTo>
                  <a:pt x="56095" y="26212"/>
                </a:lnTo>
                <a:lnTo>
                  <a:pt x="45389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442305" y="4605434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4">
                <a:moveTo>
                  <a:pt x="0" y="0"/>
                </a:moveTo>
                <a:lnTo>
                  <a:pt x="0" y="44919"/>
                </a:lnTo>
                <a:lnTo>
                  <a:pt x="10680" y="52476"/>
                </a:lnTo>
                <a:lnTo>
                  <a:pt x="66967" y="3746"/>
                </a:lnTo>
                <a:lnTo>
                  <a:pt x="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622234" y="3274471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580" y="0"/>
                </a:moveTo>
                <a:lnTo>
                  <a:pt x="0" y="48691"/>
                </a:lnTo>
                <a:lnTo>
                  <a:pt x="48221" y="89890"/>
                </a:lnTo>
                <a:lnTo>
                  <a:pt x="56235" y="26301"/>
                </a:lnTo>
                <a:lnTo>
                  <a:pt x="45580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577449" y="4236428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70">
                <a:moveTo>
                  <a:pt x="45389" y="0"/>
                </a:moveTo>
                <a:lnTo>
                  <a:pt x="0" y="48704"/>
                </a:lnTo>
                <a:lnTo>
                  <a:pt x="48120" y="89890"/>
                </a:lnTo>
                <a:lnTo>
                  <a:pt x="56095" y="26250"/>
                </a:lnTo>
                <a:lnTo>
                  <a:pt x="45389" y="0"/>
                </a:lnTo>
                <a:close/>
              </a:path>
            </a:pathLst>
          </a:custGeom>
          <a:solidFill>
            <a:srgbClr val="726658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8" name="object 128"/>
          <p:cNvGrpSpPr/>
          <p:nvPr/>
        </p:nvGrpSpPr>
        <p:grpSpPr>
          <a:xfrm>
            <a:off x="0" y="0"/>
            <a:ext cx="7560309" cy="10692130"/>
            <a:chOff x="0" y="0"/>
            <a:chExt cx="7560309" cy="10692130"/>
          </a:xfrm>
        </p:grpSpPr>
        <p:sp>
          <p:nvSpPr>
            <p:cNvPr id="129" name="object 129"/>
            <p:cNvSpPr/>
            <p:nvPr/>
          </p:nvSpPr>
          <p:spPr>
            <a:xfrm>
              <a:off x="4326187" y="4490223"/>
              <a:ext cx="56515" cy="123825"/>
            </a:xfrm>
            <a:custGeom>
              <a:avLst/>
              <a:gdLst/>
              <a:ahLst/>
              <a:cxnLst/>
              <a:rect l="l" t="t" r="r" b="b"/>
              <a:pathLst>
                <a:path w="56514" h="123825">
                  <a:moveTo>
                    <a:pt x="56210" y="0"/>
                  </a:moveTo>
                  <a:lnTo>
                    <a:pt x="12014" y="0"/>
                  </a:lnTo>
                  <a:lnTo>
                    <a:pt x="0" y="56273"/>
                  </a:lnTo>
                  <a:lnTo>
                    <a:pt x="28130" y="123634"/>
                  </a:lnTo>
                  <a:lnTo>
                    <a:pt x="56210" y="0"/>
                  </a:lnTo>
                  <a:close/>
                </a:path>
              </a:pathLst>
            </a:custGeom>
            <a:solidFill>
              <a:srgbClr val="726658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1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3126" y="0"/>
              <a:ext cx="7536007" cy="10688230"/>
            </a:xfrm>
            <a:prstGeom prst="rect">
              <a:avLst/>
            </a:prstGeom>
          </p:spPr>
        </p:pic>
        <p:sp>
          <p:nvSpPr>
            <p:cNvPr id="131" name="object 131"/>
            <p:cNvSpPr/>
            <p:nvPr/>
          </p:nvSpPr>
          <p:spPr>
            <a:xfrm>
              <a:off x="1844814" y="4996967"/>
              <a:ext cx="133985" cy="5617210"/>
            </a:xfrm>
            <a:custGeom>
              <a:avLst/>
              <a:gdLst/>
              <a:ahLst/>
              <a:cxnLst/>
              <a:rect l="l" t="t" r="r" b="b"/>
              <a:pathLst>
                <a:path w="133985" h="5617209">
                  <a:moveTo>
                    <a:pt x="56159" y="4274693"/>
                  </a:moveTo>
                  <a:lnTo>
                    <a:pt x="11988" y="4274693"/>
                  </a:lnTo>
                  <a:lnTo>
                    <a:pt x="0" y="4330827"/>
                  </a:lnTo>
                  <a:lnTo>
                    <a:pt x="28041" y="4398315"/>
                  </a:lnTo>
                  <a:lnTo>
                    <a:pt x="56159" y="4274693"/>
                  </a:lnTo>
                  <a:close/>
                </a:path>
                <a:path w="133985" h="5617209">
                  <a:moveTo>
                    <a:pt x="80746" y="5568543"/>
                  </a:moveTo>
                  <a:lnTo>
                    <a:pt x="13804" y="5564797"/>
                  </a:lnTo>
                  <a:lnTo>
                    <a:pt x="13804" y="5609869"/>
                  </a:lnTo>
                  <a:lnTo>
                    <a:pt x="24523" y="5617197"/>
                  </a:lnTo>
                  <a:lnTo>
                    <a:pt x="80746" y="5568543"/>
                  </a:lnTo>
                  <a:close/>
                </a:path>
                <a:path w="133985" h="5617209">
                  <a:moveTo>
                    <a:pt x="133578" y="0"/>
                  </a:moveTo>
                  <a:lnTo>
                    <a:pt x="89395" y="0"/>
                  </a:lnTo>
                  <a:lnTo>
                    <a:pt x="77304" y="56134"/>
                  </a:lnTo>
                  <a:lnTo>
                    <a:pt x="105448" y="123532"/>
                  </a:lnTo>
                  <a:lnTo>
                    <a:pt x="133578" y="0"/>
                  </a:lnTo>
                  <a:close/>
                </a:path>
              </a:pathLst>
            </a:custGeom>
            <a:solidFill>
              <a:srgbClr val="726658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79051" y="4989507"/>
              <a:ext cx="77558" cy="74815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856131" y="4500715"/>
              <a:ext cx="77609" cy="74866"/>
            </a:xfrm>
            <a:prstGeom prst="rect">
              <a:avLst/>
            </a:prstGeom>
          </p:spPr>
        </p:pic>
        <p:sp>
          <p:nvSpPr>
            <p:cNvPr id="134" name="object 134"/>
            <p:cNvSpPr/>
            <p:nvPr/>
          </p:nvSpPr>
          <p:spPr>
            <a:xfrm>
              <a:off x="2005507" y="8999702"/>
              <a:ext cx="166370" cy="251460"/>
            </a:xfrm>
            <a:custGeom>
              <a:avLst/>
              <a:gdLst/>
              <a:ahLst/>
              <a:cxnLst/>
              <a:rect l="l" t="t" r="r" b="b"/>
              <a:pathLst>
                <a:path w="166369" h="251459">
                  <a:moveTo>
                    <a:pt x="53568" y="179806"/>
                  </a:moveTo>
                  <a:lnTo>
                    <a:pt x="21374" y="168592"/>
                  </a:lnTo>
                  <a:lnTo>
                    <a:pt x="0" y="221107"/>
                  </a:lnTo>
                  <a:lnTo>
                    <a:pt x="2705" y="239750"/>
                  </a:lnTo>
                  <a:lnTo>
                    <a:pt x="53568" y="179806"/>
                  </a:lnTo>
                  <a:close/>
                </a:path>
                <a:path w="166369" h="251459">
                  <a:moveTo>
                    <a:pt x="145834" y="0"/>
                  </a:moveTo>
                  <a:lnTo>
                    <a:pt x="101650" y="0"/>
                  </a:lnTo>
                  <a:lnTo>
                    <a:pt x="89598" y="56273"/>
                  </a:lnTo>
                  <a:lnTo>
                    <a:pt x="117767" y="123558"/>
                  </a:lnTo>
                  <a:lnTo>
                    <a:pt x="145834" y="0"/>
                  </a:lnTo>
                  <a:close/>
                </a:path>
                <a:path w="166369" h="251459">
                  <a:moveTo>
                    <a:pt x="165823" y="202272"/>
                  </a:moveTo>
                  <a:lnTo>
                    <a:pt x="99034" y="198577"/>
                  </a:lnTo>
                  <a:lnTo>
                    <a:pt x="99034" y="243459"/>
                  </a:lnTo>
                  <a:lnTo>
                    <a:pt x="109740" y="250926"/>
                  </a:lnTo>
                  <a:lnTo>
                    <a:pt x="165823" y="202272"/>
                  </a:lnTo>
                  <a:close/>
                </a:path>
              </a:pathLst>
            </a:custGeom>
            <a:solidFill>
              <a:srgbClr val="726658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5" name="object 1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951963" y="8992317"/>
              <a:ext cx="77673" cy="74879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017896" y="10588932"/>
              <a:ext cx="77558" cy="74841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833030" y="3126009"/>
              <a:ext cx="75831" cy="75996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883056" y="7811268"/>
              <a:ext cx="77622" cy="74815"/>
            </a:xfrm>
            <a:prstGeom prst="rect">
              <a:avLst/>
            </a:prstGeom>
          </p:spPr>
        </p:pic>
        <p:sp>
          <p:nvSpPr>
            <p:cNvPr id="139" name="object 139"/>
            <p:cNvSpPr/>
            <p:nvPr/>
          </p:nvSpPr>
          <p:spPr>
            <a:xfrm>
              <a:off x="1800364" y="12"/>
              <a:ext cx="1378585" cy="3634104"/>
            </a:xfrm>
            <a:custGeom>
              <a:avLst/>
              <a:gdLst/>
              <a:ahLst/>
              <a:cxnLst/>
              <a:rect l="l" t="t" r="r" b="b"/>
              <a:pathLst>
                <a:path w="1378585" h="3634104">
                  <a:moveTo>
                    <a:pt x="56070" y="2386203"/>
                  </a:moveTo>
                  <a:lnTo>
                    <a:pt x="12014" y="2386203"/>
                  </a:lnTo>
                  <a:lnTo>
                    <a:pt x="0" y="2442438"/>
                  </a:lnTo>
                  <a:lnTo>
                    <a:pt x="28067" y="2509774"/>
                  </a:lnTo>
                  <a:lnTo>
                    <a:pt x="56070" y="2386203"/>
                  </a:lnTo>
                  <a:close/>
                </a:path>
                <a:path w="1378585" h="3634104">
                  <a:moveTo>
                    <a:pt x="76238" y="3584841"/>
                  </a:moveTo>
                  <a:lnTo>
                    <a:pt x="9296" y="3581120"/>
                  </a:lnTo>
                  <a:lnTo>
                    <a:pt x="9296" y="3626066"/>
                  </a:lnTo>
                  <a:lnTo>
                    <a:pt x="19951" y="3633597"/>
                  </a:lnTo>
                  <a:lnTo>
                    <a:pt x="76238" y="3584841"/>
                  </a:lnTo>
                  <a:close/>
                </a:path>
                <a:path w="1378585" h="3634104">
                  <a:moveTo>
                    <a:pt x="124790" y="0"/>
                  </a:moveTo>
                  <a:lnTo>
                    <a:pt x="59194" y="0"/>
                  </a:lnTo>
                  <a:lnTo>
                    <a:pt x="59194" y="40043"/>
                  </a:lnTo>
                  <a:lnTo>
                    <a:pt x="69875" y="47536"/>
                  </a:lnTo>
                  <a:lnTo>
                    <a:pt x="124790" y="0"/>
                  </a:lnTo>
                  <a:close/>
                </a:path>
                <a:path w="1378585" h="3634104">
                  <a:moveTo>
                    <a:pt x="204635" y="3495002"/>
                  </a:moveTo>
                  <a:lnTo>
                    <a:pt x="193890" y="3468840"/>
                  </a:lnTo>
                  <a:lnTo>
                    <a:pt x="148463" y="3517481"/>
                  </a:lnTo>
                  <a:lnTo>
                    <a:pt x="196608" y="3558730"/>
                  </a:lnTo>
                  <a:lnTo>
                    <a:pt x="204635" y="3495002"/>
                  </a:lnTo>
                  <a:close/>
                </a:path>
                <a:path w="1378585" h="3634104">
                  <a:moveTo>
                    <a:pt x="1266024" y="327596"/>
                  </a:moveTo>
                  <a:lnTo>
                    <a:pt x="1233855" y="316433"/>
                  </a:lnTo>
                  <a:lnTo>
                    <a:pt x="1212430" y="368782"/>
                  </a:lnTo>
                  <a:lnTo>
                    <a:pt x="1215224" y="387489"/>
                  </a:lnTo>
                  <a:lnTo>
                    <a:pt x="1266024" y="327596"/>
                  </a:lnTo>
                  <a:close/>
                </a:path>
                <a:path w="1378585" h="3634104">
                  <a:moveTo>
                    <a:pt x="1358328" y="147891"/>
                  </a:moveTo>
                  <a:lnTo>
                    <a:pt x="1314183" y="147891"/>
                  </a:lnTo>
                  <a:lnTo>
                    <a:pt x="1302143" y="204050"/>
                  </a:lnTo>
                  <a:lnTo>
                    <a:pt x="1330185" y="271437"/>
                  </a:lnTo>
                  <a:lnTo>
                    <a:pt x="1358328" y="147891"/>
                  </a:lnTo>
                  <a:close/>
                </a:path>
                <a:path w="1378585" h="3634104">
                  <a:moveTo>
                    <a:pt x="1378381" y="350012"/>
                  </a:moveTo>
                  <a:lnTo>
                    <a:pt x="1311440" y="346265"/>
                  </a:lnTo>
                  <a:lnTo>
                    <a:pt x="1311440" y="391287"/>
                  </a:lnTo>
                  <a:lnTo>
                    <a:pt x="1322197" y="398792"/>
                  </a:lnTo>
                  <a:lnTo>
                    <a:pt x="1378381" y="350012"/>
                  </a:lnTo>
                  <a:close/>
                </a:path>
              </a:pathLst>
            </a:custGeom>
            <a:solidFill>
              <a:srgbClr val="726658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" name="object 14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959357" y="140449"/>
              <a:ext cx="77597" cy="74853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1090193" y="72846"/>
              <a:ext cx="2211705" cy="326390"/>
            </a:xfrm>
            <a:custGeom>
              <a:avLst/>
              <a:gdLst/>
              <a:ahLst/>
              <a:cxnLst/>
              <a:rect l="l" t="t" r="r" b="b"/>
              <a:pathLst>
                <a:path w="2211704" h="326390">
                  <a:moveTo>
                    <a:pt x="53479" y="254762"/>
                  </a:moveTo>
                  <a:lnTo>
                    <a:pt x="21399" y="243598"/>
                  </a:lnTo>
                  <a:lnTo>
                    <a:pt x="0" y="295948"/>
                  </a:lnTo>
                  <a:lnTo>
                    <a:pt x="2679" y="314655"/>
                  </a:lnTo>
                  <a:lnTo>
                    <a:pt x="53479" y="254762"/>
                  </a:lnTo>
                  <a:close/>
                </a:path>
                <a:path w="2211704" h="326390">
                  <a:moveTo>
                    <a:pt x="145796" y="75057"/>
                  </a:moveTo>
                  <a:lnTo>
                    <a:pt x="101625" y="75057"/>
                  </a:lnTo>
                  <a:lnTo>
                    <a:pt x="89623" y="131216"/>
                  </a:lnTo>
                  <a:lnTo>
                    <a:pt x="117716" y="198602"/>
                  </a:lnTo>
                  <a:lnTo>
                    <a:pt x="145796" y="75057"/>
                  </a:lnTo>
                  <a:close/>
                </a:path>
                <a:path w="2211704" h="326390">
                  <a:moveTo>
                    <a:pt x="165862" y="277177"/>
                  </a:moveTo>
                  <a:lnTo>
                    <a:pt x="98971" y="273431"/>
                  </a:lnTo>
                  <a:lnTo>
                    <a:pt x="98971" y="318452"/>
                  </a:lnTo>
                  <a:lnTo>
                    <a:pt x="109728" y="325958"/>
                  </a:lnTo>
                  <a:lnTo>
                    <a:pt x="165862" y="277177"/>
                  </a:lnTo>
                  <a:close/>
                </a:path>
                <a:path w="2211704" h="326390">
                  <a:moveTo>
                    <a:pt x="2211667" y="26250"/>
                  </a:moveTo>
                  <a:lnTo>
                    <a:pt x="2201062" y="0"/>
                  </a:lnTo>
                  <a:lnTo>
                    <a:pt x="2155583" y="48768"/>
                  </a:lnTo>
                  <a:lnTo>
                    <a:pt x="2203678" y="89839"/>
                  </a:lnTo>
                  <a:lnTo>
                    <a:pt x="2211667" y="26250"/>
                  </a:lnTo>
                  <a:close/>
                </a:path>
              </a:pathLst>
            </a:custGeom>
            <a:solidFill>
              <a:srgbClr val="726658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" name="object 14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36672" y="140449"/>
              <a:ext cx="77546" cy="74853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152882" y="72846"/>
              <a:ext cx="1226820" cy="326390"/>
            </a:xfrm>
            <a:custGeom>
              <a:avLst/>
              <a:gdLst/>
              <a:ahLst/>
              <a:cxnLst/>
              <a:rect l="l" t="t" r="r" b="b"/>
              <a:pathLst>
                <a:path w="1226820" h="326390">
                  <a:moveTo>
                    <a:pt x="53505" y="254762"/>
                  </a:moveTo>
                  <a:lnTo>
                    <a:pt x="21412" y="243598"/>
                  </a:lnTo>
                  <a:lnTo>
                    <a:pt x="0" y="295948"/>
                  </a:lnTo>
                  <a:lnTo>
                    <a:pt x="2654" y="314655"/>
                  </a:lnTo>
                  <a:lnTo>
                    <a:pt x="53505" y="254762"/>
                  </a:lnTo>
                  <a:close/>
                </a:path>
                <a:path w="1226820" h="326390">
                  <a:moveTo>
                    <a:pt x="145783" y="75057"/>
                  </a:moveTo>
                  <a:lnTo>
                    <a:pt x="101625" y="75057"/>
                  </a:lnTo>
                  <a:lnTo>
                    <a:pt x="89573" y="131216"/>
                  </a:lnTo>
                  <a:lnTo>
                    <a:pt x="117716" y="198602"/>
                  </a:lnTo>
                  <a:lnTo>
                    <a:pt x="145783" y="75057"/>
                  </a:lnTo>
                  <a:close/>
                </a:path>
                <a:path w="1226820" h="326390">
                  <a:moveTo>
                    <a:pt x="165849" y="277177"/>
                  </a:moveTo>
                  <a:lnTo>
                    <a:pt x="98971" y="273431"/>
                  </a:lnTo>
                  <a:lnTo>
                    <a:pt x="98971" y="318452"/>
                  </a:lnTo>
                  <a:lnTo>
                    <a:pt x="109664" y="325958"/>
                  </a:lnTo>
                  <a:lnTo>
                    <a:pt x="165849" y="277177"/>
                  </a:lnTo>
                  <a:close/>
                </a:path>
                <a:path w="1226820" h="326390">
                  <a:moveTo>
                    <a:pt x="1226337" y="26250"/>
                  </a:moveTo>
                  <a:lnTo>
                    <a:pt x="1215656" y="0"/>
                  </a:lnTo>
                  <a:lnTo>
                    <a:pt x="1170190" y="48768"/>
                  </a:lnTo>
                  <a:lnTo>
                    <a:pt x="1218272" y="89839"/>
                  </a:lnTo>
                  <a:lnTo>
                    <a:pt x="1226337" y="26250"/>
                  </a:lnTo>
                  <a:close/>
                </a:path>
              </a:pathLst>
            </a:custGeom>
            <a:solidFill>
              <a:srgbClr val="726658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14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9364" y="140449"/>
              <a:ext cx="77609" cy="74853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146583" y="0"/>
              <a:ext cx="7413625" cy="10692130"/>
            </a:xfrm>
            <a:custGeom>
              <a:avLst/>
              <a:gdLst/>
              <a:ahLst/>
              <a:cxnLst/>
              <a:rect l="l" t="t" r="r" b="b"/>
              <a:pathLst>
                <a:path w="7413625" h="10692130">
                  <a:moveTo>
                    <a:pt x="41160" y="0"/>
                  </a:moveTo>
                  <a:lnTo>
                    <a:pt x="0" y="0"/>
                  </a:lnTo>
                  <a:lnTo>
                    <a:pt x="0" y="10692003"/>
                  </a:lnTo>
                  <a:lnTo>
                    <a:pt x="41160" y="10692003"/>
                  </a:lnTo>
                  <a:lnTo>
                    <a:pt x="41160" y="0"/>
                  </a:lnTo>
                  <a:close/>
                </a:path>
                <a:path w="7413625" h="10692130">
                  <a:moveTo>
                    <a:pt x="166103" y="0"/>
                  </a:moveTo>
                  <a:lnTo>
                    <a:pt x="124942" y="0"/>
                  </a:lnTo>
                  <a:lnTo>
                    <a:pt x="124942" y="10692003"/>
                  </a:lnTo>
                  <a:lnTo>
                    <a:pt x="166103" y="10692003"/>
                  </a:lnTo>
                  <a:lnTo>
                    <a:pt x="166103" y="0"/>
                  </a:lnTo>
                  <a:close/>
                </a:path>
                <a:path w="7413625" h="10692130">
                  <a:moveTo>
                    <a:pt x="291033" y="0"/>
                  </a:moveTo>
                  <a:lnTo>
                    <a:pt x="249897" y="0"/>
                  </a:lnTo>
                  <a:lnTo>
                    <a:pt x="249897" y="10692003"/>
                  </a:lnTo>
                  <a:lnTo>
                    <a:pt x="291033" y="10692003"/>
                  </a:lnTo>
                  <a:lnTo>
                    <a:pt x="291033" y="0"/>
                  </a:lnTo>
                  <a:close/>
                </a:path>
                <a:path w="7413625" h="10692130">
                  <a:moveTo>
                    <a:pt x="415975" y="0"/>
                  </a:moveTo>
                  <a:lnTo>
                    <a:pt x="374853" y="0"/>
                  </a:lnTo>
                  <a:lnTo>
                    <a:pt x="374853" y="10692003"/>
                  </a:lnTo>
                  <a:lnTo>
                    <a:pt x="415975" y="10692003"/>
                  </a:lnTo>
                  <a:lnTo>
                    <a:pt x="415975" y="0"/>
                  </a:lnTo>
                  <a:close/>
                </a:path>
                <a:path w="7413625" h="10692130">
                  <a:moveTo>
                    <a:pt x="540981" y="0"/>
                  </a:moveTo>
                  <a:lnTo>
                    <a:pt x="499859" y="0"/>
                  </a:lnTo>
                  <a:lnTo>
                    <a:pt x="499859" y="10692003"/>
                  </a:lnTo>
                  <a:lnTo>
                    <a:pt x="540981" y="10692003"/>
                  </a:lnTo>
                  <a:lnTo>
                    <a:pt x="540981" y="0"/>
                  </a:lnTo>
                  <a:close/>
                </a:path>
                <a:path w="7413625" h="10692130">
                  <a:moveTo>
                    <a:pt x="665861" y="0"/>
                  </a:moveTo>
                  <a:lnTo>
                    <a:pt x="624776" y="0"/>
                  </a:lnTo>
                  <a:lnTo>
                    <a:pt x="624776" y="10692003"/>
                  </a:lnTo>
                  <a:lnTo>
                    <a:pt x="665861" y="10692003"/>
                  </a:lnTo>
                  <a:lnTo>
                    <a:pt x="665861" y="0"/>
                  </a:lnTo>
                  <a:close/>
                </a:path>
                <a:path w="7413625" h="10692130">
                  <a:moveTo>
                    <a:pt x="790892" y="0"/>
                  </a:moveTo>
                  <a:lnTo>
                    <a:pt x="749782" y="0"/>
                  </a:lnTo>
                  <a:lnTo>
                    <a:pt x="749782" y="10692003"/>
                  </a:lnTo>
                  <a:lnTo>
                    <a:pt x="790892" y="10692003"/>
                  </a:lnTo>
                  <a:lnTo>
                    <a:pt x="790892" y="0"/>
                  </a:lnTo>
                  <a:close/>
                </a:path>
                <a:path w="7413625" h="10692130">
                  <a:moveTo>
                    <a:pt x="915809" y="0"/>
                  </a:moveTo>
                  <a:lnTo>
                    <a:pt x="874649" y="0"/>
                  </a:lnTo>
                  <a:lnTo>
                    <a:pt x="874649" y="10692003"/>
                  </a:lnTo>
                  <a:lnTo>
                    <a:pt x="915809" y="10692003"/>
                  </a:lnTo>
                  <a:lnTo>
                    <a:pt x="915809" y="0"/>
                  </a:lnTo>
                  <a:close/>
                </a:path>
                <a:path w="7413625" h="10692130">
                  <a:moveTo>
                    <a:pt x="1040815" y="0"/>
                  </a:moveTo>
                  <a:lnTo>
                    <a:pt x="999642" y="0"/>
                  </a:lnTo>
                  <a:lnTo>
                    <a:pt x="999642" y="10692003"/>
                  </a:lnTo>
                  <a:lnTo>
                    <a:pt x="1040815" y="10692003"/>
                  </a:lnTo>
                  <a:lnTo>
                    <a:pt x="1040815" y="0"/>
                  </a:lnTo>
                  <a:close/>
                </a:path>
                <a:path w="7413625" h="10692130">
                  <a:moveTo>
                    <a:pt x="1165694" y="0"/>
                  </a:moveTo>
                  <a:lnTo>
                    <a:pt x="1124559" y="0"/>
                  </a:lnTo>
                  <a:lnTo>
                    <a:pt x="1124559" y="10692003"/>
                  </a:lnTo>
                  <a:lnTo>
                    <a:pt x="1165694" y="10692003"/>
                  </a:lnTo>
                  <a:lnTo>
                    <a:pt x="1165694" y="0"/>
                  </a:lnTo>
                  <a:close/>
                </a:path>
                <a:path w="7413625" h="10692130">
                  <a:moveTo>
                    <a:pt x="1290624" y="0"/>
                  </a:moveTo>
                  <a:lnTo>
                    <a:pt x="1249502" y="0"/>
                  </a:lnTo>
                  <a:lnTo>
                    <a:pt x="1249502" y="10692003"/>
                  </a:lnTo>
                  <a:lnTo>
                    <a:pt x="1290624" y="10692003"/>
                  </a:lnTo>
                  <a:lnTo>
                    <a:pt x="1290624" y="0"/>
                  </a:lnTo>
                  <a:close/>
                </a:path>
                <a:path w="7413625" h="10692130">
                  <a:moveTo>
                    <a:pt x="1415567" y="0"/>
                  </a:moveTo>
                  <a:lnTo>
                    <a:pt x="1374533" y="0"/>
                  </a:lnTo>
                  <a:lnTo>
                    <a:pt x="1374533" y="10692003"/>
                  </a:lnTo>
                  <a:lnTo>
                    <a:pt x="1415567" y="10692003"/>
                  </a:lnTo>
                  <a:lnTo>
                    <a:pt x="1415567" y="0"/>
                  </a:lnTo>
                  <a:close/>
                </a:path>
                <a:path w="7413625" h="10692130">
                  <a:moveTo>
                    <a:pt x="1540548" y="0"/>
                  </a:moveTo>
                  <a:lnTo>
                    <a:pt x="1499400" y="0"/>
                  </a:lnTo>
                  <a:lnTo>
                    <a:pt x="1499400" y="10692003"/>
                  </a:lnTo>
                  <a:lnTo>
                    <a:pt x="1540548" y="10692003"/>
                  </a:lnTo>
                  <a:lnTo>
                    <a:pt x="1540548" y="0"/>
                  </a:lnTo>
                  <a:close/>
                </a:path>
                <a:path w="7413625" h="10692130">
                  <a:moveTo>
                    <a:pt x="1665490" y="0"/>
                  </a:moveTo>
                  <a:lnTo>
                    <a:pt x="1624342" y="0"/>
                  </a:lnTo>
                  <a:lnTo>
                    <a:pt x="1624342" y="10692003"/>
                  </a:lnTo>
                  <a:lnTo>
                    <a:pt x="1665490" y="10692003"/>
                  </a:lnTo>
                  <a:lnTo>
                    <a:pt x="1665490" y="0"/>
                  </a:lnTo>
                  <a:close/>
                </a:path>
                <a:path w="7413625" h="10692130">
                  <a:moveTo>
                    <a:pt x="1790484" y="0"/>
                  </a:moveTo>
                  <a:lnTo>
                    <a:pt x="1749272" y="0"/>
                  </a:lnTo>
                  <a:lnTo>
                    <a:pt x="1749272" y="10692003"/>
                  </a:lnTo>
                  <a:lnTo>
                    <a:pt x="1790484" y="10692003"/>
                  </a:lnTo>
                  <a:lnTo>
                    <a:pt x="1790484" y="0"/>
                  </a:lnTo>
                  <a:close/>
                </a:path>
                <a:path w="7413625" h="10692130">
                  <a:moveTo>
                    <a:pt x="1915477" y="0"/>
                  </a:moveTo>
                  <a:lnTo>
                    <a:pt x="1874316" y="0"/>
                  </a:lnTo>
                  <a:lnTo>
                    <a:pt x="1874316" y="10692003"/>
                  </a:lnTo>
                  <a:lnTo>
                    <a:pt x="1915477" y="10692003"/>
                  </a:lnTo>
                  <a:lnTo>
                    <a:pt x="1915477" y="0"/>
                  </a:lnTo>
                  <a:close/>
                </a:path>
                <a:path w="7413625" h="10692130">
                  <a:moveTo>
                    <a:pt x="2040369" y="0"/>
                  </a:moveTo>
                  <a:lnTo>
                    <a:pt x="1999246" y="0"/>
                  </a:lnTo>
                  <a:lnTo>
                    <a:pt x="1999246" y="10692003"/>
                  </a:lnTo>
                  <a:lnTo>
                    <a:pt x="2040369" y="10692003"/>
                  </a:lnTo>
                  <a:lnTo>
                    <a:pt x="2040369" y="0"/>
                  </a:lnTo>
                  <a:close/>
                </a:path>
                <a:path w="7413625" h="10692130">
                  <a:moveTo>
                    <a:pt x="2165324" y="0"/>
                  </a:moveTo>
                  <a:lnTo>
                    <a:pt x="2124202" y="0"/>
                  </a:lnTo>
                  <a:lnTo>
                    <a:pt x="2124202" y="10692003"/>
                  </a:lnTo>
                  <a:lnTo>
                    <a:pt x="2165324" y="10692003"/>
                  </a:lnTo>
                  <a:lnTo>
                    <a:pt x="2165324" y="0"/>
                  </a:lnTo>
                  <a:close/>
                </a:path>
                <a:path w="7413625" h="10692130">
                  <a:moveTo>
                    <a:pt x="2290292" y="0"/>
                  </a:moveTo>
                  <a:lnTo>
                    <a:pt x="2249144" y="0"/>
                  </a:lnTo>
                  <a:lnTo>
                    <a:pt x="2249144" y="10692003"/>
                  </a:lnTo>
                  <a:lnTo>
                    <a:pt x="2290292" y="10692003"/>
                  </a:lnTo>
                  <a:lnTo>
                    <a:pt x="2290292" y="0"/>
                  </a:lnTo>
                  <a:close/>
                </a:path>
                <a:path w="7413625" h="10692130">
                  <a:moveTo>
                    <a:pt x="2415248" y="0"/>
                  </a:moveTo>
                  <a:lnTo>
                    <a:pt x="2374100" y="0"/>
                  </a:lnTo>
                  <a:lnTo>
                    <a:pt x="2374100" y="10692003"/>
                  </a:lnTo>
                  <a:lnTo>
                    <a:pt x="2415248" y="10692003"/>
                  </a:lnTo>
                  <a:lnTo>
                    <a:pt x="2415248" y="0"/>
                  </a:lnTo>
                  <a:close/>
                </a:path>
                <a:path w="7413625" h="10692130">
                  <a:moveTo>
                    <a:pt x="2540216" y="0"/>
                  </a:moveTo>
                  <a:lnTo>
                    <a:pt x="2499017" y="0"/>
                  </a:lnTo>
                  <a:lnTo>
                    <a:pt x="2499017" y="10692003"/>
                  </a:lnTo>
                  <a:lnTo>
                    <a:pt x="2540216" y="10692003"/>
                  </a:lnTo>
                  <a:lnTo>
                    <a:pt x="2540216" y="0"/>
                  </a:lnTo>
                  <a:close/>
                </a:path>
                <a:path w="7413625" h="10692130">
                  <a:moveTo>
                    <a:pt x="2665196" y="0"/>
                  </a:moveTo>
                  <a:lnTo>
                    <a:pt x="2624036" y="0"/>
                  </a:lnTo>
                  <a:lnTo>
                    <a:pt x="2624036" y="10692003"/>
                  </a:lnTo>
                  <a:lnTo>
                    <a:pt x="2665196" y="10692003"/>
                  </a:lnTo>
                  <a:lnTo>
                    <a:pt x="2665196" y="0"/>
                  </a:lnTo>
                  <a:close/>
                </a:path>
                <a:path w="7413625" h="10692130">
                  <a:moveTo>
                    <a:pt x="2790113" y="0"/>
                  </a:moveTo>
                  <a:lnTo>
                    <a:pt x="2748940" y="0"/>
                  </a:lnTo>
                  <a:lnTo>
                    <a:pt x="2748940" y="10692003"/>
                  </a:lnTo>
                  <a:lnTo>
                    <a:pt x="2790113" y="10692003"/>
                  </a:lnTo>
                  <a:lnTo>
                    <a:pt x="2790113" y="0"/>
                  </a:lnTo>
                  <a:close/>
                </a:path>
                <a:path w="7413625" h="10692130">
                  <a:moveTo>
                    <a:pt x="2915031" y="0"/>
                  </a:moveTo>
                  <a:lnTo>
                    <a:pt x="2873908" y="0"/>
                  </a:lnTo>
                  <a:lnTo>
                    <a:pt x="2873908" y="10692003"/>
                  </a:lnTo>
                  <a:lnTo>
                    <a:pt x="2915031" y="10692003"/>
                  </a:lnTo>
                  <a:lnTo>
                    <a:pt x="2915031" y="0"/>
                  </a:lnTo>
                  <a:close/>
                </a:path>
                <a:path w="7413625" h="10692130">
                  <a:moveTo>
                    <a:pt x="3039922" y="0"/>
                  </a:moveTo>
                  <a:lnTo>
                    <a:pt x="2998889" y="0"/>
                  </a:lnTo>
                  <a:lnTo>
                    <a:pt x="2998889" y="10692003"/>
                  </a:lnTo>
                  <a:lnTo>
                    <a:pt x="3039922" y="10692003"/>
                  </a:lnTo>
                  <a:lnTo>
                    <a:pt x="3039922" y="0"/>
                  </a:lnTo>
                  <a:close/>
                </a:path>
                <a:path w="7413625" h="10692130">
                  <a:moveTo>
                    <a:pt x="3164979" y="0"/>
                  </a:moveTo>
                  <a:lnTo>
                    <a:pt x="3123831" y="0"/>
                  </a:lnTo>
                  <a:lnTo>
                    <a:pt x="3123831" y="10692003"/>
                  </a:lnTo>
                  <a:lnTo>
                    <a:pt x="3164979" y="10692003"/>
                  </a:lnTo>
                  <a:lnTo>
                    <a:pt x="3164979" y="0"/>
                  </a:lnTo>
                  <a:close/>
                </a:path>
                <a:path w="7413625" h="10692130">
                  <a:moveTo>
                    <a:pt x="3289922" y="0"/>
                  </a:moveTo>
                  <a:lnTo>
                    <a:pt x="3248799" y="0"/>
                  </a:lnTo>
                  <a:lnTo>
                    <a:pt x="3248799" y="10692003"/>
                  </a:lnTo>
                  <a:lnTo>
                    <a:pt x="3289922" y="10692003"/>
                  </a:lnTo>
                  <a:lnTo>
                    <a:pt x="3289922" y="0"/>
                  </a:lnTo>
                  <a:close/>
                </a:path>
                <a:path w="7413625" h="10692130">
                  <a:moveTo>
                    <a:pt x="3414839" y="0"/>
                  </a:moveTo>
                  <a:lnTo>
                    <a:pt x="3373755" y="0"/>
                  </a:lnTo>
                  <a:lnTo>
                    <a:pt x="3373755" y="10692003"/>
                  </a:lnTo>
                  <a:lnTo>
                    <a:pt x="3414839" y="10692003"/>
                  </a:lnTo>
                  <a:lnTo>
                    <a:pt x="3414839" y="0"/>
                  </a:lnTo>
                  <a:close/>
                </a:path>
                <a:path w="7413625" h="10692130">
                  <a:moveTo>
                    <a:pt x="3539845" y="0"/>
                  </a:moveTo>
                  <a:lnTo>
                    <a:pt x="3498697" y="0"/>
                  </a:lnTo>
                  <a:lnTo>
                    <a:pt x="3498697" y="10692003"/>
                  </a:lnTo>
                  <a:lnTo>
                    <a:pt x="3539845" y="10692003"/>
                  </a:lnTo>
                  <a:lnTo>
                    <a:pt x="3539845" y="0"/>
                  </a:lnTo>
                  <a:close/>
                </a:path>
                <a:path w="7413625" h="10692130">
                  <a:moveTo>
                    <a:pt x="3664750" y="0"/>
                  </a:moveTo>
                  <a:lnTo>
                    <a:pt x="3623576" y="0"/>
                  </a:lnTo>
                  <a:lnTo>
                    <a:pt x="3623576" y="10692003"/>
                  </a:lnTo>
                  <a:lnTo>
                    <a:pt x="3664750" y="10692003"/>
                  </a:lnTo>
                  <a:lnTo>
                    <a:pt x="3664750" y="0"/>
                  </a:lnTo>
                  <a:close/>
                </a:path>
                <a:path w="7413625" h="10692130">
                  <a:moveTo>
                    <a:pt x="3789743" y="0"/>
                  </a:moveTo>
                  <a:lnTo>
                    <a:pt x="3748621" y="0"/>
                  </a:lnTo>
                  <a:lnTo>
                    <a:pt x="3748621" y="10692003"/>
                  </a:lnTo>
                  <a:lnTo>
                    <a:pt x="3789743" y="10692003"/>
                  </a:lnTo>
                  <a:lnTo>
                    <a:pt x="3789743" y="0"/>
                  </a:lnTo>
                  <a:close/>
                </a:path>
                <a:path w="7413625" h="10692130">
                  <a:moveTo>
                    <a:pt x="3914724" y="0"/>
                  </a:moveTo>
                  <a:lnTo>
                    <a:pt x="3873500" y="0"/>
                  </a:lnTo>
                  <a:lnTo>
                    <a:pt x="3873500" y="10692003"/>
                  </a:lnTo>
                  <a:lnTo>
                    <a:pt x="3914724" y="10692003"/>
                  </a:lnTo>
                  <a:lnTo>
                    <a:pt x="3914724" y="0"/>
                  </a:lnTo>
                  <a:close/>
                </a:path>
                <a:path w="7413625" h="10692130">
                  <a:moveTo>
                    <a:pt x="4039603" y="0"/>
                  </a:moveTo>
                  <a:lnTo>
                    <a:pt x="3998480" y="0"/>
                  </a:lnTo>
                  <a:lnTo>
                    <a:pt x="3998480" y="10692003"/>
                  </a:lnTo>
                  <a:lnTo>
                    <a:pt x="4039603" y="10692003"/>
                  </a:lnTo>
                  <a:lnTo>
                    <a:pt x="4039603" y="0"/>
                  </a:lnTo>
                  <a:close/>
                </a:path>
                <a:path w="7413625" h="10692130">
                  <a:moveTo>
                    <a:pt x="4164609" y="0"/>
                  </a:moveTo>
                  <a:lnTo>
                    <a:pt x="4123474" y="0"/>
                  </a:lnTo>
                  <a:lnTo>
                    <a:pt x="4123474" y="10692003"/>
                  </a:lnTo>
                  <a:lnTo>
                    <a:pt x="4164609" y="10692003"/>
                  </a:lnTo>
                  <a:lnTo>
                    <a:pt x="4164609" y="0"/>
                  </a:lnTo>
                  <a:close/>
                </a:path>
                <a:path w="7413625" h="10692130">
                  <a:moveTo>
                    <a:pt x="4289539" y="0"/>
                  </a:moveTo>
                  <a:lnTo>
                    <a:pt x="4248391" y="0"/>
                  </a:lnTo>
                  <a:lnTo>
                    <a:pt x="4248391" y="10692003"/>
                  </a:lnTo>
                  <a:lnTo>
                    <a:pt x="4289539" y="10692003"/>
                  </a:lnTo>
                  <a:lnTo>
                    <a:pt x="4289539" y="0"/>
                  </a:lnTo>
                  <a:close/>
                </a:path>
                <a:path w="7413625" h="10692130">
                  <a:moveTo>
                    <a:pt x="4414482" y="0"/>
                  </a:moveTo>
                  <a:lnTo>
                    <a:pt x="4373308" y="0"/>
                  </a:lnTo>
                  <a:lnTo>
                    <a:pt x="4373308" y="10692003"/>
                  </a:lnTo>
                  <a:lnTo>
                    <a:pt x="4414482" y="10692003"/>
                  </a:lnTo>
                  <a:lnTo>
                    <a:pt x="4414482" y="0"/>
                  </a:lnTo>
                  <a:close/>
                </a:path>
                <a:path w="7413625" h="10692130">
                  <a:moveTo>
                    <a:pt x="4539450" y="0"/>
                  </a:moveTo>
                  <a:lnTo>
                    <a:pt x="4498289" y="0"/>
                  </a:lnTo>
                  <a:lnTo>
                    <a:pt x="4498289" y="10692003"/>
                  </a:lnTo>
                  <a:lnTo>
                    <a:pt x="4539450" y="10692003"/>
                  </a:lnTo>
                  <a:lnTo>
                    <a:pt x="4539450" y="0"/>
                  </a:lnTo>
                  <a:close/>
                </a:path>
                <a:path w="7413625" h="10692130">
                  <a:moveTo>
                    <a:pt x="4664380" y="0"/>
                  </a:moveTo>
                  <a:lnTo>
                    <a:pt x="4623295" y="0"/>
                  </a:lnTo>
                  <a:lnTo>
                    <a:pt x="4623295" y="10692003"/>
                  </a:lnTo>
                  <a:lnTo>
                    <a:pt x="4664380" y="10692003"/>
                  </a:lnTo>
                  <a:lnTo>
                    <a:pt x="4664380" y="0"/>
                  </a:lnTo>
                  <a:close/>
                </a:path>
                <a:path w="7413625" h="10692130">
                  <a:moveTo>
                    <a:pt x="4789424" y="0"/>
                  </a:moveTo>
                  <a:lnTo>
                    <a:pt x="4748225" y="0"/>
                  </a:lnTo>
                  <a:lnTo>
                    <a:pt x="4748225" y="10692003"/>
                  </a:lnTo>
                  <a:lnTo>
                    <a:pt x="4789424" y="10692003"/>
                  </a:lnTo>
                  <a:lnTo>
                    <a:pt x="4789424" y="0"/>
                  </a:lnTo>
                  <a:close/>
                </a:path>
                <a:path w="7413625" h="10692130">
                  <a:moveTo>
                    <a:pt x="4914303" y="0"/>
                  </a:moveTo>
                  <a:lnTo>
                    <a:pt x="4873091" y="0"/>
                  </a:lnTo>
                  <a:lnTo>
                    <a:pt x="4873091" y="10692003"/>
                  </a:lnTo>
                  <a:lnTo>
                    <a:pt x="4914303" y="10692003"/>
                  </a:lnTo>
                  <a:lnTo>
                    <a:pt x="4914303" y="0"/>
                  </a:lnTo>
                  <a:close/>
                </a:path>
                <a:path w="7413625" h="10692130">
                  <a:moveTo>
                    <a:pt x="5039271" y="0"/>
                  </a:moveTo>
                  <a:lnTo>
                    <a:pt x="4998148" y="0"/>
                  </a:lnTo>
                  <a:lnTo>
                    <a:pt x="4998148" y="10692003"/>
                  </a:lnTo>
                  <a:lnTo>
                    <a:pt x="5039271" y="10692003"/>
                  </a:lnTo>
                  <a:lnTo>
                    <a:pt x="5039271" y="0"/>
                  </a:lnTo>
                  <a:close/>
                </a:path>
                <a:path w="7413625" h="10692130">
                  <a:moveTo>
                    <a:pt x="5164290" y="0"/>
                  </a:moveTo>
                  <a:lnTo>
                    <a:pt x="5123104" y="0"/>
                  </a:lnTo>
                  <a:lnTo>
                    <a:pt x="5123104" y="10692003"/>
                  </a:lnTo>
                  <a:lnTo>
                    <a:pt x="5164290" y="10692003"/>
                  </a:lnTo>
                  <a:lnTo>
                    <a:pt x="5164290" y="0"/>
                  </a:lnTo>
                  <a:close/>
                </a:path>
                <a:path w="7413625" h="10692130">
                  <a:moveTo>
                    <a:pt x="5289118" y="0"/>
                  </a:moveTo>
                  <a:lnTo>
                    <a:pt x="5248008" y="0"/>
                  </a:lnTo>
                  <a:lnTo>
                    <a:pt x="5248008" y="10692003"/>
                  </a:lnTo>
                  <a:lnTo>
                    <a:pt x="5289118" y="10692003"/>
                  </a:lnTo>
                  <a:lnTo>
                    <a:pt x="5289118" y="0"/>
                  </a:lnTo>
                  <a:close/>
                </a:path>
                <a:path w="7413625" h="10692130">
                  <a:moveTo>
                    <a:pt x="5414137" y="0"/>
                  </a:moveTo>
                  <a:lnTo>
                    <a:pt x="5373014" y="0"/>
                  </a:lnTo>
                  <a:lnTo>
                    <a:pt x="5373014" y="10692003"/>
                  </a:lnTo>
                  <a:lnTo>
                    <a:pt x="5414137" y="10692003"/>
                  </a:lnTo>
                  <a:lnTo>
                    <a:pt x="5414137" y="0"/>
                  </a:lnTo>
                  <a:close/>
                </a:path>
                <a:path w="7413625" h="10692130">
                  <a:moveTo>
                    <a:pt x="5539117" y="0"/>
                  </a:moveTo>
                  <a:lnTo>
                    <a:pt x="5497982" y="0"/>
                  </a:lnTo>
                  <a:lnTo>
                    <a:pt x="5497982" y="10692003"/>
                  </a:lnTo>
                  <a:lnTo>
                    <a:pt x="5539117" y="10692003"/>
                  </a:lnTo>
                  <a:lnTo>
                    <a:pt x="5539117" y="0"/>
                  </a:lnTo>
                  <a:close/>
                </a:path>
                <a:path w="7413625" h="10692130">
                  <a:moveTo>
                    <a:pt x="5663971" y="0"/>
                  </a:moveTo>
                  <a:lnTo>
                    <a:pt x="5622861" y="0"/>
                  </a:lnTo>
                  <a:lnTo>
                    <a:pt x="5622861" y="10692003"/>
                  </a:lnTo>
                  <a:lnTo>
                    <a:pt x="5663971" y="10692003"/>
                  </a:lnTo>
                  <a:lnTo>
                    <a:pt x="5663971" y="0"/>
                  </a:lnTo>
                  <a:close/>
                </a:path>
                <a:path w="7413625" h="10692130">
                  <a:moveTo>
                    <a:pt x="5789041" y="0"/>
                  </a:moveTo>
                  <a:lnTo>
                    <a:pt x="5747880" y="0"/>
                  </a:lnTo>
                  <a:lnTo>
                    <a:pt x="5747880" y="10692003"/>
                  </a:lnTo>
                  <a:lnTo>
                    <a:pt x="5789041" y="10692003"/>
                  </a:lnTo>
                  <a:lnTo>
                    <a:pt x="5789041" y="0"/>
                  </a:lnTo>
                  <a:close/>
                </a:path>
                <a:path w="7413625" h="10692130">
                  <a:moveTo>
                    <a:pt x="5913958" y="0"/>
                  </a:moveTo>
                  <a:lnTo>
                    <a:pt x="5872785" y="0"/>
                  </a:lnTo>
                  <a:lnTo>
                    <a:pt x="5872785" y="10692003"/>
                  </a:lnTo>
                  <a:lnTo>
                    <a:pt x="5913958" y="10692003"/>
                  </a:lnTo>
                  <a:lnTo>
                    <a:pt x="5913958" y="0"/>
                  </a:lnTo>
                  <a:close/>
                </a:path>
                <a:path w="7413625" h="10692130">
                  <a:moveTo>
                    <a:pt x="6038888" y="0"/>
                  </a:moveTo>
                  <a:lnTo>
                    <a:pt x="5997740" y="0"/>
                  </a:lnTo>
                  <a:lnTo>
                    <a:pt x="5997740" y="10692003"/>
                  </a:lnTo>
                  <a:lnTo>
                    <a:pt x="6038888" y="10692003"/>
                  </a:lnTo>
                  <a:lnTo>
                    <a:pt x="6038888" y="0"/>
                  </a:lnTo>
                  <a:close/>
                </a:path>
                <a:path w="7413625" h="10692130">
                  <a:moveTo>
                    <a:pt x="6163818" y="0"/>
                  </a:moveTo>
                  <a:lnTo>
                    <a:pt x="6122733" y="0"/>
                  </a:lnTo>
                  <a:lnTo>
                    <a:pt x="6122733" y="10692003"/>
                  </a:lnTo>
                  <a:lnTo>
                    <a:pt x="6163818" y="10692003"/>
                  </a:lnTo>
                  <a:lnTo>
                    <a:pt x="6163818" y="0"/>
                  </a:lnTo>
                  <a:close/>
                </a:path>
                <a:path w="7413625" h="10692130">
                  <a:moveTo>
                    <a:pt x="6288748" y="0"/>
                  </a:moveTo>
                  <a:lnTo>
                    <a:pt x="6247638" y="0"/>
                  </a:lnTo>
                  <a:lnTo>
                    <a:pt x="6247638" y="10692003"/>
                  </a:lnTo>
                  <a:lnTo>
                    <a:pt x="6288748" y="10692003"/>
                  </a:lnTo>
                  <a:lnTo>
                    <a:pt x="6288748" y="0"/>
                  </a:lnTo>
                  <a:close/>
                </a:path>
                <a:path w="7413625" h="10692130">
                  <a:moveTo>
                    <a:pt x="6413817" y="0"/>
                  </a:moveTo>
                  <a:lnTo>
                    <a:pt x="6372619" y="0"/>
                  </a:lnTo>
                  <a:lnTo>
                    <a:pt x="6372619" y="10692003"/>
                  </a:lnTo>
                  <a:lnTo>
                    <a:pt x="6413817" y="10692003"/>
                  </a:lnTo>
                  <a:lnTo>
                    <a:pt x="6413817" y="0"/>
                  </a:lnTo>
                  <a:close/>
                </a:path>
                <a:path w="7413625" h="10692130">
                  <a:moveTo>
                    <a:pt x="6538671" y="0"/>
                  </a:moveTo>
                  <a:lnTo>
                    <a:pt x="6497587" y="0"/>
                  </a:lnTo>
                  <a:lnTo>
                    <a:pt x="6497587" y="10692003"/>
                  </a:lnTo>
                  <a:lnTo>
                    <a:pt x="6538671" y="10692003"/>
                  </a:lnTo>
                  <a:lnTo>
                    <a:pt x="6538671" y="0"/>
                  </a:lnTo>
                  <a:close/>
                </a:path>
                <a:path w="7413625" h="10692130">
                  <a:moveTo>
                    <a:pt x="6663677" y="0"/>
                  </a:moveTo>
                  <a:lnTo>
                    <a:pt x="6622580" y="0"/>
                  </a:lnTo>
                  <a:lnTo>
                    <a:pt x="6622580" y="10692003"/>
                  </a:lnTo>
                  <a:lnTo>
                    <a:pt x="6663677" y="10692003"/>
                  </a:lnTo>
                  <a:lnTo>
                    <a:pt x="6663677" y="0"/>
                  </a:lnTo>
                  <a:close/>
                </a:path>
                <a:path w="7413625" h="10692130">
                  <a:moveTo>
                    <a:pt x="6788620" y="0"/>
                  </a:moveTo>
                  <a:lnTo>
                    <a:pt x="6747523" y="0"/>
                  </a:lnTo>
                  <a:lnTo>
                    <a:pt x="6747523" y="10692003"/>
                  </a:lnTo>
                  <a:lnTo>
                    <a:pt x="6788620" y="10692003"/>
                  </a:lnTo>
                  <a:lnTo>
                    <a:pt x="6788620" y="0"/>
                  </a:lnTo>
                  <a:close/>
                </a:path>
                <a:path w="7413625" h="10692130">
                  <a:moveTo>
                    <a:pt x="6913626" y="0"/>
                  </a:moveTo>
                  <a:lnTo>
                    <a:pt x="6872414" y="0"/>
                  </a:lnTo>
                  <a:lnTo>
                    <a:pt x="6872414" y="10692003"/>
                  </a:lnTo>
                  <a:lnTo>
                    <a:pt x="6913626" y="10692003"/>
                  </a:lnTo>
                  <a:lnTo>
                    <a:pt x="6913626" y="0"/>
                  </a:lnTo>
                  <a:close/>
                </a:path>
                <a:path w="7413625" h="10692130">
                  <a:moveTo>
                    <a:pt x="7038556" y="0"/>
                  </a:moveTo>
                  <a:lnTo>
                    <a:pt x="6997420" y="0"/>
                  </a:lnTo>
                  <a:lnTo>
                    <a:pt x="6997420" y="10692003"/>
                  </a:lnTo>
                  <a:lnTo>
                    <a:pt x="7038556" y="10692003"/>
                  </a:lnTo>
                  <a:lnTo>
                    <a:pt x="7038556" y="0"/>
                  </a:lnTo>
                  <a:close/>
                </a:path>
                <a:path w="7413625" h="10692130">
                  <a:moveTo>
                    <a:pt x="7163473" y="0"/>
                  </a:moveTo>
                  <a:lnTo>
                    <a:pt x="7122338" y="0"/>
                  </a:lnTo>
                  <a:lnTo>
                    <a:pt x="7122338" y="10692003"/>
                  </a:lnTo>
                  <a:lnTo>
                    <a:pt x="7163473" y="10692003"/>
                  </a:lnTo>
                  <a:lnTo>
                    <a:pt x="7163473" y="0"/>
                  </a:lnTo>
                  <a:close/>
                </a:path>
                <a:path w="7413625" h="10692130">
                  <a:moveTo>
                    <a:pt x="7288403" y="0"/>
                  </a:moveTo>
                  <a:lnTo>
                    <a:pt x="7247318" y="0"/>
                  </a:lnTo>
                  <a:lnTo>
                    <a:pt x="7247318" y="10692003"/>
                  </a:lnTo>
                  <a:lnTo>
                    <a:pt x="7288403" y="10692003"/>
                  </a:lnTo>
                  <a:lnTo>
                    <a:pt x="7288403" y="0"/>
                  </a:lnTo>
                  <a:close/>
                </a:path>
                <a:path w="7413625" h="10692130">
                  <a:moveTo>
                    <a:pt x="7413384" y="0"/>
                  </a:moveTo>
                  <a:lnTo>
                    <a:pt x="7372274" y="0"/>
                  </a:lnTo>
                  <a:lnTo>
                    <a:pt x="7372274" y="10692003"/>
                  </a:lnTo>
                  <a:lnTo>
                    <a:pt x="7413384" y="10692003"/>
                  </a:lnTo>
                  <a:lnTo>
                    <a:pt x="7413384" y="0"/>
                  </a:lnTo>
                  <a:close/>
                </a:path>
              </a:pathLst>
            </a:custGeom>
            <a:solidFill>
              <a:srgbClr val="726658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6" name="object 14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766308" y="1510756"/>
              <a:ext cx="81953" cy="69989"/>
            </a:xfrm>
            <a:prstGeom prst="rect">
              <a:avLst/>
            </a:prstGeom>
          </p:spPr>
        </p:pic>
        <p:sp>
          <p:nvSpPr>
            <p:cNvPr id="147" name="object 147"/>
            <p:cNvSpPr/>
            <p:nvPr/>
          </p:nvSpPr>
          <p:spPr>
            <a:xfrm>
              <a:off x="2874030" y="1529250"/>
              <a:ext cx="49530" cy="52705"/>
            </a:xfrm>
            <a:custGeom>
              <a:avLst/>
              <a:gdLst/>
              <a:ahLst/>
              <a:cxnLst/>
              <a:rect l="l" t="t" r="r" b="b"/>
              <a:pathLst>
                <a:path w="49530" h="52705">
                  <a:moveTo>
                    <a:pt x="48958" y="0"/>
                  </a:moveTo>
                  <a:lnTo>
                    <a:pt x="32143" y="0"/>
                  </a:lnTo>
                  <a:lnTo>
                    <a:pt x="32143" y="35306"/>
                  </a:lnTo>
                  <a:lnTo>
                    <a:pt x="31368" y="36423"/>
                  </a:lnTo>
                  <a:lnTo>
                    <a:pt x="30340" y="37376"/>
                  </a:lnTo>
                  <a:lnTo>
                    <a:pt x="27749" y="38912"/>
                  </a:lnTo>
                  <a:lnTo>
                    <a:pt x="26225" y="39293"/>
                  </a:lnTo>
                  <a:lnTo>
                    <a:pt x="21716" y="39293"/>
                  </a:lnTo>
                  <a:lnTo>
                    <a:pt x="19773" y="38303"/>
                  </a:lnTo>
                  <a:lnTo>
                    <a:pt x="17398" y="34315"/>
                  </a:lnTo>
                  <a:lnTo>
                    <a:pt x="16802" y="31178"/>
                  </a:lnTo>
                  <a:lnTo>
                    <a:pt x="16802" y="0"/>
                  </a:lnTo>
                  <a:lnTo>
                    <a:pt x="0" y="0"/>
                  </a:lnTo>
                  <a:lnTo>
                    <a:pt x="0" y="30010"/>
                  </a:lnTo>
                  <a:lnTo>
                    <a:pt x="304" y="33299"/>
                  </a:lnTo>
                  <a:lnTo>
                    <a:pt x="14935" y="52539"/>
                  </a:lnTo>
                  <a:lnTo>
                    <a:pt x="21120" y="52539"/>
                  </a:lnTo>
                  <a:lnTo>
                    <a:pt x="23698" y="51981"/>
                  </a:lnTo>
                  <a:lnTo>
                    <a:pt x="28587" y="49745"/>
                  </a:lnTo>
                  <a:lnTo>
                    <a:pt x="30810" y="47701"/>
                  </a:lnTo>
                  <a:lnTo>
                    <a:pt x="32778" y="44754"/>
                  </a:lnTo>
                  <a:lnTo>
                    <a:pt x="32778" y="51485"/>
                  </a:lnTo>
                  <a:lnTo>
                    <a:pt x="48958" y="51485"/>
                  </a:lnTo>
                  <a:lnTo>
                    <a:pt x="489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" name="object 14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950623" y="1506549"/>
              <a:ext cx="82171" cy="75247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3055899" y="1504759"/>
              <a:ext cx="610235" cy="77470"/>
            </a:xfrm>
            <a:custGeom>
              <a:avLst/>
              <a:gdLst/>
              <a:ahLst/>
              <a:cxnLst/>
              <a:rect l="l" t="t" r="r" b="b"/>
              <a:pathLst>
                <a:path w="610235" h="77469">
                  <a:moveTo>
                    <a:pt x="17856" y="24498"/>
                  </a:moveTo>
                  <a:lnTo>
                    <a:pt x="1054" y="24498"/>
                  </a:lnTo>
                  <a:lnTo>
                    <a:pt x="1054" y="75984"/>
                  </a:lnTo>
                  <a:lnTo>
                    <a:pt x="17856" y="75984"/>
                  </a:lnTo>
                  <a:lnTo>
                    <a:pt x="17856" y="24498"/>
                  </a:lnTo>
                  <a:close/>
                </a:path>
                <a:path w="610235" h="77469">
                  <a:moveTo>
                    <a:pt x="18923" y="6807"/>
                  </a:moveTo>
                  <a:lnTo>
                    <a:pt x="18046" y="4559"/>
                  </a:lnTo>
                  <a:lnTo>
                    <a:pt x="14541" y="914"/>
                  </a:lnTo>
                  <a:lnTo>
                    <a:pt x="12268" y="0"/>
                  </a:lnTo>
                  <a:lnTo>
                    <a:pt x="6667" y="0"/>
                  </a:lnTo>
                  <a:lnTo>
                    <a:pt x="4381" y="914"/>
                  </a:lnTo>
                  <a:lnTo>
                    <a:pt x="889" y="4559"/>
                  </a:lnTo>
                  <a:lnTo>
                    <a:pt x="0" y="6807"/>
                  </a:lnTo>
                  <a:lnTo>
                    <a:pt x="0" y="12128"/>
                  </a:lnTo>
                  <a:lnTo>
                    <a:pt x="889" y="14363"/>
                  </a:lnTo>
                  <a:lnTo>
                    <a:pt x="4381" y="18008"/>
                  </a:lnTo>
                  <a:lnTo>
                    <a:pt x="6667" y="18923"/>
                  </a:lnTo>
                  <a:lnTo>
                    <a:pt x="12268" y="18923"/>
                  </a:lnTo>
                  <a:lnTo>
                    <a:pt x="14541" y="18008"/>
                  </a:lnTo>
                  <a:lnTo>
                    <a:pt x="18046" y="14363"/>
                  </a:lnTo>
                  <a:lnTo>
                    <a:pt x="18923" y="12128"/>
                  </a:lnTo>
                  <a:lnTo>
                    <a:pt x="18923" y="6807"/>
                  </a:lnTo>
                  <a:close/>
                </a:path>
                <a:path w="610235" h="77469">
                  <a:moveTo>
                    <a:pt x="112356" y="42049"/>
                  </a:moveTo>
                  <a:lnTo>
                    <a:pt x="83540" y="42049"/>
                  </a:lnTo>
                  <a:lnTo>
                    <a:pt x="83540" y="55499"/>
                  </a:lnTo>
                  <a:lnTo>
                    <a:pt x="112356" y="55499"/>
                  </a:lnTo>
                  <a:lnTo>
                    <a:pt x="112356" y="42049"/>
                  </a:lnTo>
                  <a:close/>
                </a:path>
                <a:path w="610235" h="77469">
                  <a:moveTo>
                    <a:pt x="233413" y="8801"/>
                  </a:moveTo>
                  <a:lnTo>
                    <a:pt x="230746" y="7480"/>
                  </a:lnTo>
                  <a:lnTo>
                    <a:pt x="227571" y="6477"/>
                  </a:lnTo>
                  <a:lnTo>
                    <a:pt x="220218" y="5080"/>
                  </a:lnTo>
                  <a:lnTo>
                    <a:pt x="216560" y="4737"/>
                  </a:lnTo>
                  <a:lnTo>
                    <a:pt x="212928" y="4737"/>
                  </a:lnTo>
                  <a:lnTo>
                    <a:pt x="206756" y="4737"/>
                  </a:lnTo>
                  <a:lnTo>
                    <a:pt x="176110" y="30911"/>
                  </a:lnTo>
                  <a:lnTo>
                    <a:pt x="175298" y="35737"/>
                  </a:lnTo>
                  <a:lnTo>
                    <a:pt x="175298" y="46240"/>
                  </a:lnTo>
                  <a:lnTo>
                    <a:pt x="201320" y="76327"/>
                  </a:lnTo>
                  <a:lnTo>
                    <a:pt x="206756" y="77241"/>
                  </a:lnTo>
                  <a:lnTo>
                    <a:pt x="216560" y="77241"/>
                  </a:lnTo>
                  <a:lnTo>
                    <a:pt x="220218" y="76898"/>
                  </a:lnTo>
                  <a:lnTo>
                    <a:pt x="227571" y="75501"/>
                  </a:lnTo>
                  <a:lnTo>
                    <a:pt x="230746" y="74498"/>
                  </a:lnTo>
                  <a:lnTo>
                    <a:pt x="233413" y="73177"/>
                  </a:lnTo>
                  <a:lnTo>
                    <a:pt x="230886" y="60553"/>
                  </a:lnTo>
                  <a:lnTo>
                    <a:pt x="228790" y="61379"/>
                  </a:lnTo>
                  <a:lnTo>
                    <a:pt x="226390" y="62103"/>
                  </a:lnTo>
                  <a:lnTo>
                    <a:pt x="221005" y="63284"/>
                  </a:lnTo>
                  <a:lnTo>
                    <a:pt x="218313" y="63588"/>
                  </a:lnTo>
                  <a:lnTo>
                    <a:pt x="208508" y="63588"/>
                  </a:lnTo>
                  <a:lnTo>
                    <a:pt x="202869" y="61722"/>
                  </a:lnTo>
                  <a:lnTo>
                    <a:pt x="194602" y="54254"/>
                  </a:lnTo>
                  <a:lnTo>
                    <a:pt x="192544" y="48590"/>
                  </a:lnTo>
                  <a:lnTo>
                    <a:pt x="192544" y="33388"/>
                  </a:lnTo>
                  <a:lnTo>
                    <a:pt x="194602" y="27736"/>
                  </a:lnTo>
                  <a:lnTo>
                    <a:pt x="202869" y="20269"/>
                  </a:lnTo>
                  <a:lnTo>
                    <a:pt x="208508" y="18402"/>
                  </a:lnTo>
                  <a:lnTo>
                    <a:pt x="218313" y="18402"/>
                  </a:lnTo>
                  <a:lnTo>
                    <a:pt x="221005" y="18694"/>
                  </a:lnTo>
                  <a:lnTo>
                    <a:pt x="226390" y="19888"/>
                  </a:lnTo>
                  <a:lnTo>
                    <a:pt x="228790" y="20612"/>
                  </a:lnTo>
                  <a:lnTo>
                    <a:pt x="230886" y="21437"/>
                  </a:lnTo>
                  <a:lnTo>
                    <a:pt x="233413" y="8801"/>
                  </a:lnTo>
                  <a:close/>
                </a:path>
                <a:path w="610235" h="77469">
                  <a:moveTo>
                    <a:pt x="307911" y="24498"/>
                  </a:moveTo>
                  <a:lnTo>
                    <a:pt x="291096" y="24498"/>
                  </a:lnTo>
                  <a:lnTo>
                    <a:pt x="291096" y="59804"/>
                  </a:lnTo>
                  <a:lnTo>
                    <a:pt x="290322" y="60921"/>
                  </a:lnTo>
                  <a:lnTo>
                    <a:pt x="289293" y="61874"/>
                  </a:lnTo>
                  <a:lnTo>
                    <a:pt x="286702" y="63411"/>
                  </a:lnTo>
                  <a:lnTo>
                    <a:pt x="285178" y="63792"/>
                  </a:lnTo>
                  <a:lnTo>
                    <a:pt x="280695" y="63792"/>
                  </a:lnTo>
                  <a:lnTo>
                    <a:pt x="278726" y="62801"/>
                  </a:lnTo>
                  <a:lnTo>
                    <a:pt x="276352" y="58813"/>
                  </a:lnTo>
                  <a:lnTo>
                    <a:pt x="275755" y="55676"/>
                  </a:lnTo>
                  <a:lnTo>
                    <a:pt x="275755" y="24498"/>
                  </a:lnTo>
                  <a:lnTo>
                    <a:pt x="258953" y="24498"/>
                  </a:lnTo>
                  <a:lnTo>
                    <a:pt x="258953" y="54508"/>
                  </a:lnTo>
                  <a:lnTo>
                    <a:pt x="259257" y="57797"/>
                  </a:lnTo>
                  <a:lnTo>
                    <a:pt x="273900" y="77038"/>
                  </a:lnTo>
                  <a:lnTo>
                    <a:pt x="280073" y="77038"/>
                  </a:lnTo>
                  <a:lnTo>
                    <a:pt x="282663" y="76479"/>
                  </a:lnTo>
                  <a:lnTo>
                    <a:pt x="287540" y="74244"/>
                  </a:lnTo>
                  <a:lnTo>
                    <a:pt x="289763" y="72199"/>
                  </a:lnTo>
                  <a:lnTo>
                    <a:pt x="291731" y="69253"/>
                  </a:lnTo>
                  <a:lnTo>
                    <a:pt x="291731" y="75984"/>
                  </a:lnTo>
                  <a:lnTo>
                    <a:pt x="307911" y="75984"/>
                  </a:lnTo>
                  <a:lnTo>
                    <a:pt x="307911" y="24498"/>
                  </a:lnTo>
                  <a:close/>
                </a:path>
                <a:path w="610235" h="77469">
                  <a:moveTo>
                    <a:pt x="353085" y="24498"/>
                  </a:moveTo>
                  <a:lnTo>
                    <a:pt x="336283" y="24498"/>
                  </a:lnTo>
                  <a:lnTo>
                    <a:pt x="336283" y="75984"/>
                  </a:lnTo>
                  <a:lnTo>
                    <a:pt x="353085" y="75984"/>
                  </a:lnTo>
                  <a:lnTo>
                    <a:pt x="353085" y="24498"/>
                  </a:lnTo>
                  <a:close/>
                </a:path>
                <a:path w="610235" h="77469">
                  <a:moveTo>
                    <a:pt x="354139" y="6807"/>
                  </a:moveTo>
                  <a:lnTo>
                    <a:pt x="353275" y="4559"/>
                  </a:lnTo>
                  <a:lnTo>
                    <a:pt x="349745" y="914"/>
                  </a:lnTo>
                  <a:lnTo>
                    <a:pt x="347484" y="0"/>
                  </a:lnTo>
                  <a:lnTo>
                    <a:pt x="341884" y="0"/>
                  </a:lnTo>
                  <a:lnTo>
                    <a:pt x="339610" y="914"/>
                  </a:lnTo>
                  <a:lnTo>
                    <a:pt x="336092" y="4559"/>
                  </a:lnTo>
                  <a:lnTo>
                    <a:pt x="335229" y="6807"/>
                  </a:lnTo>
                  <a:lnTo>
                    <a:pt x="335229" y="12128"/>
                  </a:lnTo>
                  <a:lnTo>
                    <a:pt x="336092" y="14363"/>
                  </a:lnTo>
                  <a:lnTo>
                    <a:pt x="339610" y="18008"/>
                  </a:lnTo>
                  <a:lnTo>
                    <a:pt x="341884" y="18923"/>
                  </a:lnTo>
                  <a:lnTo>
                    <a:pt x="347484" y="18923"/>
                  </a:lnTo>
                  <a:lnTo>
                    <a:pt x="349745" y="18008"/>
                  </a:lnTo>
                  <a:lnTo>
                    <a:pt x="353275" y="14363"/>
                  </a:lnTo>
                  <a:lnTo>
                    <a:pt x="354139" y="12128"/>
                  </a:lnTo>
                  <a:lnTo>
                    <a:pt x="354139" y="6807"/>
                  </a:lnTo>
                  <a:close/>
                </a:path>
                <a:path w="610235" h="77469">
                  <a:moveTo>
                    <a:pt x="418147" y="56654"/>
                  </a:moveTo>
                  <a:lnTo>
                    <a:pt x="395579" y="40525"/>
                  </a:lnTo>
                  <a:lnTo>
                    <a:pt x="394931" y="39674"/>
                  </a:lnTo>
                  <a:lnTo>
                    <a:pt x="394931" y="37287"/>
                  </a:lnTo>
                  <a:lnTo>
                    <a:pt x="395465" y="36499"/>
                  </a:lnTo>
                  <a:lnTo>
                    <a:pt x="397637" y="35725"/>
                  </a:lnTo>
                  <a:lnTo>
                    <a:pt x="399199" y="35534"/>
                  </a:lnTo>
                  <a:lnTo>
                    <a:pt x="403542" y="35534"/>
                  </a:lnTo>
                  <a:lnTo>
                    <a:pt x="405726" y="35801"/>
                  </a:lnTo>
                  <a:lnTo>
                    <a:pt x="409943" y="36855"/>
                  </a:lnTo>
                  <a:lnTo>
                    <a:pt x="411949" y="37528"/>
                  </a:lnTo>
                  <a:lnTo>
                    <a:pt x="413842" y="38366"/>
                  </a:lnTo>
                  <a:lnTo>
                    <a:pt x="416153" y="27343"/>
                  </a:lnTo>
                  <a:lnTo>
                    <a:pt x="413677" y="25933"/>
                  </a:lnTo>
                  <a:lnTo>
                    <a:pt x="411137" y="24942"/>
                  </a:lnTo>
                  <a:lnTo>
                    <a:pt x="405815" y="23749"/>
                  </a:lnTo>
                  <a:lnTo>
                    <a:pt x="402882" y="23456"/>
                  </a:lnTo>
                  <a:lnTo>
                    <a:pt x="393547" y="23456"/>
                  </a:lnTo>
                  <a:lnTo>
                    <a:pt x="388620" y="24790"/>
                  </a:lnTo>
                  <a:lnTo>
                    <a:pt x="381050" y="30111"/>
                  </a:lnTo>
                  <a:lnTo>
                    <a:pt x="379171" y="34239"/>
                  </a:lnTo>
                  <a:lnTo>
                    <a:pt x="379171" y="42087"/>
                  </a:lnTo>
                  <a:lnTo>
                    <a:pt x="401828" y="58915"/>
                  </a:lnTo>
                  <a:lnTo>
                    <a:pt x="402501" y="59804"/>
                  </a:lnTo>
                  <a:lnTo>
                    <a:pt x="402501" y="62471"/>
                  </a:lnTo>
                  <a:lnTo>
                    <a:pt x="401739" y="63474"/>
                  </a:lnTo>
                  <a:lnTo>
                    <a:pt x="398729" y="64668"/>
                  </a:lnTo>
                  <a:lnTo>
                    <a:pt x="396951" y="64960"/>
                  </a:lnTo>
                  <a:lnTo>
                    <a:pt x="392963" y="64960"/>
                  </a:lnTo>
                  <a:lnTo>
                    <a:pt x="390664" y="64731"/>
                  </a:lnTo>
                  <a:lnTo>
                    <a:pt x="385419" y="63817"/>
                  </a:lnTo>
                  <a:lnTo>
                    <a:pt x="382993" y="63144"/>
                  </a:lnTo>
                  <a:lnTo>
                    <a:pt x="380834" y="62230"/>
                  </a:lnTo>
                  <a:lnTo>
                    <a:pt x="378536" y="73888"/>
                  </a:lnTo>
                  <a:lnTo>
                    <a:pt x="381050" y="74942"/>
                  </a:lnTo>
                  <a:lnTo>
                    <a:pt x="383857" y="75730"/>
                  </a:lnTo>
                  <a:lnTo>
                    <a:pt x="390017" y="76784"/>
                  </a:lnTo>
                  <a:lnTo>
                    <a:pt x="392963" y="77050"/>
                  </a:lnTo>
                  <a:lnTo>
                    <a:pt x="399059" y="77050"/>
                  </a:lnTo>
                  <a:lnTo>
                    <a:pt x="418147" y="62052"/>
                  </a:lnTo>
                  <a:lnTo>
                    <a:pt x="418147" y="59182"/>
                  </a:lnTo>
                  <a:lnTo>
                    <a:pt x="418147" y="56654"/>
                  </a:lnTo>
                  <a:close/>
                </a:path>
                <a:path w="610235" h="77469">
                  <a:moveTo>
                    <a:pt x="459727" y="24498"/>
                  </a:moveTo>
                  <a:lnTo>
                    <a:pt x="442937" y="24498"/>
                  </a:lnTo>
                  <a:lnTo>
                    <a:pt x="442937" y="75984"/>
                  </a:lnTo>
                  <a:lnTo>
                    <a:pt x="459727" y="75984"/>
                  </a:lnTo>
                  <a:lnTo>
                    <a:pt x="459727" y="24498"/>
                  </a:lnTo>
                  <a:close/>
                </a:path>
                <a:path w="610235" h="77469">
                  <a:moveTo>
                    <a:pt x="460806" y="6807"/>
                  </a:moveTo>
                  <a:lnTo>
                    <a:pt x="459917" y="4559"/>
                  </a:lnTo>
                  <a:lnTo>
                    <a:pt x="456425" y="914"/>
                  </a:lnTo>
                  <a:lnTo>
                    <a:pt x="454139" y="0"/>
                  </a:lnTo>
                  <a:lnTo>
                    <a:pt x="448538" y="0"/>
                  </a:lnTo>
                  <a:lnTo>
                    <a:pt x="446265" y="914"/>
                  </a:lnTo>
                  <a:lnTo>
                    <a:pt x="442760" y="4559"/>
                  </a:lnTo>
                  <a:lnTo>
                    <a:pt x="441883" y="6807"/>
                  </a:lnTo>
                  <a:lnTo>
                    <a:pt x="441883" y="12128"/>
                  </a:lnTo>
                  <a:lnTo>
                    <a:pt x="442760" y="14363"/>
                  </a:lnTo>
                  <a:lnTo>
                    <a:pt x="446265" y="18008"/>
                  </a:lnTo>
                  <a:lnTo>
                    <a:pt x="448538" y="18923"/>
                  </a:lnTo>
                  <a:lnTo>
                    <a:pt x="454139" y="18923"/>
                  </a:lnTo>
                  <a:lnTo>
                    <a:pt x="456425" y="18008"/>
                  </a:lnTo>
                  <a:lnTo>
                    <a:pt x="459917" y="14363"/>
                  </a:lnTo>
                  <a:lnTo>
                    <a:pt x="460806" y="12128"/>
                  </a:lnTo>
                  <a:lnTo>
                    <a:pt x="460806" y="6807"/>
                  </a:lnTo>
                  <a:close/>
                </a:path>
                <a:path w="610235" h="77469">
                  <a:moveTo>
                    <a:pt x="537514" y="45974"/>
                  </a:moveTo>
                  <a:lnTo>
                    <a:pt x="522135" y="23456"/>
                  </a:lnTo>
                  <a:lnTo>
                    <a:pt x="515835" y="23456"/>
                  </a:lnTo>
                  <a:lnTo>
                    <a:pt x="513118" y="24053"/>
                  </a:lnTo>
                  <a:lnTo>
                    <a:pt x="507987" y="26428"/>
                  </a:lnTo>
                  <a:lnTo>
                    <a:pt x="505904" y="28435"/>
                  </a:lnTo>
                  <a:lnTo>
                    <a:pt x="504291" y="31229"/>
                  </a:lnTo>
                  <a:lnTo>
                    <a:pt x="504291" y="24511"/>
                  </a:lnTo>
                  <a:lnTo>
                    <a:pt x="488124" y="24511"/>
                  </a:lnTo>
                  <a:lnTo>
                    <a:pt x="488124" y="75996"/>
                  </a:lnTo>
                  <a:lnTo>
                    <a:pt x="504939" y="75996"/>
                  </a:lnTo>
                  <a:lnTo>
                    <a:pt x="504939" y="40690"/>
                  </a:lnTo>
                  <a:lnTo>
                    <a:pt x="505714" y="39573"/>
                  </a:lnTo>
                  <a:lnTo>
                    <a:pt x="506742" y="38620"/>
                  </a:lnTo>
                  <a:lnTo>
                    <a:pt x="509333" y="37084"/>
                  </a:lnTo>
                  <a:lnTo>
                    <a:pt x="510857" y="36703"/>
                  </a:lnTo>
                  <a:lnTo>
                    <a:pt x="515340" y="36703"/>
                  </a:lnTo>
                  <a:lnTo>
                    <a:pt x="517372" y="37693"/>
                  </a:lnTo>
                  <a:lnTo>
                    <a:pt x="520039" y="41681"/>
                  </a:lnTo>
                  <a:lnTo>
                    <a:pt x="520687" y="44818"/>
                  </a:lnTo>
                  <a:lnTo>
                    <a:pt x="520687" y="75996"/>
                  </a:lnTo>
                  <a:lnTo>
                    <a:pt x="537514" y="75996"/>
                  </a:lnTo>
                  <a:lnTo>
                    <a:pt x="537514" y="45974"/>
                  </a:lnTo>
                  <a:close/>
                </a:path>
                <a:path w="610235" h="77469">
                  <a:moveTo>
                    <a:pt x="609828" y="38836"/>
                  </a:moveTo>
                  <a:lnTo>
                    <a:pt x="608126" y="34175"/>
                  </a:lnTo>
                  <a:lnTo>
                    <a:pt x="607834" y="33350"/>
                  </a:lnTo>
                  <a:lnTo>
                    <a:pt x="600011" y="25438"/>
                  </a:lnTo>
                  <a:lnTo>
                    <a:pt x="594690" y="23456"/>
                  </a:lnTo>
                  <a:lnTo>
                    <a:pt x="594271" y="23456"/>
                  </a:lnTo>
                  <a:lnTo>
                    <a:pt x="594271" y="39814"/>
                  </a:lnTo>
                  <a:lnTo>
                    <a:pt x="594194" y="43281"/>
                  </a:lnTo>
                  <a:lnTo>
                    <a:pt x="594055" y="43840"/>
                  </a:lnTo>
                  <a:lnTo>
                    <a:pt x="579145" y="43840"/>
                  </a:lnTo>
                  <a:lnTo>
                    <a:pt x="579145" y="40830"/>
                  </a:lnTo>
                  <a:lnTo>
                    <a:pt x="579843" y="38468"/>
                  </a:lnTo>
                  <a:lnTo>
                    <a:pt x="582726" y="35026"/>
                  </a:lnTo>
                  <a:lnTo>
                    <a:pt x="584771" y="34175"/>
                  </a:lnTo>
                  <a:lnTo>
                    <a:pt x="589610" y="34175"/>
                  </a:lnTo>
                  <a:lnTo>
                    <a:pt x="591286" y="34925"/>
                  </a:lnTo>
                  <a:lnTo>
                    <a:pt x="592467" y="36436"/>
                  </a:lnTo>
                  <a:lnTo>
                    <a:pt x="593674" y="37934"/>
                  </a:lnTo>
                  <a:lnTo>
                    <a:pt x="594271" y="39814"/>
                  </a:lnTo>
                  <a:lnTo>
                    <a:pt x="594271" y="23456"/>
                  </a:lnTo>
                  <a:lnTo>
                    <a:pt x="583971" y="23456"/>
                  </a:lnTo>
                  <a:lnTo>
                    <a:pt x="561771" y="46469"/>
                  </a:lnTo>
                  <a:lnTo>
                    <a:pt x="561771" y="54597"/>
                  </a:lnTo>
                  <a:lnTo>
                    <a:pt x="584847" y="77050"/>
                  </a:lnTo>
                  <a:lnTo>
                    <a:pt x="592899" y="77050"/>
                  </a:lnTo>
                  <a:lnTo>
                    <a:pt x="596353" y="76695"/>
                  </a:lnTo>
                  <a:lnTo>
                    <a:pt x="603008" y="75298"/>
                  </a:lnTo>
                  <a:lnTo>
                    <a:pt x="606005" y="74282"/>
                  </a:lnTo>
                  <a:lnTo>
                    <a:pt x="608672" y="72948"/>
                  </a:lnTo>
                  <a:lnTo>
                    <a:pt x="607098" y="64858"/>
                  </a:lnTo>
                  <a:lnTo>
                    <a:pt x="606564" y="62128"/>
                  </a:lnTo>
                  <a:lnTo>
                    <a:pt x="604532" y="63030"/>
                  </a:lnTo>
                  <a:lnTo>
                    <a:pt x="602132" y="63728"/>
                  </a:lnTo>
                  <a:lnTo>
                    <a:pt x="596595" y="64630"/>
                  </a:lnTo>
                  <a:lnTo>
                    <a:pt x="593953" y="64858"/>
                  </a:lnTo>
                  <a:lnTo>
                    <a:pt x="587286" y="64858"/>
                  </a:lnTo>
                  <a:lnTo>
                    <a:pt x="584225" y="63893"/>
                  </a:lnTo>
                  <a:lnTo>
                    <a:pt x="582244" y="61963"/>
                  </a:lnTo>
                  <a:lnTo>
                    <a:pt x="580237" y="60045"/>
                  </a:lnTo>
                  <a:lnTo>
                    <a:pt x="579170" y="57505"/>
                  </a:lnTo>
                  <a:lnTo>
                    <a:pt x="579031" y="54343"/>
                  </a:lnTo>
                  <a:lnTo>
                    <a:pt x="608863" y="54343"/>
                  </a:lnTo>
                  <a:lnTo>
                    <a:pt x="609498" y="51346"/>
                  </a:lnTo>
                  <a:lnTo>
                    <a:pt x="609828" y="48501"/>
                  </a:lnTo>
                  <a:lnTo>
                    <a:pt x="609828" y="43840"/>
                  </a:lnTo>
                  <a:lnTo>
                    <a:pt x="609828" y="388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" name="object 15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729931" y="1509504"/>
              <a:ext cx="1036552" cy="72504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385948" y="514325"/>
              <a:ext cx="2810846" cy="905890"/>
            </a:xfrm>
            <a:prstGeom prst="rect">
              <a:avLst/>
            </a:prstGeom>
          </p:spPr>
        </p:pic>
        <p:sp>
          <p:nvSpPr>
            <p:cNvPr id="152" name="object 152"/>
            <p:cNvSpPr/>
            <p:nvPr/>
          </p:nvSpPr>
          <p:spPr>
            <a:xfrm>
              <a:off x="3475316" y="2050211"/>
              <a:ext cx="609600" cy="180975"/>
            </a:xfrm>
            <a:custGeom>
              <a:avLst/>
              <a:gdLst/>
              <a:ahLst/>
              <a:cxnLst/>
              <a:rect l="l" t="t" r="r" b="b"/>
              <a:pathLst>
                <a:path w="609600" h="180975">
                  <a:moveTo>
                    <a:pt x="136969" y="45542"/>
                  </a:moveTo>
                  <a:lnTo>
                    <a:pt x="118516" y="11379"/>
                  </a:lnTo>
                  <a:lnTo>
                    <a:pt x="113233" y="8788"/>
                  </a:lnTo>
                  <a:lnTo>
                    <a:pt x="102984" y="5829"/>
                  </a:lnTo>
                  <a:lnTo>
                    <a:pt x="97790" y="5067"/>
                  </a:lnTo>
                  <a:lnTo>
                    <a:pt x="97790" y="46202"/>
                  </a:lnTo>
                  <a:lnTo>
                    <a:pt x="97116" y="56654"/>
                  </a:lnTo>
                  <a:lnTo>
                    <a:pt x="59715" y="80695"/>
                  </a:lnTo>
                  <a:lnTo>
                    <a:pt x="59740" y="16129"/>
                  </a:lnTo>
                  <a:lnTo>
                    <a:pt x="60706" y="14084"/>
                  </a:lnTo>
                  <a:lnTo>
                    <a:pt x="64643" y="11925"/>
                  </a:lnTo>
                  <a:lnTo>
                    <a:pt x="67906" y="11379"/>
                  </a:lnTo>
                  <a:lnTo>
                    <a:pt x="82346" y="11379"/>
                  </a:lnTo>
                  <a:lnTo>
                    <a:pt x="97790" y="46202"/>
                  </a:lnTo>
                  <a:lnTo>
                    <a:pt x="97790" y="5067"/>
                  </a:lnTo>
                  <a:lnTo>
                    <a:pt x="90995" y="4051"/>
                  </a:lnTo>
                  <a:lnTo>
                    <a:pt x="77241" y="3454"/>
                  </a:lnTo>
                  <a:lnTo>
                    <a:pt x="3683" y="3454"/>
                  </a:lnTo>
                  <a:lnTo>
                    <a:pt x="3683" y="9258"/>
                  </a:lnTo>
                  <a:lnTo>
                    <a:pt x="11125" y="10071"/>
                  </a:lnTo>
                  <a:lnTo>
                    <a:pt x="16154" y="11607"/>
                  </a:lnTo>
                  <a:lnTo>
                    <a:pt x="21361" y="16129"/>
                  </a:lnTo>
                  <a:lnTo>
                    <a:pt x="22529" y="20980"/>
                  </a:lnTo>
                  <a:lnTo>
                    <a:pt x="22593" y="139674"/>
                  </a:lnTo>
                  <a:lnTo>
                    <a:pt x="21386" y="144754"/>
                  </a:lnTo>
                  <a:lnTo>
                    <a:pt x="16256" y="150037"/>
                  </a:lnTo>
                  <a:lnTo>
                    <a:pt x="11201" y="151612"/>
                  </a:lnTo>
                  <a:lnTo>
                    <a:pt x="3683" y="152133"/>
                  </a:lnTo>
                  <a:lnTo>
                    <a:pt x="3683" y="157937"/>
                  </a:lnTo>
                  <a:lnTo>
                    <a:pt x="79819" y="157937"/>
                  </a:lnTo>
                  <a:lnTo>
                    <a:pt x="79819" y="152133"/>
                  </a:lnTo>
                  <a:lnTo>
                    <a:pt x="72072" y="151841"/>
                  </a:lnTo>
                  <a:lnTo>
                    <a:pt x="66789" y="150380"/>
                  </a:lnTo>
                  <a:lnTo>
                    <a:pt x="61137" y="145173"/>
                  </a:lnTo>
                  <a:lnTo>
                    <a:pt x="59715" y="139674"/>
                  </a:lnTo>
                  <a:lnTo>
                    <a:pt x="59715" y="88620"/>
                  </a:lnTo>
                  <a:lnTo>
                    <a:pt x="69303" y="88569"/>
                  </a:lnTo>
                  <a:lnTo>
                    <a:pt x="77635" y="88404"/>
                  </a:lnTo>
                  <a:lnTo>
                    <a:pt x="115620" y="80695"/>
                  </a:lnTo>
                  <a:lnTo>
                    <a:pt x="120446" y="78574"/>
                  </a:lnTo>
                  <a:lnTo>
                    <a:pt x="127000" y="73279"/>
                  </a:lnTo>
                  <a:lnTo>
                    <a:pt x="131000" y="66687"/>
                  </a:lnTo>
                  <a:lnTo>
                    <a:pt x="134962" y="60109"/>
                  </a:lnTo>
                  <a:lnTo>
                    <a:pt x="136969" y="53047"/>
                  </a:lnTo>
                  <a:lnTo>
                    <a:pt x="136969" y="45542"/>
                  </a:lnTo>
                  <a:close/>
                </a:path>
                <a:path w="609600" h="180975">
                  <a:moveTo>
                    <a:pt x="188760" y="12839"/>
                  </a:moveTo>
                  <a:lnTo>
                    <a:pt x="187020" y="8648"/>
                  </a:lnTo>
                  <a:lnTo>
                    <a:pt x="183578" y="5194"/>
                  </a:lnTo>
                  <a:lnTo>
                    <a:pt x="180098" y="1739"/>
                  </a:lnTo>
                  <a:lnTo>
                    <a:pt x="175958" y="0"/>
                  </a:lnTo>
                  <a:lnTo>
                    <a:pt x="166217" y="0"/>
                  </a:lnTo>
                  <a:lnTo>
                    <a:pt x="162013" y="1739"/>
                  </a:lnTo>
                  <a:lnTo>
                    <a:pt x="155105" y="8648"/>
                  </a:lnTo>
                  <a:lnTo>
                    <a:pt x="153377" y="12839"/>
                  </a:lnTo>
                  <a:lnTo>
                    <a:pt x="153377" y="22656"/>
                  </a:lnTo>
                  <a:lnTo>
                    <a:pt x="155105" y="26847"/>
                  </a:lnTo>
                  <a:lnTo>
                    <a:pt x="162013" y="33769"/>
                  </a:lnTo>
                  <a:lnTo>
                    <a:pt x="166217" y="35496"/>
                  </a:lnTo>
                  <a:lnTo>
                    <a:pt x="175958" y="35496"/>
                  </a:lnTo>
                  <a:lnTo>
                    <a:pt x="180098" y="33769"/>
                  </a:lnTo>
                  <a:lnTo>
                    <a:pt x="183578" y="30314"/>
                  </a:lnTo>
                  <a:lnTo>
                    <a:pt x="187020" y="26847"/>
                  </a:lnTo>
                  <a:lnTo>
                    <a:pt x="188760" y="22656"/>
                  </a:lnTo>
                  <a:lnTo>
                    <a:pt x="188760" y="12839"/>
                  </a:lnTo>
                  <a:close/>
                </a:path>
                <a:path w="609600" h="180975">
                  <a:moveTo>
                    <a:pt x="197802" y="152476"/>
                  </a:moveTo>
                  <a:lnTo>
                    <a:pt x="193713" y="151663"/>
                  </a:lnTo>
                  <a:lnTo>
                    <a:pt x="190919" y="150545"/>
                  </a:lnTo>
                  <a:lnTo>
                    <a:pt x="187947" y="147713"/>
                  </a:lnTo>
                  <a:lnTo>
                    <a:pt x="187198" y="144513"/>
                  </a:lnTo>
                  <a:lnTo>
                    <a:pt x="187198" y="52692"/>
                  </a:lnTo>
                  <a:lnTo>
                    <a:pt x="143332" y="52692"/>
                  </a:lnTo>
                  <a:lnTo>
                    <a:pt x="143332" y="58153"/>
                  </a:lnTo>
                  <a:lnTo>
                    <a:pt x="147942" y="58978"/>
                  </a:lnTo>
                  <a:lnTo>
                    <a:pt x="151028" y="60236"/>
                  </a:lnTo>
                  <a:lnTo>
                    <a:pt x="154152" y="63614"/>
                  </a:lnTo>
                  <a:lnTo>
                    <a:pt x="154940" y="66789"/>
                  </a:lnTo>
                  <a:lnTo>
                    <a:pt x="154940" y="143840"/>
                  </a:lnTo>
                  <a:lnTo>
                    <a:pt x="153822" y="147459"/>
                  </a:lnTo>
                  <a:lnTo>
                    <a:pt x="150101" y="150799"/>
                  </a:lnTo>
                  <a:lnTo>
                    <a:pt x="147345" y="151803"/>
                  </a:lnTo>
                  <a:lnTo>
                    <a:pt x="143332" y="152476"/>
                  </a:lnTo>
                  <a:lnTo>
                    <a:pt x="143332" y="157949"/>
                  </a:lnTo>
                  <a:lnTo>
                    <a:pt x="197802" y="157949"/>
                  </a:lnTo>
                  <a:lnTo>
                    <a:pt x="197802" y="152476"/>
                  </a:lnTo>
                  <a:close/>
                </a:path>
                <a:path w="609600" h="180975">
                  <a:moveTo>
                    <a:pt x="301713" y="121437"/>
                  </a:moveTo>
                  <a:lnTo>
                    <a:pt x="295351" y="121437"/>
                  </a:lnTo>
                  <a:lnTo>
                    <a:pt x="291934" y="130390"/>
                  </a:lnTo>
                  <a:lnTo>
                    <a:pt x="287756" y="137591"/>
                  </a:lnTo>
                  <a:lnTo>
                    <a:pt x="245833" y="151130"/>
                  </a:lnTo>
                  <a:lnTo>
                    <a:pt x="300596" y="58483"/>
                  </a:lnTo>
                  <a:lnTo>
                    <a:pt x="300596" y="52679"/>
                  </a:lnTo>
                  <a:lnTo>
                    <a:pt x="213525" y="52679"/>
                  </a:lnTo>
                  <a:lnTo>
                    <a:pt x="211963" y="84937"/>
                  </a:lnTo>
                  <a:lnTo>
                    <a:pt x="217766" y="84937"/>
                  </a:lnTo>
                  <a:lnTo>
                    <a:pt x="220903" y="73329"/>
                  </a:lnTo>
                  <a:lnTo>
                    <a:pt x="225463" y="66243"/>
                  </a:lnTo>
                  <a:lnTo>
                    <a:pt x="263677" y="60045"/>
                  </a:lnTo>
                  <a:lnTo>
                    <a:pt x="207949" y="152133"/>
                  </a:lnTo>
                  <a:lnTo>
                    <a:pt x="207949" y="157937"/>
                  </a:lnTo>
                  <a:lnTo>
                    <a:pt x="298030" y="157937"/>
                  </a:lnTo>
                  <a:lnTo>
                    <a:pt x="301713" y="121437"/>
                  </a:lnTo>
                  <a:close/>
                </a:path>
                <a:path w="609600" h="180975">
                  <a:moveTo>
                    <a:pt x="403186" y="121437"/>
                  </a:moveTo>
                  <a:lnTo>
                    <a:pt x="396824" y="121437"/>
                  </a:lnTo>
                  <a:lnTo>
                    <a:pt x="393395" y="130390"/>
                  </a:lnTo>
                  <a:lnTo>
                    <a:pt x="389216" y="137591"/>
                  </a:lnTo>
                  <a:lnTo>
                    <a:pt x="347306" y="151130"/>
                  </a:lnTo>
                  <a:lnTo>
                    <a:pt x="402069" y="58483"/>
                  </a:lnTo>
                  <a:lnTo>
                    <a:pt x="402069" y="52679"/>
                  </a:lnTo>
                  <a:lnTo>
                    <a:pt x="314998" y="52679"/>
                  </a:lnTo>
                  <a:lnTo>
                    <a:pt x="313436" y="84937"/>
                  </a:lnTo>
                  <a:lnTo>
                    <a:pt x="319239" y="84937"/>
                  </a:lnTo>
                  <a:lnTo>
                    <a:pt x="322376" y="73329"/>
                  </a:lnTo>
                  <a:lnTo>
                    <a:pt x="326936" y="66243"/>
                  </a:lnTo>
                  <a:lnTo>
                    <a:pt x="365150" y="60045"/>
                  </a:lnTo>
                  <a:lnTo>
                    <a:pt x="309422" y="152133"/>
                  </a:lnTo>
                  <a:lnTo>
                    <a:pt x="309422" y="157937"/>
                  </a:lnTo>
                  <a:lnTo>
                    <a:pt x="399503" y="157937"/>
                  </a:lnTo>
                  <a:lnTo>
                    <a:pt x="403186" y="121437"/>
                  </a:lnTo>
                  <a:close/>
                </a:path>
                <a:path w="609600" h="180975">
                  <a:moveTo>
                    <a:pt x="517702" y="148234"/>
                  </a:moveTo>
                  <a:lnTo>
                    <a:pt x="516572" y="146672"/>
                  </a:lnTo>
                  <a:lnTo>
                    <a:pt x="514248" y="143433"/>
                  </a:lnTo>
                  <a:lnTo>
                    <a:pt x="512648" y="145008"/>
                  </a:lnTo>
                  <a:lnTo>
                    <a:pt x="511657" y="145834"/>
                  </a:lnTo>
                  <a:lnTo>
                    <a:pt x="510247" y="146507"/>
                  </a:lnTo>
                  <a:lnTo>
                    <a:pt x="509447" y="146672"/>
                  </a:lnTo>
                  <a:lnTo>
                    <a:pt x="507517" y="146672"/>
                  </a:lnTo>
                  <a:lnTo>
                    <a:pt x="506552" y="146088"/>
                  </a:lnTo>
                  <a:lnTo>
                    <a:pt x="505968" y="145300"/>
                  </a:lnTo>
                  <a:lnTo>
                    <a:pt x="505650" y="144881"/>
                  </a:lnTo>
                  <a:lnTo>
                    <a:pt x="504850" y="143789"/>
                  </a:lnTo>
                  <a:lnTo>
                    <a:pt x="504418" y="142392"/>
                  </a:lnTo>
                  <a:lnTo>
                    <a:pt x="504418" y="101803"/>
                  </a:lnTo>
                  <a:lnTo>
                    <a:pt x="504329" y="84455"/>
                  </a:lnTo>
                  <a:lnTo>
                    <a:pt x="491261" y="57378"/>
                  </a:lnTo>
                  <a:lnTo>
                    <a:pt x="484543" y="54216"/>
                  </a:lnTo>
                  <a:lnTo>
                    <a:pt x="476821" y="51866"/>
                  </a:lnTo>
                  <a:lnTo>
                    <a:pt x="468299" y="50469"/>
                  </a:lnTo>
                  <a:lnTo>
                    <a:pt x="458990" y="49999"/>
                  </a:lnTo>
                  <a:lnTo>
                    <a:pt x="450303" y="50482"/>
                  </a:lnTo>
                  <a:lnTo>
                    <a:pt x="416128" y="69748"/>
                  </a:lnTo>
                  <a:lnTo>
                    <a:pt x="416128" y="83400"/>
                  </a:lnTo>
                  <a:lnTo>
                    <a:pt x="417664" y="87160"/>
                  </a:lnTo>
                  <a:lnTo>
                    <a:pt x="420776" y="89750"/>
                  </a:lnTo>
                  <a:lnTo>
                    <a:pt x="423849" y="92354"/>
                  </a:lnTo>
                  <a:lnTo>
                    <a:pt x="427596" y="93649"/>
                  </a:lnTo>
                  <a:lnTo>
                    <a:pt x="435775" y="93649"/>
                  </a:lnTo>
                  <a:lnTo>
                    <a:pt x="439102" y="92481"/>
                  </a:lnTo>
                  <a:lnTo>
                    <a:pt x="444830" y="87795"/>
                  </a:lnTo>
                  <a:lnTo>
                    <a:pt x="446265" y="84455"/>
                  </a:lnTo>
                  <a:lnTo>
                    <a:pt x="446265" y="78435"/>
                  </a:lnTo>
                  <a:lnTo>
                    <a:pt x="440880" y="68872"/>
                  </a:lnTo>
                  <a:lnTo>
                    <a:pt x="440423" y="68237"/>
                  </a:lnTo>
                  <a:lnTo>
                    <a:pt x="439839" y="67043"/>
                  </a:lnTo>
                  <a:lnTo>
                    <a:pt x="439686" y="66306"/>
                  </a:lnTo>
                  <a:lnTo>
                    <a:pt x="439686" y="63106"/>
                  </a:lnTo>
                  <a:lnTo>
                    <a:pt x="440994" y="61188"/>
                  </a:lnTo>
                  <a:lnTo>
                    <a:pt x="446278" y="58140"/>
                  </a:lnTo>
                  <a:lnTo>
                    <a:pt x="449656" y="57378"/>
                  </a:lnTo>
                  <a:lnTo>
                    <a:pt x="461035" y="57378"/>
                  </a:lnTo>
                  <a:lnTo>
                    <a:pt x="466115" y="58991"/>
                  </a:lnTo>
                  <a:lnTo>
                    <a:pt x="471843" y="65468"/>
                  </a:lnTo>
                  <a:lnTo>
                    <a:pt x="473278" y="70472"/>
                  </a:lnTo>
                  <a:lnTo>
                    <a:pt x="473278" y="93878"/>
                  </a:lnTo>
                  <a:lnTo>
                    <a:pt x="472948" y="93992"/>
                  </a:lnTo>
                  <a:lnTo>
                    <a:pt x="472948" y="101803"/>
                  </a:lnTo>
                  <a:lnTo>
                    <a:pt x="472948" y="135255"/>
                  </a:lnTo>
                  <a:lnTo>
                    <a:pt x="470496" y="138087"/>
                  </a:lnTo>
                  <a:lnTo>
                    <a:pt x="468376" y="140182"/>
                  </a:lnTo>
                  <a:lnTo>
                    <a:pt x="466585" y="141528"/>
                  </a:lnTo>
                  <a:lnTo>
                    <a:pt x="463384" y="143764"/>
                  </a:lnTo>
                  <a:lnTo>
                    <a:pt x="459930" y="144881"/>
                  </a:lnTo>
                  <a:lnTo>
                    <a:pt x="453377" y="144881"/>
                  </a:lnTo>
                  <a:lnTo>
                    <a:pt x="450824" y="143598"/>
                  </a:lnTo>
                  <a:lnTo>
                    <a:pt x="446278" y="138442"/>
                  </a:lnTo>
                  <a:lnTo>
                    <a:pt x="445160" y="134658"/>
                  </a:lnTo>
                  <a:lnTo>
                    <a:pt x="445160" y="121234"/>
                  </a:lnTo>
                  <a:lnTo>
                    <a:pt x="449059" y="114287"/>
                  </a:lnTo>
                  <a:lnTo>
                    <a:pt x="461492" y="105638"/>
                  </a:lnTo>
                  <a:lnTo>
                    <a:pt x="466852" y="103289"/>
                  </a:lnTo>
                  <a:lnTo>
                    <a:pt x="472948" y="101803"/>
                  </a:lnTo>
                  <a:lnTo>
                    <a:pt x="472948" y="93992"/>
                  </a:lnTo>
                  <a:lnTo>
                    <a:pt x="435203" y="107569"/>
                  </a:lnTo>
                  <a:lnTo>
                    <a:pt x="411886" y="136588"/>
                  </a:lnTo>
                  <a:lnTo>
                    <a:pt x="411886" y="145008"/>
                  </a:lnTo>
                  <a:lnTo>
                    <a:pt x="414604" y="151218"/>
                  </a:lnTo>
                  <a:lnTo>
                    <a:pt x="425450" y="159169"/>
                  </a:lnTo>
                  <a:lnTo>
                    <a:pt x="431317" y="161175"/>
                  </a:lnTo>
                  <a:lnTo>
                    <a:pt x="442252" y="161175"/>
                  </a:lnTo>
                  <a:lnTo>
                    <a:pt x="447014" y="160362"/>
                  </a:lnTo>
                  <a:lnTo>
                    <a:pt x="451853" y="158724"/>
                  </a:lnTo>
                  <a:lnTo>
                    <a:pt x="459816" y="156108"/>
                  </a:lnTo>
                  <a:lnTo>
                    <a:pt x="466953" y="151638"/>
                  </a:lnTo>
                  <a:lnTo>
                    <a:pt x="473278" y="145300"/>
                  </a:lnTo>
                  <a:lnTo>
                    <a:pt x="474103" y="149707"/>
                  </a:lnTo>
                  <a:lnTo>
                    <a:pt x="475399" y="153022"/>
                  </a:lnTo>
                  <a:lnTo>
                    <a:pt x="480314" y="159207"/>
                  </a:lnTo>
                  <a:lnTo>
                    <a:pt x="485267" y="161175"/>
                  </a:lnTo>
                  <a:lnTo>
                    <a:pt x="495833" y="161175"/>
                  </a:lnTo>
                  <a:lnTo>
                    <a:pt x="499440" y="160515"/>
                  </a:lnTo>
                  <a:lnTo>
                    <a:pt x="502856" y="159169"/>
                  </a:lnTo>
                  <a:lnTo>
                    <a:pt x="508292" y="157086"/>
                  </a:lnTo>
                  <a:lnTo>
                    <a:pt x="513245" y="153441"/>
                  </a:lnTo>
                  <a:lnTo>
                    <a:pt x="517702" y="148234"/>
                  </a:lnTo>
                  <a:close/>
                </a:path>
                <a:path w="609600" h="180975">
                  <a:moveTo>
                    <a:pt x="603427" y="117767"/>
                  </a:moveTo>
                  <a:lnTo>
                    <a:pt x="600456" y="110426"/>
                  </a:lnTo>
                  <a:lnTo>
                    <a:pt x="590931" y="100977"/>
                  </a:lnTo>
                  <a:lnTo>
                    <a:pt x="585266" y="97370"/>
                  </a:lnTo>
                  <a:lnTo>
                    <a:pt x="559003" y="84721"/>
                  </a:lnTo>
                  <a:lnTo>
                    <a:pt x="554913" y="81889"/>
                  </a:lnTo>
                  <a:lnTo>
                    <a:pt x="550519" y="76466"/>
                  </a:lnTo>
                  <a:lnTo>
                    <a:pt x="549402" y="73787"/>
                  </a:lnTo>
                  <a:lnTo>
                    <a:pt x="549402" y="67830"/>
                  </a:lnTo>
                  <a:lnTo>
                    <a:pt x="550646" y="64782"/>
                  </a:lnTo>
                  <a:lnTo>
                    <a:pt x="555625" y="59118"/>
                  </a:lnTo>
                  <a:lnTo>
                    <a:pt x="559409" y="57708"/>
                  </a:lnTo>
                  <a:lnTo>
                    <a:pt x="571017" y="57708"/>
                  </a:lnTo>
                  <a:lnTo>
                    <a:pt x="576745" y="60058"/>
                  </a:lnTo>
                  <a:lnTo>
                    <a:pt x="586574" y="69430"/>
                  </a:lnTo>
                  <a:lnTo>
                    <a:pt x="590105" y="75641"/>
                  </a:lnTo>
                  <a:lnTo>
                    <a:pt x="592264" y="83388"/>
                  </a:lnTo>
                  <a:lnTo>
                    <a:pt x="598068" y="83388"/>
                  </a:lnTo>
                  <a:lnTo>
                    <a:pt x="598068" y="50342"/>
                  </a:lnTo>
                  <a:lnTo>
                    <a:pt x="593051" y="50342"/>
                  </a:lnTo>
                  <a:lnTo>
                    <a:pt x="592531" y="51752"/>
                  </a:lnTo>
                  <a:lnTo>
                    <a:pt x="591870" y="52857"/>
                  </a:lnTo>
                  <a:lnTo>
                    <a:pt x="590308" y="54419"/>
                  </a:lnTo>
                  <a:lnTo>
                    <a:pt x="588987" y="54813"/>
                  </a:lnTo>
                  <a:lnTo>
                    <a:pt x="585787" y="54813"/>
                  </a:lnTo>
                  <a:lnTo>
                    <a:pt x="582409" y="54013"/>
                  </a:lnTo>
                  <a:lnTo>
                    <a:pt x="571538" y="50812"/>
                  </a:lnTo>
                  <a:lnTo>
                    <a:pt x="566407" y="50012"/>
                  </a:lnTo>
                  <a:lnTo>
                    <a:pt x="561568" y="50012"/>
                  </a:lnTo>
                  <a:lnTo>
                    <a:pt x="553707" y="50609"/>
                  </a:lnTo>
                  <a:lnTo>
                    <a:pt x="526415" y="73748"/>
                  </a:lnTo>
                  <a:lnTo>
                    <a:pt x="526415" y="89598"/>
                  </a:lnTo>
                  <a:lnTo>
                    <a:pt x="528383" y="95656"/>
                  </a:lnTo>
                  <a:lnTo>
                    <a:pt x="536194" y="105930"/>
                  </a:lnTo>
                  <a:lnTo>
                    <a:pt x="542594" y="110693"/>
                  </a:lnTo>
                  <a:lnTo>
                    <a:pt x="572135" y="125133"/>
                  </a:lnTo>
                  <a:lnTo>
                    <a:pt x="574776" y="126796"/>
                  </a:lnTo>
                  <a:lnTo>
                    <a:pt x="579386" y="131267"/>
                  </a:lnTo>
                  <a:lnTo>
                    <a:pt x="580885" y="134759"/>
                  </a:lnTo>
                  <a:lnTo>
                    <a:pt x="580885" y="143179"/>
                  </a:lnTo>
                  <a:lnTo>
                    <a:pt x="579501" y="146646"/>
                  </a:lnTo>
                  <a:lnTo>
                    <a:pt x="574001" y="151930"/>
                  </a:lnTo>
                  <a:lnTo>
                    <a:pt x="569683" y="153250"/>
                  </a:lnTo>
                  <a:lnTo>
                    <a:pt x="557403" y="153250"/>
                  </a:lnTo>
                  <a:lnTo>
                    <a:pt x="532549" y="123342"/>
                  </a:lnTo>
                  <a:lnTo>
                    <a:pt x="526186" y="123342"/>
                  </a:lnTo>
                  <a:lnTo>
                    <a:pt x="526186" y="161175"/>
                  </a:lnTo>
                  <a:lnTo>
                    <a:pt x="531660" y="161175"/>
                  </a:lnTo>
                  <a:lnTo>
                    <a:pt x="533895" y="157111"/>
                  </a:lnTo>
                  <a:lnTo>
                    <a:pt x="535762" y="155092"/>
                  </a:lnTo>
                  <a:lnTo>
                    <a:pt x="536867" y="154597"/>
                  </a:lnTo>
                  <a:lnTo>
                    <a:pt x="538645" y="154597"/>
                  </a:lnTo>
                  <a:lnTo>
                    <a:pt x="550481" y="158508"/>
                  </a:lnTo>
                  <a:lnTo>
                    <a:pt x="554291" y="159600"/>
                  </a:lnTo>
                  <a:lnTo>
                    <a:pt x="560463" y="160870"/>
                  </a:lnTo>
                  <a:lnTo>
                    <a:pt x="563537" y="161175"/>
                  </a:lnTo>
                  <a:lnTo>
                    <a:pt x="566597" y="161175"/>
                  </a:lnTo>
                  <a:lnTo>
                    <a:pt x="601129" y="138760"/>
                  </a:lnTo>
                  <a:lnTo>
                    <a:pt x="603427" y="126466"/>
                  </a:lnTo>
                  <a:lnTo>
                    <a:pt x="603427" y="117767"/>
                  </a:lnTo>
                  <a:close/>
                </a:path>
                <a:path w="609600" h="180975">
                  <a:moveTo>
                    <a:pt x="609333" y="165354"/>
                  </a:moveTo>
                  <a:lnTo>
                    <a:pt x="0" y="165354"/>
                  </a:lnTo>
                  <a:lnTo>
                    <a:pt x="0" y="180873"/>
                  </a:lnTo>
                  <a:lnTo>
                    <a:pt x="609333" y="180873"/>
                  </a:lnTo>
                  <a:lnTo>
                    <a:pt x="609333" y="1653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" name="object 15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102319" y="2367394"/>
              <a:ext cx="321223" cy="157045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5016703" y="2367394"/>
              <a:ext cx="697230" cy="157480"/>
            </a:xfrm>
            <a:custGeom>
              <a:avLst/>
              <a:gdLst/>
              <a:ahLst/>
              <a:cxnLst/>
              <a:rect l="l" t="t" r="r" b="b"/>
              <a:pathLst>
                <a:path w="697229" h="157480">
                  <a:moveTo>
                    <a:pt x="121805" y="12"/>
                  </a:moveTo>
                  <a:lnTo>
                    <a:pt x="83604" y="12"/>
                  </a:lnTo>
                  <a:lnTo>
                    <a:pt x="83604" y="4521"/>
                  </a:lnTo>
                  <a:lnTo>
                    <a:pt x="90170" y="5041"/>
                  </a:lnTo>
                  <a:lnTo>
                    <a:pt x="94538" y="6591"/>
                  </a:lnTo>
                  <a:lnTo>
                    <a:pt x="98920" y="11734"/>
                  </a:lnTo>
                  <a:lnTo>
                    <a:pt x="100012" y="16040"/>
                  </a:lnTo>
                  <a:lnTo>
                    <a:pt x="100012" y="74295"/>
                  </a:lnTo>
                  <a:lnTo>
                    <a:pt x="99148" y="74295"/>
                  </a:lnTo>
                  <a:lnTo>
                    <a:pt x="38023" y="12"/>
                  </a:lnTo>
                  <a:lnTo>
                    <a:pt x="342" y="12"/>
                  </a:lnTo>
                  <a:lnTo>
                    <a:pt x="342" y="4521"/>
                  </a:lnTo>
                  <a:lnTo>
                    <a:pt x="2540" y="4813"/>
                  </a:lnTo>
                  <a:lnTo>
                    <a:pt x="4279" y="5486"/>
                  </a:lnTo>
                  <a:lnTo>
                    <a:pt x="6832" y="7632"/>
                  </a:lnTo>
                  <a:lnTo>
                    <a:pt x="15621" y="17284"/>
                  </a:lnTo>
                  <a:lnTo>
                    <a:pt x="15621" y="106070"/>
                  </a:lnTo>
                  <a:lnTo>
                    <a:pt x="14668" y="109524"/>
                  </a:lnTo>
                  <a:lnTo>
                    <a:pt x="10845" y="114211"/>
                  </a:lnTo>
                  <a:lnTo>
                    <a:pt x="6604" y="115468"/>
                  </a:lnTo>
                  <a:lnTo>
                    <a:pt x="0" y="115646"/>
                  </a:lnTo>
                  <a:lnTo>
                    <a:pt x="0" y="120154"/>
                  </a:lnTo>
                  <a:lnTo>
                    <a:pt x="40284" y="120154"/>
                  </a:lnTo>
                  <a:lnTo>
                    <a:pt x="40284" y="115646"/>
                  </a:lnTo>
                  <a:lnTo>
                    <a:pt x="32931" y="115354"/>
                  </a:lnTo>
                  <a:lnTo>
                    <a:pt x="28067" y="113372"/>
                  </a:lnTo>
                  <a:lnTo>
                    <a:pt x="24193" y="107442"/>
                  </a:lnTo>
                  <a:lnTo>
                    <a:pt x="23444" y="103581"/>
                  </a:lnTo>
                  <a:lnTo>
                    <a:pt x="23444" y="28397"/>
                  </a:lnTo>
                  <a:lnTo>
                    <a:pt x="24650" y="28397"/>
                  </a:lnTo>
                  <a:lnTo>
                    <a:pt x="102882" y="123456"/>
                  </a:lnTo>
                  <a:lnTo>
                    <a:pt x="107823" y="123456"/>
                  </a:lnTo>
                  <a:lnTo>
                    <a:pt x="107823" y="13258"/>
                  </a:lnTo>
                  <a:lnTo>
                    <a:pt x="108762" y="9791"/>
                  </a:lnTo>
                  <a:lnTo>
                    <a:pt x="112522" y="6680"/>
                  </a:lnTo>
                  <a:lnTo>
                    <a:pt x="116243" y="5448"/>
                  </a:lnTo>
                  <a:lnTo>
                    <a:pt x="121805" y="4521"/>
                  </a:lnTo>
                  <a:lnTo>
                    <a:pt x="121805" y="12"/>
                  </a:lnTo>
                  <a:close/>
                </a:path>
                <a:path w="697229" h="157480">
                  <a:moveTo>
                    <a:pt x="209664" y="79438"/>
                  </a:moveTo>
                  <a:lnTo>
                    <a:pt x="192405" y="43167"/>
                  </a:lnTo>
                  <a:lnTo>
                    <a:pt x="183540" y="38569"/>
                  </a:lnTo>
                  <a:lnTo>
                    <a:pt x="183540" y="79438"/>
                  </a:lnTo>
                  <a:lnTo>
                    <a:pt x="183375" y="88734"/>
                  </a:lnTo>
                  <a:lnTo>
                    <a:pt x="175285" y="117119"/>
                  </a:lnTo>
                  <a:lnTo>
                    <a:pt x="163550" y="117119"/>
                  </a:lnTo>
                  <a:lnTo>
                    <a:pt x="155702" y="88023"/>
                  </a:lnTo>
                  <a:lnTo>
                    <a:pt x="155752" y="70192"/>
                  </a:lnTo>
                  <a:lnTo>
                    <a:pt x="163626" y="41770"/>
                  </a:lnTo>
                  <a:lnTo>
                    <a:pt x="175145" y="41770"/>
                  </a:lnTo>
                  <a:lnTo>
                    <a:pt x="183540" y="79438"/>
                  </a:lnTo>
                  <a:lnTo>
                    <a:pt x="183540" y="38569"/>
                  </a:lnTo>
                  <a:lnTo>
                    <a:pt x="177965" y="36817"/>
                  </a:lnTo>
                  <a:lnTo>
                    <a:pt x="169557" y="36029"/>
                  </a:lnTo>
                  <a:lnTo>
                    <a:pt x="161226" y="36817"/>
                  </a:lnTo>
                  <a:lnTo>
                    <a:pt x="132308" y="62407"/>
                  </a:lnTo>
                  <a:lnTo>
                    <a:pt x="129451" y="79438"/>
                  </a:lnTo>
                  <a:lnTo>
                    <a:pt x="130162" y="88315"/>
                  </a:lnTo>
                  <a:lnTo>
                    <a:pt x="153695" y="119735"/>
                  </a:lnTo>
                  <a:lnTo>
                    <a:pt x="169557" y="122847"/>
                  </a:lnTo>
                  <a:lnTo>
                    <a:pt x="178079" y="122047"/>
                  </a:lnTo>
                  <a:lnTo>
                    <a:pt x="185750" y="119646"/>
                  </a:lnTo>
                  <a:lnTo>
                    <a:pt x="190055" y="117119"/>
                  </a:lnTo>
                  <a:lnTo>
                    <a:pt x="192570" y="115646"/>
                  </a:lnTo>
                  <a:lnTo>
                    <a:pt x="198551" y="110045"/>
                  </a:lnTo>
                  <a:lnTo>
                    <a:pt x="203415" y="103327"/>
                  </a:lnTo>
                  <a:lnTo>
                    <a:pt x="206883" y="95986"/>
                  </a:lnTo>
                  <a:lnTo>
                    <a:pt x="208965" y="88023"/>
                  </a:lnTo>
                  <a:lnTo>
                    <a:pt x="209664" y="79438"/>
                  </a:lnTo>
                  <a:close/>
                </a:path>
                <a:path w="697229" h="157480">
                  <a:moveTo>
                    <a:pt x="309245" y="115900"/>
                  </a:moveTo>
                  <a:lnTo>
                    <a:pt x="306057" y="115493"/>
                  </a:lnTo>
                  <a:lnTo>
                    <a:pt x="303796" y="114719"/>
                  </a:lnTo>
                  <a:lnTo>
                    <a:pt x="301078" y="112395"/>
                  </a:lnTo>
                  <a:lnTo>
                    <a:pt x="300393" y="109816"/>
                  </a:lnTo>
                  <a:lnTo>
                    <a:pt x="300393" y="52959"/>
                  </a:lnTo>
                  <a:lnTo>
                    <a:pt x="298297" y="46050"/>
                  </a:lnTo>
                  <a:lnTo>
                    <a:pt x="289902" y="38163"/>
                  </a:lnTo>
                  <a:lnTo>
                    <a:pt x="283984" y="36207"/>
                  </a:lnTo>
                  <a:lnTo>
                    <a:pt x="271018" y="36207"/>
                  </a:lnTo>
                  <a:lnTo>
                    <a:pt x="266179" y="37604"/>
                  </a:lnTo>
                  <a:lnTo>
                    <a:pt x="257429" y="43218"/>
                  </a:lnTo>
                  <a:lnTo>
                    <a:pt x="253834" y="46761"/>
                  </a:lnTo>
                  <a:lnTo>
                    <a:pt x="250990" y="51054"/>
                  </a:lnTo>
                  <a:lnTo>
                    <a:pt x="250990" y="38290"/>
                  </a:lnTo>
                  <a:lnTo>
                    <a:pt x="217309" y="38290"/>
                  </a:lnTo>
                  <a:lnTo>
                    <a:pt x="217309" y="42545"/>
                  </a:lnTo>
                  <a:lnTo>
                    <a:pt x="221132" y="43002"/>
                  </a:lnTo>
                  <a:lnTo>
                    <a:pt x="223659" y="43942"/>
                  </a:lnTo>
                  <a:lnTo>
                    <a:pt x="226148" y="46748"/>
                  </a:lnTo>
                  <a:lnTo>
                    <a:pt x="226771" y="49250"/>
                  </a:lnTo>
                  <a:lnTo>
                    <a:pt x="226771" y="109181"/>
                  </a:lnTo>
                  <a:lnTo>
                    <a:pt x="226009" y="111899"/>
                  </a:lnTo>
                  <a:lnTo>
                    <a:pt x="222935" y="114604"/>
                  </a:lnTo>
                  <a:lnTo>
                    <a:pt x="220548" y="115493"/>
                  </a:lnTo>
                  <a:lnTo>
                    <a:pt x="217309" y="115900"/>
                  </a:lnTo>
                  <a:lnTo>
                    <a:pt x="217309" y="120154"/>
                  </a:lnTo>
                  <a:lnTo>
                    <a:pt x="260108" y="120154"/>
                  </a:lnTo>
                  <a:lnTo>
                    <a:pt x="260108" y="115900"/>
                  </a:lnTo>
                  <a:lnTo>
                    <a:pt x="256921" y="115265"/>
                  </a:lnTo>
                  <a:lnTo>
                    <a:pt x="254749" y="114388"/>
                  </a:lnTo>
                  <a:lnTo>
                    <a:pt x="252450" y="112191"/>
                  </a:lnTo>
                  <a:lnTo>
                    <a:pt x="251866" y="109702"/>
                  </a:lnTo>
                  <a:lnTo>
                    <a:pt x="251866" y="58254"/>
                  </a:lnTo>
                  <a:lnTo>
                    <a:pt x="253250" y="55994"/>
                  </a:lnTo>
                  <a:lnTo>
                    <a:pt x="255231" y="53746"/>
                  </a:lnTo>
                  <a:lnTo>
                    <a:pt x="260388" y="49301"/>
                  </a:lnTo>
                  <a:lnTo>
                    <a:pt x="263207" y="48183"/>
                  </a:lnTo>
                  <a:lnTo>
                    <a:pt x="270383" y="48183"/>
                  </a:lnTo>
                  <a:lnTo>
                    <a:pt x="273138" y="50012"/>
                  </a:lnTo>
                  <a:lnTo>
                    <a:pt x="275323" y="55676"/>
                  </a:lnTo>
                  <a:lnTo>
                    <a:pt x="275742" y="58724"/>
                  </a:lnTo>
                  <a:lnTo>
                    <a:pt x="275742" y="109702"/>
                  </a:lnTo>
                  <a:lnTo>
                    <a:pt x="275158" y="112191"/>
                  </a:lnTo>
                  <a:lnTo>
                    <a:pt x="272846" y="114388"/>
                  </a:lnTo>
                  <a:lnTo>
                    <a:pt x="270675" y="115265"/>
                  </a:lnTo>
                  <a:lnTo>
                    <a:pt x="267487" y="115900"/>
                  </a:lnTo>
                  <a:lnTo>
                    <a:pt x="267487" y="120154"/>
                  </a:lnTo>
                  <a:lnTo>
                    <a:pt x="309245" y="120154"/>
                  </a:lnTo>
                  <a:lnTo>
                    <a:pt x="309245" y="115900"/>
                  </a:lnTo>
                  <a:close/>
                </a:path>
                <a:path w="697229" h="157480">
                  <a:moveTo>
                    <a:pt x="361848" y="69189"/>
                  </a:moveTo>
                  <a:lnTo>
                    <a:pt x="321132" y="69189"/>
                  </a:lnTo>
                  <a:lnTo>
                    <a:pt x="321132" y="89763"/>
                  </a:lnTo>
                  <a:lnTo>
                    <a:pt x="361848" y="89763"/>
                  </a:lnTo>
                  <a:lnTo>
                    <a:pt x="361848" y="69189"/>
                  </a:lnTo>
                  <a:close/>
                </a:path>
                <a:path w="697229" h="157480">
                  <a:moveTo>
                    <a:pt x="497205" y="0"/>
                  </a:moveTo>
                  <a:lnTo>
                    <a:pt x="459346" y="0"/>
                  </a:lnTo>
                  <a:lnTo>
                    <a:pt x="459346" y="4343"/>
                  </a:lnTo>
                  <a:lnTo>
                    <a:pt x="465480" y="4749"/>
                  </a:lnTo>
                  <a:lnTo>
                    <a:pt x="469544" y="5372"/>
                  </a:lnTo>
                  <a:lnTo>
                    <a:pt x="473532" y="7048"/>
                  </a:lnTo>
                  <a:lnTo>
                    <a:pt x="474535" y="9156"/>
                  </a:lnTo>
                  <a:lnTo>
                    <a:pt x="474535" y="13919"/>
                  </a:lnTo>
                  <a:lnTo>
                    <a:pt x="474192" y="15735"/>
                  </a:lnTo>
                  <a:lnTo>
                    <a:pt x="473494" y="17995"/>
                  </a:lnTo>
                  <a:lnTo>
                    <a:pt x="473087" y="19392"/>
                  </a:lnTo>
                  <a:lnTo>
                    <a:pt x="472630" y="20751"/>
                  </a:lnTo>
                  <a:lnTo>
                    <a:pt x="448932" y="81978"/>
                  </a:lnTo>
                  <a:lnTo>
                    <a:pt x="420484" y="15595"/>
                  </a:lnTo>
                  <a:lnTo>
                    <a:pt x="420204" y="14744"/>
                  </a:lnTo>
                  <a:lnTo>
                    <a:pt x="419925" y="13169"/>
                  </a:lnTo>
                  <a:lnTo>
                    <a:pt x="419849" y="8483"/>
                  </a:lnTo>
                  <a:lnTo>
                    <a:pt x="420789" y="6667"/>
                  </a:lnTo>
                  <a:lnTo>
                    <a:pt x="424548" y="5232"/>
                  </a:lnTo>
                  <a:lnTo>
                    <a:pt x="428675" y="4686"/>
                  </a:lnTo>
                  <a:lnTo>
                    <a:pt x="435038" y="4343"/>
                  </a:lnTo>
                  <a:lnTo>
                    <a:pt x="435038" y="0"/>
                  </a:lnTo>
                  <a:lnTo>
                    <a:pt x="375399" y="0"/>
                  </a:lnTo>
                  <a:lnTo>
                    <a:pt x="375399" y="4343"/>
                  </a:lnTo>
                  <a:lnTo>
                    <a:pt x="379501" y="4686"/>
                  </a:lnTo>
                  <a:lnTo>
                    <a:pt x="382524" y="5803"/>
                  </a:lnTo>
                  <a:lnTo>
                    <a:pt x="386410" y="9563"/>
                  </a:lnTo>
                  <a:lnTo>
                    <a:pt x="388302" y="12649"/>
                  </a:lnTo>
                  <a:lnTo>
                    <a:pt x="390156" y="16929"/>
                  </a:lnTo>
                  <a:lnTo>
                    <a:pt x="435902" y="123456"/>
                  </a:lnTo>
                  <a:lnTo>
                    <a:pt x="440588" y="123456"/>
                  </a:lnTo>
                  <a:lnTo>
                    <a:pt x="456565" y="82296"/>
                  </a:lnTo>
                  <a:lnTo>
                    <a:pt x="483158" y="13766"/>
                  </a:lnTo>
                  <a:lnTo>
                    <a:pt x="485267" y="10172"/>
                  </a:lnTo>
                  <a:lnTo>
                    <a:pt x="487426" y="8115"/>
                  </a:lnTo>
                  <a:lnTo>
                    <a:pt x="489610" y="6070"/>
                  </a:lnTo>
                  <a:lnTo>
                    <a:pt x="492861" y="4800"/>
                  </a:lnTo>
                  <a:lnTo>
                    <a:pt x="497205" y="4343"/>
                  </a:lnTo>
                  <a:lnTo>
                    <a:pt x="497205" y="0"/>
                  </a:lnTo>
                  <a:close/>
                </a:path>
                <a:path w="697229" h="157480">
                  <a:moveTo>
                    <a:pt x="559879" y="100444"/>
                  </a:moveTo>
                  <a:lnTo>
                    <a:pt x="555802" y="97929"/>
                  </a:lnTo>
                  <a:lnTo>
                    <a:pt x="552437" y="101638"/>
                  </a:lnTo>
                  <a:lnTo>
                    <a:pt x="549630" y="104267"/>
                  </a:lnTo>
                  <a:lnTo>
                    <a:pt x="543648" y="108432"/>
                  </a:lnTo>
                  <a:lnTo>
                    <a:pt x="539699" y="109740"/>
                  </a:lnTo>
                  <a:lnTo>
                    <a:pt x="526770" y="109740"/>
                  </a:lnTo>
                  <a:lnTo>
                    <a:pt x="520649" y="104851"/>
                  </a:lnTo>
                  <a:lnTo>
                    <a:pt x="517182" y="95072"/>
                  </a:lnTo>
                  <a:lnTo>
                    <a:pt x="515264" y="89852"/>
                  </a:lnTo>
                  <a:lnTo>
                    <a:pt x="514108" y="83693"/>
                  </a:lnTo>
                  <a:lnTo>
                    <a:pt x="513689" y="76581"/>
                  </a:lnTo>
                  <a:lnTo>
                    <a:pt x="559104" y="76581"/>
                  </a:lnTo>
                  <a:lnTo>
                    <a:pt x="559104" y="74955"/>
                  </a:lnTo>
                  <a:lnTo>
                    <a:pt x="537222" y="37820"/>
                  </a:lnTo>
                  <a:lnTo>
                    <a:pt x="537222" y="69977"/>
                  </a:lnTo>
                  <a:lnTo>
                    <a:pt x="513257" y="69977"/>
                  </a:lnTo>
                  <a:lnTo>
                    <a:pt x="513499" y="60769"/>
                  </a:lnTo>
                  <a:lnTo>
                    <a:pt x="514464" y="53784"/>
                  </a:lnTo>
                  <a:lnTo>
                    <a:pt x="517906" y="44157"/>
                  </a:lnTo>
                  <a:lnTo>
                    <a:pt x="521081" y="41757"/>
                  </a:lnTo>
                  <a:lnTo>
                    <a:pt x="530250" y="41757"/>
                  </a:lnTo>
                  <a:lnTo>
                    <a:pt x="533260" y="43840"/>
                  </a:lnTo>
                  <a:lnTo>
                    <a:pt x="536295" y="52184"/>
                  </a:lnTo>
                  <a:lnTo>
                    <a:pt x="537108" y="59499"/>
                  </a:lnTo>
                  <a:lnTo>
                    <a:pt x="537222" y="69977"/>
                  </a:lnTo>
                  <a:lnTo>
                    <a:pt x="537222" y="37820"/>
                  </a:lnTo>
                  <a:lnTo>
                    <a:pt x="537083" y="37731"/>
                  </a:lnTo>
                  <a:lnTo>
                    <a:pt x="531583" y="36207"/>
                  </a:lnTo>
                  <a:lnTo>
                    <a:pt x="525729" y="36207"/>
                  </a:lnTo>
                  <a:lnTo>
                    <a:pt x="491248" y="61163"/>
                  </a:lnTo>
                  <a:lnTo>
                    <a:pt x="488518" y="79349"/>
                  </a:lnTo>
                  <a:lnTo>
                    <a:pt x="489242" y="89916"/>
                  </a:lnTo>
                  <a:lnTo>
                    <a:pt x="518134" y="122021"/>
                  </a:lnTo>
                  <a:lnTo>
                    <a:pt x="524598" y="122669"/>
                  </a:lnTo>
                  <a:lnTo>
                    <a:pt x="530669" y="122669"/>
                  </a:lnTo>
                  <a:lnTo>
                    <a:pt x="552907" y="109740"/>
                  </a:lnTo>
                  <a:lnTo>
                    <a:pt x="555599" y="106705"/>
                  </a:lnTo>
                  <a:lnTo>
                    <a:pt x="559879" y="100444"/>
                  </a:lnTo>
                  <a:close/>
                </a:path>
                <a:path w="697229" h="157480">
                  <a:moveTo>
                    <a:pt x="648512" y="120815"/>
                  </a:moveTo>
                  <a:lnTo>
                    <a:pt x="644258" y="114604"/>
                  </a:lnTo>
                  <a:lnTo>
                    <a:pt x="634453" y="110617"/>
                  </a:lnTo>
                  <a:lnTo>
                    <a:pt x="634453" y="144145"/>
                  </a:lnTo>
                  <a:lnTo>
                    <a:pt x="630440" y="147777"/>
                  </a:lnTo>
                  <a:lnTo>
                    <a:pt x="618109" y="150799"/>
                  </a:lnTo>
                  <a:lnTo>
                    <a:pt x="612660" y="151320"/>
                  </a:lnTo>
                  <a:lnTo>
                    <a:pt x="598665" y="151320"/>
                  </a:lnTo>
                  <a:lnTo>
                    <a:pt x="592988" y="150279"/>
                  </a:lnTo>
                  <a:lnTo>
                    <a:pt x="585177" y="146100"/>
                  </a:lnTo>
                  <a:lnTo>
                    <a:pt x="583234" y="143217"/>
                  </a:lnTo>
                  <a:lnTo>
                    <a:pt x="583234" y="137414"/>
                  </a:lnTo>
                  <a:lnTo>
                    <a:pt x="583946" y="135369"/>
                  </a:lnTo>
                  <a:lnTo>
                    <a:pt x="586206" y="132410"/>
                  </a:lnTo>
                  <a:lnTo>
                    <a:pt x="587552" y="131127"/>
                  </a:lnTo>
                  <a:lnTo>
                    <a:pt x="589394" y="129616"/>
                  </a:lnTo>
                  <a:lnTo>
                    <a:pt x="624586" y="129616"/>
                  </a:lnTo>
                  <a:lnTo>
                    <a:pt x="628738" y="130390"/>
                  </a:lnTo>
                  <a:lnTo>
                    <a:pt x="633310" y="133477"/>
                  </a:lnTo>
                  <a:lnTo>
                    <a:pt x="634365" y="135572"/>
                  </a:lnTo>
                  <a:lnTo>
                    <a:pt x="634453" y="144145"/>
                  </a:lnTo>
                  <a:lnTo>
                    <a:pt x="634453" y="110617"/>
                  </a:lnTo>
                  <a:lnTo>
                    <a:pt x="631304" y="109334"/>
                  </a:lnTo>
                  <a:lnTo>
                    <a:pt x="625792" y="108381"/>
                  </a:lnTo>
                  <a:lnTo>
                    <a:pt x="607720" y="108089"/>
                  </a:lnTo>
                  <a:lnTo>
                    <a:pt x="606145" y="108089"/>
                  </a:lnTo>
                  <a:lnTo>
                    <a:pt x="603961" y="108051"/>
                  </a:lnTo>
                  <a:lnTo>
                    <a:pt x="590003" y="103454"/>
                  </a:lnTo>
                  <a:lnTo>
                    <a:pt x="590003" y="99402"/>
                  </a:lnTo>
                  <a:lnTo>
                    <a:pt x="590981" y="97472"/>
                  </a:lnTo>
                  <a:lnTo>
                    <a:pt x="594868" y="94284"/>
                  </a:lnTo>
                  <a:lnTo>
                    <a:pt x="596684" y="93357"/>
                  </a:lnTo>
                  <a:lnTo>
                    <a:pt x="598424" y="93065"/>
                  </a:lnTo>
                  <a:lnTo>
                    <a:pt x="599528" y="93065"/>
                  </a:lnTo>
                  <a:lnTo>
                    <a:pt x="600341" y="93103"/>
                  </a:lnTo>
                  <a:lnTo>
                    <a:pt x="601446" y="93218"/>
                  </a:lnTo>
                  <a:lnTo>
                    <a:pt x="602615" y="93243"/>
                  </a:lnTo>
                  <a:lnTo>
                    <a:pt x="612686" y="93243"/>
                  </a:lnTo>
                  <a:lnTo>
                    <a:pt x="613816" y="93065"/>
                  </a:lnTo>
                  <a:lnTo>
                    <a:pt x="641057" y="67106"/>
                  </a:lnTo>
                  <a:lnTo>
                    <a:pt x="641057" y="63588"/>
                  </a:lnTo>
                  <a:lnTo>
                    <a:pt x="640435" y="60312"/>
                  </a:lnTo>
                  <a:lnTo>
                    <a:pt x="637933" y="54292"/>
                  </a:lnTo>
                  <a:lnTo>
                    <a:pt x="636168" y="51663"/>
                  </a:lnTo>
                  <a:lnTo>
                    <a:pt x="633844" y="49403"/>
                  </a:lnTo>
                  <a:lnTo>
                    <a:pt x="648258" y="49403"/>
                  </a:lnTo>
                  <a:lnTo>
                    <a:pt x="648258" y="41935"/>
                  </a:lnTo>
                  <a:lnTo>
                    <a:pt x="648258" y="39941"/>
                  </a:lnTo>
                  <a:lnTo>
                    <a:pt x="624814" y="39941"/>
                  </a:lnTo>
                  <a:lnTo>
                    <a:pt x="622909" y="39065"/>
                  </a:lnTo>
                  <a:lnTo>
                    <a:pt x="620217" y="38239"/>
                  </a:lnTo>
                  <a:lnTo>
                    <a:pt x="617004" y="37490"/>
                  </a:lnTo>
                  <a:lnTo>
                    <a:pt x="617004" y="72377"/>
                  </a:lnTo>
                  <a:lnTo>
                    <a:pt x="616165" y="78092"/>
                  </a:lnTo>
                  <a:lnTo>
                    <a:pt x="612813" y="85902"/>
                  </a:lnTo>
                  <a:lnTo>
                    <a:pt x="609739" y="87858"/>
                  </a:lnTo>
                  <a:lnTo>
                    <a:pt x="600354" y="87858"/>
                  </a:lnTo>
                  <a:lnTo>
                    <a:pt x="597039" y="85255"/>
                  </a:lnTo>
                  <a:lnTo>
                    <a:pt x="595299" y="80048"/>
                  </a:lnTo>
                  <a:lnTo>
                    <a:pt x="594144" y="76746"/>
                  </a:lnTo>
                  <a:lnTo>
                    <a:pt x="593648" y="72377"/>
                  </a:lnTo>
                  <a:lnTo>
                    <a:pt x="593750" y="56057"/>
                  </a:lnTo>
                  <a:lnTo>
                    <a:pt x="594372" y="51663"/>
                  </a:lnTo>
                  <a:lnTo>
                    <a:pt x="597471" y="43891"/>
                  </a:lnTo>
                  <a:lnTo>
                    <a:pt x="600595" y="41935"/>
                  </a:lnTo>
                  <a:lnTo>
                    <a:pt x="609561" y="41935"/>
                  </a:lnTo>
                  <a:lnTo>
                    <a:pt x="612584" y="43764"/>
                  </a:lnTo>
                  <a:lnTo>
                    <a:pt x="616127" y="51054"/>
                  </a:lnTo>
                  <a:lnTo>
                    <a:pt x="616889" y="56057"/>
                  </a:lnTo>
                  <a:lnTo>
                    <a:pt x="617004" y="72377"/>
                  </a:lnTo>
                  <a:lnTo>
                    <a:pt x="617004" y="37490"/>
                  </a:lnTo>
                  <a:lnTo>
                    <a:pt x="613270" y="36614"/>
                  </a:lnTo>
                  <a:lnTo>
                    <a:pt x="609447" y="36207"/>
                  </a:lnTo>
                  <a:lnTo>
                    <a:pt x="605282" y="36207"/>
                  </a:lnTo>
                  <a:lnTo>
                    <a:pt x="569252" y="56057"/>
                  </a:lnTo>
                  <a:lnTo>
                    <a:pt x="569252" y="70586"/>
                  </a:lnTo>
                  <a:lnTo>
                    <a:pt x="571106" y="76060"/>
                  </a:lnTo>
                  <a:lnTo>
                    <a:pt x="578523" y="85077"/>
                  </a:lnTo>
                  <a:lnTo>
                    <a:pt x="583387" y="88557"/>
                  </a:lnTo>
                  <a:lnTo>
                    <a:pt x="589394" y="90982"/>
                  </a:lnTo>
                  <a:lnTo>
                    <a:pt x="589394" y="92202"/>
                  </a:lnTo>
                  <a:lnTo>
                    <a:pt x="585228" y="93586"/>
                  </a:lnTo>
                  <a:lnTo>
                    <a:pt x="580961" y="96050"/>
                  </a:lnTo>
                  <a:lnTo>
                    <a:pt x="572223" y="103111"/>
                  </a:lnTo>
                  <a:lnTo>
                    <a:pt x="570039" y="107365"/>
                  </a:lnTo>
                  <a:lnTo>
                    <a:pt x="570039" y="116509"/>
                  </a:lnTo>
                  <a:lnTo>
                    <a:pt x="571423" y="119837"/>
                  </a:lnTo>
                  <a:lnTo>
                    <a:pt x="575767" y="123710"/>
                  </a:lnTo>
                  <a:lnTo>
                    <a:pt x="578281" y="125069"/>
                  </a:lnTo>
                  <a:lnTo>
                    <a:pt x="581761" y="126403"/>
                  </a:lnTo>
                  <a:lnTo>
                    <a:pt x="581761" y="127622"/>
                  </a:lnTo>
                  <a:lnTo>
                    <a:pt x="576541" y="128435"/>
                  </a:lnTo>
                  <a:lnTo>
                    <a:pt x="572884" y="130187"/>
                  </a:lnTo>
                  <a:lnTo>
                    <a:pt x="568655" y="135572"/>
                  </a:lnTo>
                  <a:lnTo>
                    <a:pt x="567601" y="138188"/>
                  </a:lnTo>
                  <a:lnTo>
                    <a:pt x="567601" y="147269"/>
                  </a:lnTo>
                  <a:lnTo>
                    <a:pt x="572579" y="151904"/>
                  </a:lnTo>
                  <a:lnTo>
                    <a:pt x="588556" y="156248"/>
                  </a:lnTo>
                  <a:lnTo>
                    <a:pt x="595731" y="157048"/>
                  </a:lnTo>
                  <a:lnTo>
                    <a:pt x="604062" y="157048"/>
                  </a:lnTo>
                  <a:lnTo>
                    <a:pt x="634415" y="151320"/>
                  </a:lnTo>
                  <a:lnTo>
                    <a:pt x="637781" y="149745"/>
                  </a:lnTo>
                  <a:lnTo>
                    <a:pt x="643750" y="144449"/>
                  </a:lnTo>
                  <a:lnTo>
                    <a:pt x="647331" y="137807"/>
                  </a:lnTo>
                  <a:lnTo>
                    <a:pt x="648423" y="130390"/>
                  </a:lnTo>
                  <a:lnTo>
                    <a:pt x="648512" y="129616"/>
                  </a:lnTo>
                  <a:lnTo>
                    <a:pt x="648512" y="120815"/>
                  </a:lnTo>
                  <a:close/>
                </a:path>
                <a:path w="697229" h="157480">
                  <a:moveTo>
                    <a:pt x="696620" y="103492"/>
                  </a:moveTo>
                  <a:lnTo>
                    <a:pt x="695147" y="99949"/>
                  </a:lnTo>
                  <a:lnTo>
                    <a:pt x="689305" y="94107"/>
                  </a:lnTo>
                  <a:lnTo>
                    <a:pt x="685761" y="92646"/>
                  </a:lnTo>
                  <a:lnTo>
                    <a:pt x="677430" y="92646"/>
                  </a:lnTo>
                  <a:lnTo>
                    <a:pt x="673874" y="94107"/>
                  </a:lnTo>
                  <a:lnTo>
                    <a:pt x="670953" y="97028"/>
                  </a:lnTo>
                  <a:lnTo>
                    <a:pt x="668045" y="99949"/>
                  </a:lnTo>
                  <a:lnTo>
                    <a:pt x="666572" y="103492"/>
                  </a:lnTo>
                  <a:lnTo>
                    <a:pt x="666572" y="111836"/>
                  </a:lnTo>
                  <a:lnTo>
                    <a:pt x="668045" y="115379"/>
                  </a:lnTo>
                  <a:lnTo>
                    <a:pt x="673874" y="121221"/>
                  </a:lnTo>
                  <a:lnTo>
                    <a:pt x="677430" y="122682"/>
                  </a:lnTo>
                  <a:lnTo>
                    <a:pt x="685761" y="122682"/>
                  </a:lnTo>
                  <a:lnTo>
                    <a:pt x="689305" y="121221"/>
                  </a:lnTo>
                  <a:lnTo>
                    <a:pt x="695147" y="115379"/>
                  </a:lnTo>
                  <a:lnTo>
                    <a:pt x="696620" y="111836"/>
                  </a:lnTo>
                  <a:lnTo>
                    <a:pt x="696620" y="1034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5" name="object 15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999552" y="2364097"/>
              <a:ext cx="592261" cy="126137"/>
            </a:xfrm>
            <a:prstGeom prst="rect">
              <a:avLst/>
            </a:prstGeom>
          </p:spPr>
        </p:pic>
        <p:sp>
          <p:nvSpPr>
            <p:cNvPr id="156" name="object 156"/>
            <p:cNvSpPr/>
            <p:nvPr/>
          </p:nvSpPr>
          <p:spPr>
            <a:xfrm>
              <a:off x="4099433" y="2493327"/>
              <a:ext cx="2496820" cy="12065"/>
            </a:xfrm>
            <a:custGeom>
              <a:avLst/>
              <a:gdLst/>
              <a:ahLst/>
              <a:cxnLst/>
              <a:rect l="l" t="t" r="r" b="b"/>
              <a:pathLst>
                <a:path w="2496820" h="12064">
                  <a:moveTo>
                    <a:pt x="324345" y="0"/>
                  </a:moveTo>
                  <a:lnTo>
                    <a:pt x="0" y="0"/>
                  </a:lnTo>
                  <a:lnTo>
                    <a:pt x="0" y="12065"/>
                  </a:lnTo>
                  <a:lnTo>
                    <a:pt x="324345" y="12065"/>
                  </a:lnTo>
                  <a:lnTo>
                    <a:pt x="324345" y="0"/>
                  </a:lnTo>
                  <a:close/>
                </a:path>
                <a:path w="2496820" h="12064">
                  <a:moveTo>
                    <a:pt x="1614144" y="0"/>
                  </a:moveTo>
                  <a:lnTo>
                    <a:pt x="914400" y="0"/>
                  </a:lnTo>
                  <a:lnTo>
                    <a:pt x="914400" y="12065"/>
                  </a:lnTo>
                  <a:lnTo>
                    <a:pt x="1614144" y="12065"/>
                  </a:lnTo>
                  <a:lnTo>
                    <a:pt x="1614144" y="0"/>
                  </a:lnTo>
                  <a:close/>
                </a:path>
                <a:path w="2496820" h="12064">
                  <a:moveTo>
                    <a:pt x="2496439" y="0"/>
                  </a:moveTo>
                  <a:lnTo>
                    <a:pt x="1893849" y="0"/>
                  </a:lnTo>
                  <a:lnTo>
                    <a:pt x="1893849" y="12065"/>
                  </a:lnTo>
                  <a:lnTo>
                    <a:pt x="2496439" y="12065"/>
                  </a:lnTo>
                  <a:lnTo>
                    <a:pt x="24964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" name="object 15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104746" y="2656948"/>
              <a:ext cx="155398" cy="124326"/>
            </a:xfrm>
            <a:prstGeom prst="rect">
              <a:avLst/>
            </a:prstGeom>
          </p:spPr>
        </p:pic>
        <p:sp>
          <p:nvSpPr>
            <p:cNvPr id="158" name="object 158"/>
            <p:cNvSpPr/>
            <p:nvPr/>
          </p:nvSpPr>
          <p:spPr>
            <a:xfrm>
              <a:off x="4464774" y="2657824"/>
              <a:ext cx="50800" cy="119380"/>
            </a:xfrm>
            <a:custGeom>
              <a:avLst/>
              <a:gdLst/>
              <a:ahLst/>
              <a:cxnLst/>
              <a:rect l="l" t="t" r="r" b="b"/>
              <a:pathLst>
                <a:path w="50800" h="119380">
                  <a:moveTo>
                    <a:pt x="32905" y="0"/>
                  </a:moveTo>
                  <a:lnTo>
                    <a:pt x="31864" y="0"/>
                  </a:lnTo>
                  <a:lnTo>
                    <a:pt x="0" y="16230"/>
                  </a:lnTo>
                  <a:lnTo>
                    <a:pt x="0" y="18656"/>
                  </a:lnTo>
                  <a:lnTo>
                    <a:pt x="9131" y="15176"/>
                  </a:lnTo>
                  <a:lnTo>
                    <a:pt x="11087" y="14757"/>
                  </a:lnTo>
                  <a:lnTo>
                    <a:pt x="14909" y="14757"/>
                  </a:lnTo>
                  <a:lnTo>
                    <a:pt x="16408" y="15481"/>
                  </a:lnTo>
                  <a:lnTo>
                    <a:pt x="17792" y="18376"/>
                  </a:lnTo>
                  <a:lnTo>
                    <a:pt x="18148" y="20485"/>
                  </a:lnTo>
                  <a:lnTo>
                    <a:pt x="18148" y="108864"/>
                  </a:lnTo>
                  <a:lnTo>
                    <a:pt x="17081" y="112255"/>
                  </a:lnTo>
                  <a:lnTo>
                    <a:pt x="12788" y="115379"/>
                  </a:lnTo>
                  <a:lnTo>
                    <a:pt x="8216" y="116332"/>
                  </a:lnTo>
                  <a:lnTo>
                    <a:pt x="1219" y="116674"/>
                  </a:lnTo>
                  <a:lnTo>
                    <a:pt x="1219" y="119278"/>
                  </a:lnTo>
                  <a:lnTo>
                    <a:pt x="50266" y="119278"/>
                  </a:lnTo>
                  <a:lnTo>
                    <a:pt x="50266" y="116852"/>
                  </a:lnTo>
                  <a:lnTo>
                    <a:pt x="43751" y="116624"/>
                  </a:lnTo>
                  <a:lnTo>
                    <a:pt x="39306" y="115900"/>
                  </a:lnTo>
                  <a:lnTo>
                    <a:pt x="34531" y="113461"/>
                  </a:lnTo>
                  <a:lnTo>
                    <a:pt x="33337" y="110629"/>
                  </a:lnTo>
                  <a:lnTo>
                    <a:pt x="33299" y="647"/>
                  </a:lnTo>
                  <a:lnTo>
                    <a:pt x="32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9" name="object 15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539262" y="2656948"/>
              <a:ext cx="155397" cy="120155"/>
            </a:xfrm>
            <a:prstGeom prst="rect">
              <a:avLst/>
            </a:prstGeom>
          </p:spPr>
        </p:pic>
        <p:pic>
          <p:nvPicPr>
            <p:cNvPr id="160" name="object 16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019146" y="2656948"/>
              <a:ext cx="155398" cy="124326"/>
            </a:xfrm>
            <a:prstGeom prst="rect">
              <a:avLst/>
            </a:prstGeom>
          </p:spPr>
        </p:pic>
        <p:sp>
          <p:nvSpPr>
            <p:cNvPr id="161" name="object 161"/>
            <p:cNvSpPr/>
            <p:nvPr/>
          </p:nvSpPr>
          <p:spPr>
            <a:xfrm>
              <a:off x="5468074" y="2657824"/>
              <a:ext cx="50800" cy="119380"/>
            </a:xfrm>
            <a:custGeom>
              <a:avLst/>
              <a:gdLst/>
              <a:ahLst/>
              <a:cxnLst/>
              <a:rect l="l" t="t" r="r" b="b"/>
              <a:pathLst>
                <a:path w="50800" h="119380">
                  <a:moveTo>
                    <a:pt x="32905" y="0"/>
                  </a:moveTo>
                  <a:lnTo>
                    <a:pt x="31864" y="0"/>
                  </a:lnTo>
                  <a:lnTo>
                    <a:pt x="0" y="16230"/>
                  </a:lnTo>
                  <a:lnTo>
                    <a:pt x="0" y="18656"/>
                  </a:lnTo>
                  <a:lnTo>
                    <a:pt x="9131" y="15176"/>
                  </a:lnTo>
                  <a:lnTo>
                    <a:pt x="11087" y="14757"/>
                  </a:lnTo>
                  <a:lnTo>
                    <a:pt x="14909" y="14757"/>
                  </a:lnTo>
                  <a:lnTo>
                    <a:pt x="16408" y="15481"/>
                  </a:lnTo>
                  <a:lnTo>
                    <a:pt x="17792" y="18376"/>
                  </a:lnTo>
                  <a:lnTo>
                    <a:pt x="18148" y="20485"/>
                  </a:lnTo>
                  <a:lnTo>
                    <a:pt x="18148" y="108864"/>
                  </a:lnTo>
                  <a:lnTo>
                    <a:pt x="17081" y="112255"/>
                  </a:lnTo>
                  <a:lnTo>
                    <a:pt x="12788" y="115379"/>
                  </a:lnTo>
                  <a:lnTo>
                    <a:pt x="8216" y="116332"/>
                  </a:lnTo>
                  <a:lnTo>
                    <a:pt x="1219" y="116674"/>
                  </a:lnTo>
                  <a:lnTo>
                    <a:pt x="1219" y="119278"/>
                  </a:lnTo>
                  <a:lnTo>
                    <a:pt x="50266" y="119278"/>
                  </a:lnTo>
                  <a:lnTo>
                    <a:pt x="50266" y="116852"/>
                  </a:lnTo>
                  <a:lnTo>
                    <a:pt x="43751" y="116624"/>
                  </a:lnTo>
                  <a:lnTo>
                    <a:pt x="39306" y="115900"/>
                  </a:lnTo>
                  <a:lnTo>
                    <a:pt x="34531" y="113461"/>
                  </a:lnTo>
                  <a:lnTo>
                    <a:pt x="33337" y="110629"/>
                  </a:lnTo>
                  <a:lnTo>
                    <a:pt x="33299" y="647"/>
                  </a:lnTo>
                  <a:lnTo>
                    <a:pt x="32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" name="object 16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542562" y="2656948"/>
              <a:ext cx="155397" cy="120155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022446" y="2656948"/>
              <a:ext cx="155398" cy="124326"/>
            </a:xfrm>
            <a:prstGeom prst="rect">
              <a:avLst/>
            </a:prstGeom>
          </p:spPr>
        </p:pic>
        <p:sp>
          <p:nvSpPr>
            <p:cNvPr id="164" name="object 164"/>
            <p:cNvSpPr/>
            <p:nvPr/>
          </p:nvSpPr>
          <p:spPr>
            <a:xfrm>
              <a:off x="6382474" y="2657824"/>
              <a:ext cx="50800" cy="119380"/>
            </a:xfrm>
            <a:custGeom>
              <a:avLst/>
              <a:gdLst/>
              <a:ahLst/>
              <a:cxnLst/>
              <a:rect l="l" t="t" r="r" b="b"/>
              <a:pathLst>
                <a:path w="50800" h="119380">
                  <a:moveTo>
                    <a:pt x="32905" y="0"/>
                  </a:moveTo>
                  <a:lnTo>
                    <a:pt x="31864" y="0"/>
                  </a:lnTo>
                  <a:lnTo>
                    <a:pt x="0" y="16230"/>
                  </a:lnTo>
                  <a:lnTo>
                    <a:pt x="0" y="18656"/>
                  </a:lnTo>
                  <a:lnTo>
                    <a:pt x="9131" y="15176"/>
                  </a:lnTo>
                  <a:lnTo>
                    <a:pt x="11087" y="14757"/>
                  </a:lnTo>
                  <a:lnTo>
                    <a:pt x="14909" y="14757"/>
                  </a:lnTo>
                  <a:lnTo>
                    <a:pt x="16408" y="15481"/>
                  </a:lnTo>
                  <a:lnTo>
                    <a:pt x="17792" y="18376"/>
                  </a:lnTo>
                  <a:lnTo>
                    <a:pt x="18148" y="20485"/>
                  </a:lnTo>
                  <a:lnTo>
                    <a:pt x="18148" y="108864"/>
                  </a:lnTo>
                  <a:lnTo>
                    <a:pt x="17081" y="112255"/>
                  </a:lnTo>
                  <a:lnTo>
                    <a:pt x="12788" y="115379"/>
                  </a:lnTo>
                  <a:lnTo>
                    <a:pt x="8216" y="116332"/>
                  </a:lnTo>
                  <a:lnTo>
                    <a:pt x="1219" y="116674"/>
                  </a:lnTo>
                  <a:lnTo>
                    <a:pt x="1219" y="119278"/>
                  </a:lnTo>
                  <a:lnTo>
                    <a:pt x="50266" y="119278"/>
                  </a:lnTo>
                  <a:lnTo>
                    <a:pt x="50266" y="116852"/>
                  </a:lnTo>
                  <a:lnTo>
                    <a:pt x="43751" y="116624"/>
                  </a:lnTo>
                  <a:lnTo>
                    <a:pt x="39306" y="115900"/>
                  </a:lnTo>
                  <a:lnTo>
                    <a:pt x="34531" y="113461"/>
                  </a:lnTo>
                  <a:lnTo>
                    <a:pt x="33337" y="110629"/>
                  </a:lnTo>
                  <a:lnTo>
                    <a:pt x="33299" y="647"/>
                  </a:lnTo>
                  <a:lnTo>
                    <a:pt x="32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5" name="object 16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456962" y="2656948"/>
              <a:ext cx="155397" cy="120155"/>
            </a:xfrm>
            <a:prstGeom prst="rect">
              <a:avLst/>
            </a:prstGeom>
          </p:spPr>
        </p:pic>
        <p:pic>
          <p:nvPicPr>
            <p:cNvPr id="166" name="object 16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901046" y="2945473"/>
              <a:ext cx="695488" cy="159910"/>
            </a:xfrm>
            <a:prstGeom prst="rect">
              <a:avLst/>
            </a:prstGeom>
          </p:spPr>
        </p:pic>
        <p:pic>
          <p:nvPicPr>
            <p:cNvPr id="167" name="object 16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104746" y="2946345"/>
              <a:ext cx="625195" cy="124493"/>
            </a:xfrm>
            <a:prstGeom prst="rect">
              <a:avLst/>
            </a:prstGeom>
          </p:spPr>
        </p:pic>
        <p:sp>
          <p:nvSpPr>
            <p:cNvPr id="168" name="object 168"/>
            <p:cNvSpPr/>
            <p:nvPr/>
          </p:nvSpPr>
          <p:spPr>
            <a:xfrm>
              <a:off x="4738598" y="3020999"/>
              <a:ext cx="44450" cy="11430"/>
            </a:xfrm>
            <a:custGeom>
              <a:avLst/>
              <a:gdLst/>
              <a:ahLst/>
              <a:cxnLst/>
              <a:rect l="l" t="t" r="r" b="b"/>
              <a:pathLst>
                <a:path w="44450" h="11430">
                  <a:moveTo>
                    <a:pt x="43929" y="0"/>
                  </a:moveTo>
                  <a:lnTo>
                    <a:pt x="0" y="0"/>
                  </a:lnTo>
                  <a:lnTo>
                    <a:pt x="0" y="11112"/>
                  </a:lnTo>
                  <a:lnTo>
                    <a:pt x="43929" y="11112"/>
                  </a:lnTo>
                  <a:lnTo>
                    <a:pt x="439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" name="object 169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905380" y="3252349"/>
              <a:ext cx="1834074" cy="131631"/>
            </a:xfrm>
            <a:prstGeom prst="rect">
              <a:avLst/>
            </a:prstGeom>
          </p:spPr>
        </p:pic>
        <p:pic>
          <p:nvPicPr>
            <p:cNvPr id="170" name="object 170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900650" y="3524412"/>
              <a:ext cx="1172152" cy="124058"/>
            </a:xfrm>
            <a:prstGeom prst="rect">
              <a:avLst/>
            </a:prstGeom>
          </p:spPr>
        </p:pic>
        <p:sp>
          <p:nvSpPr>
            <p:cNvPr id="171" name="object 171"/>
            <p:cNvSpPr/>
            <p:nvPr/>
          </p:nvSpPr>
          <p:spPr>
            <a:xfrm>
              <a:off x="4104741" y="3524249"/>
              <a:ext cx="1592580" cy="125730"/>
            </a:xfrm>
            <a:custGeom>
              <a:avLst/>
              <a:gdLst/>
              <a:ahLst/>
              <a:cxnLst/>
              <a:rect l="l" t="t" r="r" b="b"/>
              <a:pathLst>
                <a:path w="1592579" h="125729">
                  <a:moveTo>
                    <a:pt x="79006" y="97332"/>
                  </a:moveTo>
                  <a:lnTo>
                    <a:pt x="76746" y="96291"/>
                  </a:lnTo>
                  <a:lnTo>
                    <a:pt x="73901" y="101434"/>
                  </a:lnTo>
                  <a:lnTo>
                    <a:pt x="71361" y="104673"/>
                  </a:lnTo>
                  <a:lnTo>
                    <a:pt x="66852" y="107340"/>
                  </a:lnTo>
                  <a:lnTo>
                    <a:pt x="62941" y="108000"/>
                  </a:lnTo>
                  <a:lnTo>
                    <a:pt x="17513" y="108000"/>
                  </a:lnTo>
                  <a:lnTo>
                    <a:pt x="32486" y="92405"/>
                  </a:lnTo>
                  <a:lnTo>
                    <a:pt x="44589" y="79387"/>
                  </a:lnTo>
                  <a:lnTo>
                    <a:pt x="67525" y="47625"/>
                  </a:lnTo>
                  <a:lnTo>
                    <a:pt x="69977" y="33655"/>
                  </a:lnTo>
                  <a:lnTo>
                    <a:pt x="69977" y="24752"/>
                  </a:lnTo>
                  <a:lnTo>
                    <a:pt x="37160" y="1816"/>
                  </a:lnTo>
                  <a:lnTo>
                    <a:pt x="29235" y="1816"/>
                  </a:lnTo>
                  <a:lnTo>
                    <a:pt x="177" y="37312"/>
                  </a:lnTo>
                  <a:lnTo>
                    <a:pt x="3911" y="38087"/>
                  </a:lnTo>
                  <a:lnTo>
                    <a:pt x="6400" y="31496"/>
                  </a:lnTo>
                  <a:lnTo>
                    <a:pt x="9004" y="26619"/>
                  </a:lnTo>
                  <a:lnTo>
                    <a:pt x="16649" y="17653"/>
                  </a:lnTo>
                  <a:lnTo>
                    <a:pt x="23063" y="14757"/>
                  </a:lnTo>
                  <a:lnTo>
                    <a:pt x="37414" y="14757"/>
                  </a:lnTo>
                  <a:lnTo>
                    <a:pt x="42951" y="16992"/>
                  </a:lnTo>
                  <a:lnTo>
                    <a:pt x="52197" y="25958"/>
                  </a:lnTo>
                  <a:lnTo>
                    <a:pt x="54521" y="32486"/>
                  </a:lnTo>
                  <a:lnTo>
                    <a:pt x="54521" y="41033"/>
                  </a:lnTo>
                  <a:lnTo>
                    <a:pt x="36182" y="79946"/>
                  </a:lnTo>
                  <a:lnTo>
                    <a:pt x="0" y="119545"/>
                  </a:lnTo>
                  <a:lnTo>
                    <a:pt x="0" y="121539"/>
                  </a:lnTo>
                  <a:lnTo>
                    <a:pt x="69367" y="121539"/>
                  </a:lnTo>
                  <a:lnTo>
                    <a:pt x="79006" y="97332"/>
                  </a:lnTo>
                  <a:close/>
                </a:path>
                <a:path w="1592579" h="125729">
                  <a:moveTo>
                    <a:pt x="166751" y="82321"/>
                  </a:moveTo>
                  <a:lnTo>
                    <a:pt x="155524" y="52870"/>
                  </a:lnTo>
                  <a:lnTo>
                    <a:pt x="151155" y="48412"/>
                  </a:lnTo>
                  <a:lnTo>
                    <a:pt x="150888" y="48310"/>
                  </a:lnTo>
                  <a:lnTo>
                    <a:pt x="150888" y="81026"/>
                  </a:lnTo>
                  <a:lnTo>
                    <a:pt x="150761" y="97142"/>
                  </a:lnTo>
                  <a:lnTo>
                    <a:pt x="149326" y="103466"/>
                  </a:lnTo>
                  <a:lnTo>
                    <a:pt x="143078" y="115214"/>
                  </a:lnTo>
                  <a:lnTo>
                    <a:pt x="138061" y="118160"/>
                  </a:lnTo>
                  <a:lnTo>
                    <a:pt x="122504" y="118160"/>
                  </a:lnTo>
                  <a:lnTo>
                    <a:pt x="106095" y="76923"/>
                  </a:lnTo>
                  <a:lnTo>
                    <a:pt x="106095" y="69621"/>
                  </a:lnTo>
                  <a:lnTo>
                    <a:pt x="106959" y="64414"/>
                  </a:lnTo>
                  <a:lnTo>
                    <a:pt x="111645" y="55968"/>
                  </a:lnTo>
                  <a:lnTo>
                    <a:pt x="117614" y="53301"/>
                  </a:lnTo>
                  <a:lnTo>
                    <a:pt x="126580" y="53301"/>
                  </a:lnTo>
                  <a:lnTo>
                    <a:pt x="150888" y="81026"/>
                  </a:lnTo>
                  <a:lnTo>
                    <a:pt x="150888" y="48310"/>
                  </a:lnTo>
                  <a:lnTo>
                    <a:pt x="143421" y="45224"/>
                  </a:lnTo>
                  <a:lnTo>
                    <a:pt x="129527" y="45224"/>
                  </a:lnTo>
                  <a:lnTo>
                    <a:pt x="124866" y="46151"/>
                  </a:lnTo>
                  <a:lnTo>
                    <a:pt x="117640" y="49047"/>
                  </a:lnTo>
                  <a:lnTo>
                    <a:pt x="114541" y="50673"/>
                  </a:lnTo>
                  <a:lnTo>
                    <a:pt x="110959" y="52870"/>
                  </a:lnTo>
                  <a:lnTo>
                    <a:pt x="112344" y="46558"/>
                  </a:lnTo>
                  <a:lnTo>
                    <a:pt x="114884" y="40195"/>
                  </a:lnTo>
                  <a:lnTo>
                    <a:pt x="122301" y="27343"/>
                  </a:lnTo>
                  <a:lnTo>
                    <a:pt x="126263" y="22047"/>
                  </a:lnTo>
                  <a:lnTo>
                    <a:pt x="130492" y="17881"/>
                  </a:lnTo>
                  <a:lnTo>
                    <a:pt x="134594" y="13766"/>
                  </a:lnTo>
                  <a:lnTo>
                    <a:pt x="139268" y="10579"/>
                  </a:lnTo>
                  <a:lnTo>
                    <a:pt x="149745" y="6007"/>
                  </a:lnTo>
                  <a:lnTo>
                    <a:pt x="155981" y="4203"/>
                  </a:lnTo>
                  <a:lnTo>
                    <a:pt x="163220" y="2870"/>
                  </a:lnTo>
                  <a:lnTo>
                    <a:pt x="162788" y="0"/>
                  </a:lnTo>
                  <a:lnTo>
                    <a:pt x="125171" y="10350"/>
                  </a:lnTo>
                  <a:lnTo>
                    <a:pt x="95758" y="42532"/>
                  </a:lnTo>
                  <a:lnTo>
                    <a:pt x="89687" y="71018"/>
                  </a:lnTo>
                  <a:lnTo>
                    <a:pt x="90462" y="82321"/>
                  </a:lnTo>
                  <a:lnTo>
                    <a:pt x="115455" y="119875"/>
                  </a:lnTo>
                  <a:lnTo>
                    <a:pt x="130048" y="123456"/>
                  </a:lnTo>
                  <a:lnTo>
                    <a:pt x="137820" y="122656"/>
                  </a:lnTo>
                  <a:lnTo>
                    <a:pt x="144830" y="120269"/>
                  </a:lnTo>
                  <a:lnTo>
                    <a:pt x="148132" y="118160"/>
                  </a:lnTo>
                  <a:lnTo>
                    <a:pt x="151091" y="116281"/>
                  </a:lnTo>
                  <a:lnTo>
                    <a:pt x="156578" y="110693"/>
                  </a:lnTo>
                  <a:lnTo>
                    <a:pt x="161036" y="104114"/>
                  </a:lnTo>
                  <a:lnTo>
                    <a:pt x="164223" y="97142"/>
                  </a:lnTo>
                  <a:lnTo>
                    <a:pt x="166128" y="89789"/>
                  </a:lnTo>
                  <a:lnTo>
                    <a:pt x="166751" y="82321"/>
                  </a:lnTo>
                  <a:close/>
                </a:path>
                <a:path w="1592579" h="125729">
                  <a:moveTo>
                    <a:pt x="254355" y="51219"/>
                  </a:moveTo>
                  <a:lnTo>
                    <a:pt x="238201" y="10388"/>
                  </a:lnTo>
                  <a:lnTo>
                    <a:pt x="237147" y="9664"/>
                  </a:lnTo>
                  <a:lnTo>
                    <a:pt x="237147" y="51041"/>
                  </a:lnTo>
                  <a:lnTo>
                    <a:pt x="237045" y="53848"/>
                  </a:lnTo>
                  <a:lnTo>
                    <a:pt x="220865" y="71793"/>
                  </a:lnTo>
                  <a:lnTo>
                    <a:pt x="208330" y="71793"/>
                  </a:lnTo>
                  <a:lnTo>
                    <a:pt x="202412" y="68199"/>
                  </a:lnTo>
                  <a:lnTo>
                    <a:pt x="195846" y="53848"/>
                  </a:lnTo>
                  <a:lnTo>
                    <a:pt x="194208" y="46037"/>
                  </a:lnTo>
                  <a:lnTo>
                    <a:pt x="194208" y="27343"/>
                  </a:lnTo>
                  <a:lnTo>
                    <a:pt x="195961" y="19646"/>
                  </a:lnTo>
                  <a:lnTo>
                    <a:pt x="202971" y="9334"/>
                  </a:lnTo>
                  <a:lnTo>
                    <a:pt x="207581" y="6769"/>
                  </a:lnTo>
                  <a:lnTo>
                    <a:pt x="221081" y="6769"/>
                  </a:lnTo>
                  <a:lnTo>
                    <a:pt x="237045" y="44221"/>
                  </a:lnTo>
                  <a:lnTo>
                    <a:pt x="237147" y="51041"/>
                  </a:lnTo>
                  <a:lnTo>
                    <a:pt x="237147" y="9664"/>
                  </a:lnTo>
                  <a:lnTo>
                    <a:pt x="233006" y="6769"/>
                  </a:lnTo>
                  <a:lnTo>
                    <a:pt x="231368" y="5626"/>
                  </a:lnTo>
                  <a:lnTo>
                    <a:pt x="223443" y="2768"/>
                  </a:lnTo>
                  <a:lnTo>
                    <a:pt x="214439" y="1816"/>
                  </a:lnTo>
                  <a:lnTo>
                    <a:pt x="206768" y="2565"/>
                  </a:lnTo>
                  <a:lnTo>
                    <a:pt x="178447" y="35394"/>
                  </a:lnTo>
                  <a:lnTo>
                    <a:pt x="177800" y="44221"/>
                  </a:lnTo>
                  <a:lnTo>
                    <a:pt x="178333" y="51219"/>
                  </a:lnTo>
                  <a:lnTo>
                    <a:pt x="209880" y="79603"/>
                  </a:lnTo>
                  <a:lnTo>
                    <a:pt x="212382" y="79603"/>
                  </a:lnTo>
                  <a:lnTo>
                    <a:pt x="215125" y="79260"/>
                  </a:lnTo>
                  <a:lnTo>
                    <a:pt x="218147" y="78574"/>
                  </a:lnTo>
                  <a:lnTo>
                    <a:pt x="223939" y="77368"/>
                  </a:lnTo>
                  <a:lnTo>
                    <a:pt x="228981" y="75158"/>
                  </a:lnTo>
                  <a:lnTo>
                    <a:pt x="233476" y="71793"/>
                  </a:lnTo>
                  <a:lnTo>
                    <a:pt x="236308" y="69710"/>
                  </a:lnTo>
                  <a:lnTo>
                    <a:pt x="210312" y="111493"/>
                  </a:lnTo>
                  <a:lnTo>
                    <a:pt x="182308" y="122224"/>
                  </a:lnTo>
                  <a:lnTo>
                    <a:pt x="183184" y="125704"/>
                  </a:lnTo>
                  <a:lnTo>
                    <a:pt x="222504" y="112915"/>
                  </a:lnTo>
                  <a:lnTo>
                    <a:pt x="249428" y="77863"/>
                  </a:lnTo>
                  <a:lnTo>
                    <a:pt x="254063" y="57670"/>
                  </a:lnTo>
                  <a:lnTo>
                    <a:pt x="254355" y="51219"/>
                  </a:lnTo>
                  <a:close/>
                </a:path>
                <a:path w="1592579" h="125729">
                  <a:moveTo>
                    <a:pt x="309092" y="1384"/>
                  </a:moveTo>
                  <a:lnTo>
                    <a:pt x="300367" y="1384"/>
                  </a:lnTo>
                  <a:lnTo>
                    <a:pt x="261772" y="124485"/>
                  </a:lnTo>
                  <a:lnTo>
                    <a:pt x="270611" y="124485"/>
                  </a:lnTo>
                  <a:lnTo>
                    <a:pt x="309092" y="1384"/>
                  </a:lnTo>
                  <a:close/>
                </a:path>
                <a:path w="1592579" h="125729">
                  <a:moveTo>
                    <a:pt x="394754" y="80391"/>
                  </a:moveTo>
                  <a:lnTo>
                    <a:pt x="376618" y="80391"/>
                  </a:lnTo>
                  <a:lnTo>
                    <a:pt x="376618" y="20180"/>
                  </a:lnTo>
                  <a:lnTo>
                    <a:pt x="376618" y="2260"/>
                  </a:lnTo>
                  <a:lnTo>
                    <a:pt x="368363" y="2260"/>
                  </a:lnTo>
                  <a:lnTo>
                    <a:pt x="362635" y="10325"/>
                  </a:lnTo>
                  <a:lnTo>
                    <a:pt x="362635" y="20180"/>
                  </a:lnTo>
                  <a:lnTo>
                    <a:pt x="362635" y="80391"/>
                  </a:lnTo>
                  <a:lnTo>
                    <a:pt x="320040" y="80391"/>
                  </a:lnTo>
                  <a:lnTo>
                    <a:pt x="362635" y="20180"/>
                  </a:lnTo>
                  <a:lnTo>
                    <a:pt x="362635" y="10325"/>
                  </a:lnTo>
                  <a:lnTo>
                    <a:pt x="312801" y="80391"/>
                  </a:lnTo>
                  <a:lnTo>
                    <a:pt x="312801" y="91935"/>
                  </a:lnTo>
                  <a:lnTo>
                    <a:pt x="362813" y="91935"/>
                  </a:lnTo>
                  <a:lnTo>
                    <a:pt x="362813" y="121539"/>
                  </a:lnTo>
                  <a:lnTo>
                    <a:pt x="376618" y="121539"/>
                  </a:lnTo>
                  <a:lnTo>
                    <a:pt x="376618" y="91935"/>
                  </a:lnTo>
                  <a:lnTo>
                    <a:pt x="394754" y="91935"/>
                  </a:lnTo>
                  <a:lnTo>
                    <a:pt x="394754" y="80391"/>
                  </a:lnTo>
                  <a:close/>
                </a:path>
                <a:path w="1592579" h="125729">
                  <a:moveTo>
                    <a:pt x="483654" y="80391"/>
                  </a:moveTo>
                  <a:lnTo>
                    <a:pt x="465518" y="80391"/>
                  </a:lnTo>
                  <a:lnTo>
                    <a:pt x="465518" y="20180"/>
                  </a:lnTo>
                  <a:lnTo>
                    <a:pt x="465518" y="2260"/>
                  </a:lnTo>
                  <a:lnTo>
                    <a:pt x="457263" y="2260"/>
                  </a:lnTo>
                  <a:lnTo>
                    <a:pt x="451535" y="10325"/>
                  </a:lnTo>
                  <a:lnTo>
                    <a:pt x="451535" y="20180"/>
                  </a:lnTo>
                  <a:lnTo>
                    <a:pt x="451535" y="80391"/>
                  </a:lnTo>
                  <a:lnTo>
                    <a:pt x="408940" y="80391"/>
                  </a:lnTo>
                  <a:lnTo>
                    <a:pt x="451535" y="20180"/>
                  </a:lnTo>
                  <a:lnTo>
                    <a:pt x="451535" y="10325"/>
                  </a:lnTo>
                  <a:lnTo>
                    <a:pt x="401701" y="80391"/>
                  </a:lnTo>
                  <a:lnTo>
                    <a:pt x="401701" y="91935"/>
                  </a:lnTo>
                  <a:lnTo>
                    <a:pt x="451713" y="91935"/>
                  </a:lnTo>
                  <a:lnTo>
                    <a:pt x="451713" y="121539"/>
                  </a:lnTo>
                  <a:lnTo>
                    <a:pt x="465518" y="121539"/>
                  </a:lnTo>
                  <a:lnTo>
                    <a:pt x="465518" y="91935"/>
                  </a:lnTo>
                  <a:lnTo>
                    <a:pt x="483654" y="91935"/>
                  </a:lnTo>
                  <a:lnTo>
                    <a:pt x="483654" y="80391"/>
                  </a:lnTo>
                  <a:close/>
                </a:path>
                <a:path w="1592579" h="125729">
                  <a:moveTo>
                    <a:pt x="570458" y="51219"/>
                  </a:moveTo>
                  <a:lnTo>
                    <a:pt x="554304" y="10388"/>
                  </a:lnTo>
                  <a:lnTo>
                    <a:pt x="553237" y="9652"/>
                  </a:lnTo>
                  <a:lnTo>
                    <a:pt x="553237" y="51041"/>
                  </a:lnTo>
                  <a:lnTo>
                    <a:pt x="553135" y="53848"/>
                  </a:lnTo>
                  <a:lnTo>
                    <a:pt x="536956" y="71793"/>
                  </a:lnTo>
                  <a:lnTo>
                    <a:pt x="524421" y="71793"/>
                  </a:lnTo>
                  <a:lnTo>
                    <a:pt x="518502" y="68199"/>
                  </a:lnTo>
                  <a:lnTo>
                    <a:pt x="511937" y="53848"/>
                  </a:lnTo>
                  <a:lnTo>
                    <a:pt x="510298" y="46037"/>
                  </a:lnTo>
                  <a:lnTo>
                    <a:pt x="510298" y="27343"/>
                  </a:lnTo>
                  <a:lnTo>
                    <a:pt x="512051" y="19646"/>
                  </a:lnTo>
                  <a:lnTo>
                    <a:pt x="519061" y="9334"/>
                  </a:lnTo>
                  <a:lnTo>
                    <a:pt x="523671" y="6769"/>
                  </a:lnTo>
                  <a:lnTo>
                    <a:pt x="537171" y="6769"/>
                  </a:lnTo>
                  <a:lnTo>
                    <a:pt x="553135" y="44221"/>
                  </a:lnTo>
                  <a:lnTo>
                    <a:pt x="553237" y="51041"/>
                  </a:lnTo>
                  <a:lnTo>
                    <a:pt x="553237" y="9652"/>
                  </a:lnTo>
                  <a:lnTo>
                    <a:pt x="549109" y="6769"/>
                  </a:lnTo>
                  <a:lnTo>
                    <a:pt x="547458" y="5626"/>
                  </a:lnTo>
                  <a:lnTo>
                    <a:pt x="539546" y="2768"/>
                  </a:lnTo>
                  <a:lnTo>
                    <a:pt x="530529" y="1816"/>
                  </a:lnTo>
                  <a:lnTo>
                    <a:pt x="522871" y="2565"/>
                  </a:lnTo>
                  <a:lnTo>
                    <a:pt x="494538" y="35394"/>
                  </a:lnTo>
                  <a:lnTo>
                    <a:pt x="493890" y="44221"/>
                  </a:lnTo>
                  <a:lnTo>
                    <a:pt x="494436" y="51219"/>
                  </a:lnTo>
                  <a:lnTo>
                    <a:pt x="525970" y="79603"/>
                  </a:lnTo>
                  <a:lnTo>
                    <a:pt x="528472" y="79603"/>
                  </a:lnTo>
                  <a:lnTo>
                    <a:pt x="531215" y="79260"/>
                  </a:lnTo>
                  <a:lnTo>
                    <a:pt x="534238" y="78574"/>
                  </a:lnTo>
                  <a:lnTo>
                    <a:pt x="540029" y="77368"/>
                  </a:lnTo>
                  <a:lnTo>
                    <a:pt x="545071" y="75158"/>
                  </a:lnTo>
                  <a:lnTo>
                    <a:pt x="549579" y="71793"/>
                  </a:lnTo>
                  <a:lnTo>
                    <a:pt x="552399" y="69710"/>
                  </a:lnTo>
                  <a:lnTo>
                    <a:pt x="526402" y="111493"/>
                  </a:lnTo>
                  <a:lnTo>
                    <a:pt x="498398" y="122224"/>
                  </a:lnTo>
                  <a:lnTo>
                    <a:pt x="499275" y="125704"/>
                  </a:lnTo>
                  <a:lnTo>
                    <a:pt x="538607" y="112915"/>
                  </a:lnTo>
                  <a:lnTo>
                    <a:pt x="565518" y="77863"/>
                  </a:lnTo>
                  <a:lnTo>
                    <a:pt x="567994" y="69710"/>
                  </a:lnTo>
                  <a:lnTo>
                    <a:pt x="569201" y="64439"/>
                  </a:lnTo>
                  <a:lnTo>
                    <a:pt x="570153" y="57670"/>
                  </a:lnTo>
                  <a:lnTo>
                    <a:pt x="570458" y="51219"/>
                  </a:lnTo>
                  <a:close/>
                </a:path>
                <a:path w="1592579" h="125729">
                  <a:moveTo>
                    <a:pt x="625195" y="1384"/>
                  </a:moveTo>
                  <a:lnTo>
                    <a:pt x="616470" y="1384"/>
                  </a:lnTo>
                  <a:lnTo>
                    <a:pt x="577875" y="124485"/>
                  </a:lnTo>
                  <a:lnTo>
                    <a:pt x="586714" y="124485"/>
                  </a:lnTo>
                  <a:lnTo>
                    <a:pt x="625195" y="1384"/>
                  </a:lnTo>
                  <a:close/>
                </a:path>
                <a:path w="1592579" h="125729">
                  <a:moveTo>
                    <a:pt x="677773" y="75869"/>
                  </a:moveTo>
                  <a:lnTo>
                    <a:pt x="633844" y="75869"/>
                  </a:lnTo>
                  <a:lnTo>
                    <a:pt x="633844" y="86982"/>
                  </a:lnTo>
                  <a:lnTo>
                    <a:pt x="677773" y="86982"/>
                  </a:lnTo>
                  <a:lnTo>
                    <a:pt x="677773" y="75869"/>
                  </a:lnTo>
                  <a:close/>
                </a:path>
                <a:path w="1592579" h="125729">
                  <a:moveTo>
                    <a:pt x="993051" y="80391"/>
                  </a:moveTo>
                  <a:lnTo>
                    <a:pt x="974915" y="80391"/>
                  </a:lnTo>
                  <a:lnTo>
                    <a:pt x="974915" y="20180"/>
                  </a:lnTo>
                  <a:lnTo>
                    <a:pt x="974915" y="2260"/>
                  </a:lnTo>
                  <a:lnTo>
                    <a:pt x="966660" y="2260"/>
                  </a:lnTo>
                  <a:lnTo>
                    <a:pt x="960932" y="10325"/>
                  </a:lnTo>
                  <a:lnTo>
                    <a:pt x="960932" y="20180"/>
                  </a:lnTo>
                  <a:lnTo>
                    <a:pt x="960932" y="80391"/>
                  </a:lnTo>
                  <a:lnTo>
                    <a:pt x="918337" y="80391"/>
                  </a:lnTo>
                  <a:lnTo>
                    <a:pt x="960932" y="20180"/>
                  </a:lnTo>
                  <a:lnTo>
                    <a:pt x="960932" y="10325"/>
                  </a:lnTo>
                  <a:lnTo>
                    <a:pt x="911098" y="80391"/>
                  </a:lnTo>
                  <a:lnTo>
                    <a:pt x="911098" y="91935"/>
                  </a:lnTo>
                  <a:lnTo>
                    <a:pt x="961110" y="91935"/>
                  </a:lnTo>
                  <a:lnTo>
                    <a:pt x="961110" y="121539"/>
                  </a:lnTo>
                  <a:lnTo>
                    <a:pt x="974915" y="121539"/>
                  </a:lnTo>
                  <a:lnTo>
                    <a:pt x="974915" y="91935"/>
                  </a:lnTo>
                  <a:lnTo>
                    <a:pt x="993051" y="91935"/>
                  </a:lnTo>
                  <a:lnTo>
                    <a:pt x="993051" y="80391"/>
                  </a:lnTo>
                  <a:close/>
                </a:path>
                <a:path w="1592579" h="125729">
                  <a:moveTo>
                    <a:pt x="1081951" y="80391"/>
                  </a:moveTo>
                  <a:lnTo>
                    <a:pt x="1063815" y="80391"/>
                  </a:lnTo>
                  <a:lnTo>
                    <a:pt x="1063815" y="20180"/>
                  </a:lnTo>
                  <a:lnTo>
                    <a:pt x="1063815" y="2260"/>
                  </a:lnTo>
                  <a:lnTo>
                    <a:pt x="1055560" y="2260"/>
                  </a:lnTo>
                  <a:lnTo>
                    <a:pt x="1049832" y="10325"/>
                  </a:lnTo>
                  <a:lnTo>
                    <a:pt x="1049832" y="20180"/>
                  </a:lnTo>
                  <a:lnTo>
                    <a:pt x="1049832" y="80391"/>
                  </a:lnTo>
                  <a:lnTo>
                    <a:pt x="1007237" y="80391"/>
                  </a:lnTo>
                  <a:lnTo>
                    <a:pt x="1049832" y="20180"/>
                  </a:lnTo>
                  <a:lnTo>
                    <a:pt x="1049832" y="10325"/>
                  </a:lnTo>
                  <a:lnTo>
                    <a:pt x="999998" y="80391"/>
                  </a:lnTo>
                  <a:lnTo>
                    <a:pt x="999998" y="91935"/>
                  </a:lnTo>
                  <a:lnTo>
                    <a:pt x="1050010" y="91935"/>
                  </a:lnTo>
                  <a:lnTo>
                    <a:pt x="1050010" y="121539"/>
                  </a:lnTo>
                  <a:lnTo>
                    <a:pt x="1063815" y="121539"/>
                  </a:lnTo>
                  <a:lnTo>
                    <a:pt x="1063815" y="91935"/>
                  </a:lnTo>
                  <a:lnTo>
                    <a:pt x="1081951" y="91935"/>
                  </a:lnTo>
                  <a:lnTo>
                    <a:pt x="1081951" y="80391"/>
                  </a:lnTo>
                  <a:close/>
                </a:path>
                <a:path w="1592579" h="125729">
                  <a:moveTo>
                    <a:pt x="1168755" y="51219"/>
                  </a:moveTo>
                  <a:lnTo>
                    <a:pt x="1152601" y="10388"/>
                  </a:lnTo>
                  <a:lnTo>
                    <a:pt x="1151547" y="9664"/>
                  </a:lnTo>
                  <a:lnTo>
                    <a:pt x="1151547" y="51041"/>
                  </a:lnTo>
                  <a:lnTo>
                    <a:pt x="1151445" y="53848"/>
                  </a:lnTo>
                  <a:lnTo>
                    <a:pt x="1135265" y="71793"/>
                  </a:lnTo>
                  <a:lnTo>
                    <a:pt x="1122730" y="71793"/>
                  </a:lnTo>
                  <a:lnTo>
                    <a:pt x="1116812" y="68199"/>
                  </a:lnTo>
                  <a:lnTo>
                    <a:pt x="1110246" y="53848"/>
                  </a:lnTo>
                  <a:lnTo>
                    <a:pt x="1108608" y="46037"/>
                  </a:lnTo>
                  <a:lnTo>
                    <a:pt x="1108608" y="27343"/>
                  </a:lnTo>
                  <a:lnTo>
                    <a:pt x="1110361" y="19646"/>
                  </a:lnTo>
                  <a:lnTo>
                    <a:pt x="1117371" y="9334"/>
                  </a:lnTo>
                  <a:lnTo>
                    <a:pt x="1121981" y="6769"/>
                  </a:lnTo>
                  <a:lnTo>
                    <a:pt x="1135481" y="6769"/>
                  </a:lnTo>
                  <a:lnTo>
                    <a:pt x="1151445" y="44221"/>
                  </a:lnTo>
                  <a:lnTo>
                    <a:pt x="1151547" y="51041"/>
                  </a:lnTo>
                  <a:lnTo>
                    <a:pt x="1151547" y="9664"/>
                  </a:lnTo>
                  <a:lnTo>
                    <a:pt x="1147406" y="6769"/>
                  </a:lnTo>
                  <a:lnTo>
                    <a:pt x="1145768" y="5626"/>
                  </a:lnTo>
                  <a:lnTo>
                    <a:pt x="1137843" y="2768"/>
                  </a:lnTo>
                  <a:lnTo>
                    <a:pt x="1128839" y="1816"/>
                  </a:lnTo>
                  <a:lnTo>
                    <a:pt x="1121168" y="2565"/>
                  </a:lnTo>
                  <a:lnTo>
                    <a:pt x="1092847" y="35394"/>
                  </a:lnTo>
                  <a:lnTo>
                    <a:pt x="1092200" y="44221"/>
                  </a:lnTo>
                  <a:lnTo>
                    <a:pt x="1092733" y="51219"/>
                  </a:lnTo>
                  <a:lnTo>
                    <a:pt x="1124280" y="79603"/>
                  </a:lnTo>
                  <a:lnTo>
                    <a:pt x="1126782" y="79603"/>
                  </a:lnTo>
                  <a:lnTo>
                    <a:pt x="1129525" y="79260"/>
                  </a:lnTo>
                  <a:lnTo>
                    <a:pt x="1132547" y="78574"/>
                  </a:lnTo>
                  <a:lnTo>
                    <a:pt x="1138339" y="77368"/>
                  </a:lnTo>
                  <a:lnTo>
                    <a:pt x="1143381" y="75158"/>
                  </a:lnTo>
                  <a:lnTo>
                    <a:pt x="1147876" y="71793"/>
                  </a:lnTo>
                  <a:lnTo>
                    <a:pt x="1150708" y="69710"/>
                  </a:lnTo>
                  <a:lnTo>
                    <a:pt x="1124712" y="111493"/>
                  </a:lnTo>
                  <a:lnTo>
                    <a:pt x="1096708" y="122224"/>
                  </a:lnTo>
                  <a:lnTo>
                    <a:pt x="1097584" y="125704"/>
                  </a:lnTo>
                  <a:lnTo>
                    <a:pt x="1136904" y="112915"/>
                  </a:lnTo>
                  <a:lnTo>
                    <a:pt x="1163828" y="77863"/>
                  </a:lnTo>
                  <a:lnTo>
                    <a:pt x="1168463" y="57670"/>
                  </a:lnTo>
                  <a:lnTo>
                    <a:pt x="1168755" y="51219"/>
                  </a:lnTo>
                  <a:close/>
                </a:path>
                <a:path w="1592579" h="125729">
                  <a:moveTo>
                    <a:pt x="1223492" y="1384"/>
                  </a:moveTo>
                  <a:lnTo>
                    <a:pt x="1214767" y="1384"/>
                  </a:lnTo>
                  <a:lnTo>
                    <a:pt x="1176172" y="124485"/>
                  </a:lnTo>
                  <a:lnTo>
                    <a:pt x="1185011" y="124485"/>
                  </a:lnTo>
                  <a:lnTo>
                    <a:pt x="1223492" y="1384"/>
                  </a:lnTo>
                  <a:close/>
                </a:path>
                <a:path w="1592579" h="125729">
                  <a:moveTo>
                    <a:pt x="1308354" y="82321"/>
                  </a:moveTo>
                  <a:lnTo>
                    <a:pt x="1297546" y="53301"/>
                  </a:lnTo>
                  <a:lnTo>
                    <a:pt x="1297127" y="52870"/>
                  </a:lnTo>
                  <a:lnTo>
                    <a:pt x="1292745" y="48412"/>
                  </a:lnTo>
                  <a:lnTo>
                    <a:pt x="1292479" y="48310"/>
                  </a:lnTo>
                  <a:lnTo>
                    <a:pt x="1292479" y="81026"/>
                  </a:lnTo>
                  <a:lnTo>
                    <a:pt x="1292352" y="97142"/>
                  </a:lnTo>
                  <a:lnTo>
                    <a:pt x="1290916" y="103466"/>
                  </a:lnTo>
                  <a:lnTo>
                    <a:pt x="1284668" y="115214"/>
                  </a:lnTo>
                  <a:lnTo>
                    <a:pt x="1279652" y="118160"/>
                  </a:lnTo>
                  <a:lnTo>
                    <a:pt x="1264094" y="118160"/>
                  </a:lnTo>
                  <a:lnTo>
                    <a:pt x="1247686" y="76923"/>
                  </a:lnTo>
                  <a:lnTo>
                    <a:pt x="1247686" y="69621"/>
                  </a:lnTo>
                  <a:lnTo>
                    <a:pt x="1248549" y="64414"/>
                  </a:lnTo>
                  <a:lnTo>
                    <a:pt x="1253236" y="55968"/>
                  </a:lnTo>
                  <a:lnTo>
                    <a:pt x="1259205" y="53301"/>
                  </a:lnTo>
                  <a:lnTo>
                    <a:pt x="1268171" y="53301"/>
                  </a:lnTo>
                  <a:lnTo>
                    <a:pt x="1292479" y="81026"/>
                  </a:lnTo>
                  <a:lnTo>
                    <a:pt x="1292479" y="48310"/>
                  </a:lnTo>
                  <a:lnTo>
                    <a:pt x="1285011" y="45224"/>
                  </a:lnTo>
                  <a:lnTo>
                    <a:pt x="1271117" y="45224"/>
                  </a:lnTo>
                  <a:lnTo>
                    <a:pt x="1266456" y="46151"/>
                  </a:lnTo>
                  <a:lnTo>
                    <a:pt x="1259230" y="49047"/>
                  </a:lnTo>
                  <a:lnTo>
                    <a:pt x="1256131" y="50673"/>
                  </a:lnTo>
                  <a:lnTo>
                    <a:pt x="1252550" y="52870"/>
                  </a:lnTo>
                  <a:lnTo>
                    <a:pt x="1253934" y="46558"/>
                  </a:lnTo>
                  <a:lnTo>
                    <a:pt x="1256474" y="40195"/>
                  </a:lnTo>
                  <a:lnTo>
                    <a:pt x="1263891" y="27343"/>
                  </a:lnTo>
                  <a:lnTo>
                    <a:pt x="1267853" y="22047"/>
                  </a:lnTo>
                  <a:lnTo>
                    <a:pt x="1272082" y="17881"/>
                  </a:lnTo>
                  <a:lnTo>
                    <a:pt x="1276184" y="13766"/>
                  </a:lnTo>
                  <a:lnTo>
                    <a:pt x="1280858" y="10579"/>
                  </a:lnTo>
                  <a:lnTo>
                    <a:pt x="1291336" y="6007"/>
                  </a:lnTo>
                  <a:lnTo>
                    <a:pt x="1297571" y="4203"/>
                  </a:lnTo>
                  <a:lnTo>
                    <a:pt x="1304810" y="2870"/>
                  </a:lnTo>
                  <a:lnTo>
                    <a:pt x="1304378" y="0"/>
                  </a:lnTo>
                  <a:lnTo>
                    <a:pt x="1266774" y="10350"/>
                  </a:lnTo>
                  <a:lnTo>
                    <a:pt x="1237348" y="42532"/>
                  </a:lnTo>
                  <a:lnTo>
                    <a:pt x="1231277" y="71018"/>
                  </a:lnTo>
                  <a:lnTo>
                    <a:pt x="1232065" y="82321"/>
                  </a:lnTo>
                  <a:lnTo>
                    <a:pt x="1257058" y="119875"/>
                  </a:lnTo>
                  <a:lnTo>
                    <a:pt x="1271638" y="123456"/>
                  </a:lnTo>
                  <a:lnTo>
                    <a:pt x="1279423" y="122656"/>
                  </a:lnTo>
                  <a:lnTo>
                    <a:pt x="1286433" y="120269"/>
                  </a:lnTo>
                  <a:lnTo>
                    <a:pt x="1289735" y="118160"/>
                  </a:lnTo>
                  <a:lnTo>
                    <a:pt x="1292682" y="116281"/>
                  </a:lnTo>
                  <a:lnTo>
                    <a:pt x="1298168" y="110693"/>
                  </a:lnTo>
                  <a:lnTo>
                    <a:pt x="1302639" y="104114"/>
                  </a:lnTo>
                  <a:lnTo>
                    <a:pt x="1305826" y="97142"/>
                  </a:lnTo>
                  <a:lnTo>
                    <a:pt x="1307731" y="89789"/>
                  </a:lnTo>
                  <a:lnTo>
                    <a:pt x="1308354" y="82321"/>
                  </a:lnTo>
                  <a:close/>
                </a:path>
                <a:path w="1592579" h="125729">
                  <a:moveTo>
                    <a:pt x="1398397" y="97332"/>
                  </a:moveTo>
                  <a:lnTo>
                    <a:pt x="1396136" y="96291"/>
                  </a:lnTo>
                  <a:lnTo>
                    <a:pt x="1393291" y="101434"/>
                  </a:lnTo>
                  <a:lnTo>
                    <a:pt x="1390751" y="104673"/>
                  </a:lnTo>
                  <a:lnTo>
                    <a:pt x="1386243" y="107340"/>
                  </a:lnTo>
                  <a:lnTo>
                    <a:pt x="1382331" y="108000"/>
                  </a:lnTo>
                  <a:lnTo>
                    <a:pt x="1336903" y="108000"/>
                  </a:lnTo>
                  <a:lnTo>
                    <a:pt x="1351889" y="92405"/>
                  </a:lnTo>
                  <a:lnTo>
                    <a:pt x="1363992" y="79387"/>
                  </a:lnTo>
                  <a:lnTo>
                    <a:pt x="1386916" y="47625"/>
                  </a:lnTo>
                  <a:lnTo>
                    <a:pt x="1389367" y="33655"/>
                  </a:lnTo>
                  <a:lnTo>
                    <a:pt x="1389367" y="24752"/>
                  </a:lnTo>
                  <a:lnTo>
                    <a:pt x="1356550" y="1816"/>
                  </a:lnTo>
                  <a:lnTo>
                    <a:pt x="1348625" y="1816"/>
                  </a:lnTo>
                  <a:lnTo>
                    <a:pt x="1319568" y="37312"/>
                  </a:lnTo>
                  <a:lnTo>
                    <a:pt x="1323301" y="38087"/>
                  </a:lnTo>
                  <a:lnTo>
                    <a:pt x="1325791" y="31496"/>
                  </a:lnTo>
                  <a:lnTo>
                    <a:pt x="1328394" y="26619"/>
                  </a:lnTo>
                  <a:lnTo>
                    <a:pt x="1336040" y="17653"/>
                  </a:lnTo>
                  <a:lnTo>
                    <a:pt x="1342453" y="14757"/>
                  </a:lnTo>
                  <a:lnTo>
                    <a:pt x="1356804" y="14757"/>
                  </a:lnTo>
                  <a:lnTo>
                    <a:pt x="1362341" y="16992"/>
                  </a:lnTo>
                  <a:lnTo>
                    <a:pt x="1371587" y="25958"/>
                  </a:lnTo>
                  <a:lnTo>
                    <a:pt x="1373911" y="32486"/>
                  </a:lnTo>
                  <a:lnTo>
                    <a:pt x="1373911" y="41033"/>
                  </a:lnTo>
                  <a:lnTo>
                    <a:pt x="1355585" y="79946"/>
                  </a:lnTo>
                  <a:lnTo>
                    <a:pt x="1319390" y="119545"/>
                  </a:lnTo>
                  <a:lnTo>
                    <a:pt x="1319390" y="121539"/>
                  </a:lnTo>
                  <a:lnTo>
                    <a:pt x="1388757" y="121539"/>
                  </a:lnTo>
                  <a:lnTo>
                    <a:pt x="1398397" y="97332"/>
                  </a:lnTo>
                  <a:close/>
                </a:path>
                <a:path w="1592579" h="125729">
                  <a:moveTo>
                    <a:pt x="1484858" y="51219"/>
                  </a:moveTo>
                  <a:lnTo>
                    <a:pt x="1468704" y="10388"/>
                  </a:lnTo>
                  <a:lnTo>
                    <a:pt x="1467637" y="9652"/>
                  </a:lnTo>
                  <a:lnTo>
                    <a:pt x="1467637" y="51041"/>
                  </a:lnTo>
                  <a:lnTo>
                    <a:pt x="1467535" y="53848"/>
                  </a:lnTo>
                  <a:lnTo>
                    <a:pt x="1451356" y="71793"/>
                  </a:lnTo>
                  <a:lnTo>
                    <a:pt x="1438821" y="71793"/>
                  </a:lnTo>
                  <a:lnTo>
                    <a:pt x="1432902" y="68199"/>
                  </a:lnTo>
                  <a:lnTo>
                    <a:pt x="1426337" y="53848"/>
                  </a:lnTo>
                  <a:lnTo>
                    <a:pt x="1424698" y="46037"/>
                  </a:lnTo>
                  <a:lnTo>
                    <a:pt x="1424698" y="27343"/>
                  </a:lnTo>
                  <a:lnTo>
                    <a:pt x="1426451" y="19646"/>
                  </a:lnTo>
                  <a:lnTo>
                    <a:pt x="1433461" y="9334"/>
                  </a:lnTo>
                  <a:lnTo>
                    <a:pt x="1438071" y="6769"/>
                  </a:lnTo>
                  <a:lnTo>
                    <a:pt x="1451571" y="6769"/>
                  </a:lnTo>
                  <a:lnTo>
                    <a:pt x="1467535" y="44221"/>
                  </a:lnTo>
                  <a:lnTo>
                    <a:pt x="1467637" y="51041"/>
                  </a:lnTo>
                  <a:lnTo>
                    <a:pt x="1467637" y="9652"/>
                  </a:lnTo>
                  <a:lnTo>
                    <a:pt x="1463509" y="6769"/>
                  </a:lnTo>
                  <a:lnTo>
                    <a:pt x="1461858" y="5626"/>
                  </a:lnTo>
                  <a:lnTo>
                    <a:pt x="1453946" y="2768"/>
                  </a:lnTo>
                  <a:lnTo>
                    <a:pt x="1444929" y="1816"/>
                  </a:lnTo>
                  <a:lnTo>
                    <a:pt x="1437271" y="2565"/>
                  </a:lnTo>
                  <a:lnTo>
                    <a:pt x="1408938" y="35394"/>
                  </a:lnTo>
                  <a:lnTo>
                    <a:pt x="1408290" y="44221"/>
                  </a:lnTo>
                  <a:lnTo>
                    <a:pt x="1408836" y="51219"/>
                  </a:lnTo>
                  <a:lnTo>
                    <a:pt x="1440370" y="79603"/>
                  </a:lnTo>
                  <a:lnTo>
                    <a:pt x="1442872" y="79603"/>
                  </a:lnTo>
                  <a:lnTo>
                    <a:pt x="1445615" y="79260"/>
                  </a:lnTo>
                  <a:lnTo>
                    <a:pt x="1448638" y="78574"/>
                  </a:lnTo>
                  <a:lnTo>
                    <a:pt x="1454429" y="77368"/>
                  </a:lnTo>
                  <a:lnTo>
                    <a:pt x="1459471" y="75158"/>
                  </a:lnTo>
                  <a:lnTo>
                    <a:pt x="1463979" y="71793"/>
                  </a:lnTo>
                  <a:lnTo>
                    <a:pt x="1466799" y="69710"/>
                  </a:lnTo>
                  <a:lnTo>
                    <a:pt x="1440802" y="111493"/>
                  </a:lnTo>
                  <a:lnTo>
                    <a:pt x="1412798" y="122224"/>
                  </a:lnTo>
                  <a:lnTo>
                    <a:pt x="1413675" y="125704"/>
                  </a:lnTo>
                  <a:lnTo>
                    <a:pt x="1453007" y="112915"/>
                  </a:lnTo>
                  <a:lnTo>
                    <a:pt x="1479918" y="77863"/>
                  </a:lnTo>
                  <a:lnTo>
                    <a:pt x="1482394" y="69710"/>
                  </a:lnTo>
                  <a:lnTo>
                    <a:pt x="1483601" y="64439"/>
                  </a:lnTo>
                  <a:lnTo>
                    <a:pt x="1484553" y="57670"/>
                  </a:lnTo>
                  <a:lnTo>
                    <a:pt x="1484858" y="51219"/>
                  </a:lnTo>
                  <a:close/>
                </a:path>
                <a:path w="1592579" h="125729">
                  <a:moveTo>
                    <a:pt x="1539595" y="1384"/>
                  </a:moveTo>
                  <a:lnTo>
                    <a:pt x="1530870" y="1384"/>
                  </a:lnTo>
                  <a:lnTo>
                    <a:pt x="1492275" y="124485"/>
                  </a:lnTo>
                  <a:lnTo>
                    <a:pt x="1501114" y="124485"/>
                  </a:lnTo>
                  <a:lnTo>
                    <a:pt x="1539595" y="1384"/>
                  </a:lnTo>
                  <a:close/>
                </a:path>
                <a:path w="1592579" h="125729">
                  <a:moveTo>
                    <a:pt x="1592173" y="75869"/>
                  </a:moveTo>
                  <a:lnTo>
                    <a:pt x="1548244" y="75869"/>
                  </a:lnTo>
                  <a:lnTo>
                    <a:pt x="1548244" y="86982"/>
                  </a:lnTo>
                  <a:lnTo>
                    <a:pt x="1592173" y="86982"/>
                  </a:lnTo>
                  <a:lnTo>
                    <a:pt x="1592173" y="758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2" name="object 172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905380" y="3830950"/>
              <a:ext cx="4119553" cy="135948"/>
            </a:xfrm>
            <a:prstGeom prst="rect">
              <a:avLst/>
            </a:prstGeom>
          </p:spPr>
        </p:pic>
        <p:pic>
          <p:nvPicPr>
            <p:cNvPr id="173" name="object 173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901915" y="4103019"/>
              <a:ext cx="857219" cy="160784"/>
            </a:xfrm>
            <a:prstGeom prst="rect">
              <a:avLst/>
            </a:prstGeom>
          </p:spPr>
        </p:pic>
        <p:sp>
          <p:nvSpPr>
            <p:cNvPr id="174" name="object 174"/>
            <p:cNvSpPr/>
            <p:nvPr/>
          </p:nvSpPr>
          <p:spPr>
            <a:xfrm>
              <a:off x="4104741" y="4104754"/>
              <a:ext cx="678180" cy="124460"/>
            </a:xfrm>
            <a:custGeom>
              <a:avLst/>
              <a:gdLst/>
              <a:ahLst/>
              <a:cxnLst/>
              <a:rect l="l" t="t" r="r" b="b"/>
              <a:pathLst>
                <a:path w="678179" h="124460">
                  <a:moveTo>
                    <a:pt x="79006" y="95948"/>
                  </a:moveTo>
                  <a:lnTo>
                    <a:pt x="76746" y="94907"/>
                  </a:lnTo>
                  <a:lnTo>
                    <a:pt x="73901" y="100050"/>
                  </a:lnTo>
                  <a:lnTo>
                    <a:pt x="71361" y="103289"/>
                  </a:lnTo>
                  <a:lnTo>
                    <a:pt x="66852" y="105956"/>
                  </a:lnTo>
                  <a:lnTo>
                    <a:pt x="62941" y="106616"/>
                  </a:lnTo>
                  <a:lnTo>
                    <a:pt x="17513" y="106616"/>
                  </a:lnTo>
                  <a:lnTo>
                    <a:pt x="32486" y="91033"/>
                  </a:lnTo>
                  <a:lnTo>
                    <a:pt x="44589" y="78016"/>
                  </a:lnTo>
                  <a:lnTo>
                    <a:pt x="67525" y="46240"/>
                  </a:lnTo>
                  <a:lnTo>
                    <a:pt x="69977" y="32270"/>
                  </a:lnTo>
                  <a:lnTo>
                    <a:pt x="69977" y="23368"/>
                  </a:lnTo>
                  <a:lnTo>
                    <a:pt x="37160" y="431"/>
                  </a:lnTo>
                  <a:lnTo>
                    <a:pt x="29235" y="431"/>
                  </a:lnTo>
                  <a:lnTo>
                    <a:pt x="177" y="35928"/>
                  </a:lnTo>
                  <a:lnTo>
                    <a:pt x="3911" y="36703"/>
                  </a:lnTo>
                  <a:lnTo>
                    <a:pt x="6400" y="30111"/>
                  </a:lnTo>
                  <a:lnTo>
                    <a:pt x="9004" y="25234"/>
                  </a:lnTo>
                  <a:lnTo>
                    <a:pt x="16649" y="16268"/>
                  </a:lnTo>
                  <a:lnTo>
                    <a:pt x="23063" y="13373"/>
                  </a:lnTo>
                  <a:lnTo>
                    <a:pt x="37414" y="13373"/>
                  </a:lnTo>
                  <a:lnTo>
                    <a:pt x="42951" y="15608"/>
                  </a:lnTo>
                  <a:lnTo>
                    <a:pt x="52197" y="24574"/>
                  </a:lnTo>
                  <a:lnTo>
                    <a:pt x="54521" y="31102"/>
                  </a:lnTo>
                  <a:lnTo>
                    <a:pt x="54521" y="39649"/>
                  </a:lnTo>
                  <a:lnTo>
                    <a:pt x="36182" y="78574"/>
                  </a:lnTo>
                  <a:lnTo>
                    <a:pt x="0" y="118160"/>
                  </a:lnTo>
                  <a:lnTo>
                    <a:pt x="0" y="120154"/>
                  </a:lnTo>
                  <a:lnTo>
                    <a:pt x="69367" y="120154"/>
                  </a:lnTo>
                  <a:lnTo>
                    <a:pt x="79006" y="95948"/>
                  </a:lnTo>
                  <a:close/>
                </a:path>
                <a:path w="678179" h="124460">
                  <a:moveTo>
                    <a:pt x="162090" y="85204"/>
                  </a:moveTo>
                  <a:lnTo>
                    <a:pt x="159956" y="78828"/>
                  </a:lnTo>
                  <a:lnTo>
                    <a:pt x="155714" y="73418"/>
                  </a:lnTo>
                  <a:lnTo>
                    <a:pt x="151993" y="69189"/>
                  </a:lnTo>
                  <a:lnTo>
                    <a:pt x="148539" y="65874"/>
                  </a:lnTo>
                  <a:lnTo>
                    <a:pt x="148539" y="91401"/>
                  </a:lnTo>
                  <a:lnTo>
                    <a:pt x="148539" y="103251"/>
                  </a:lnTo>
                  <a:lnTo>
                    <a:pt x="146824" y="107873"/>
                  </a:lnTo>
                  <a:lnTo>
                    <a:pt x="140004" y="115277"/>
                  </a:lnTo>
                  <a:lnTo>
                    <a:pt x="134975" y="117119"/>
                  </a:lnTo>
                  <a:lnTo>
                    <a:pt x="121996" y="117119"/>
                  </a:lnTo>
                  <a:lnTo>
                    <a:pt x="116814" y="114782"/>
                  </a:lnTo>
                  <a:lnTo>
                    <a:pt x="108661" y="105422"/>
                  </a:lnTo>
                  <a:lnTo>
                    <a:pt x="106603" y="99123"/>
                  </a:lnTo>
                  <a:lnTo>
                    <a:pt x="106705" y="86156"/>
                  </a:lnTo>
                  <a:lnTo>
                    <a:pt x="107734" y="81788"/>
                  </a:lnTo>
                  <a:lnTo>
                    <a:pt x="112255" y="71843"/>
                  </a:lnTo>
                  <a:lnTo>
                    <a:pt x="115874" y="67792"/>
                  </a:lnTo>
                  <a:lnTo>
                    <a:pt x="120853" y="64681"/>
                  </a:lnTo>
                  <a:lnTo>
                    <a:pt x="128549" y="70243"/>
                  </a:lnTo>
                  <a:lnTo>
                    <a:pt x="148539" y="91401"/>
                  </a:lnTo>
                  <a:lnTo>
                    <a:pt x="148539" y="65874"/>
                  </a:lnTo>
                  <a:lnTo>
                    <a:pt x="147307" y="64681"/>
                  </a:lnTo>
                  <a:lnTo>
                    <a:pt x="141414" y="59664"/>
                  </a:lnTo>
                  <a:lnTo>
                    <a:pt x="134569" y="54368"/>
                  </a:lnTo>
                  <a:lnTo>
                    <a:pt x="140830" y="50901"/>
                  </a:lnTo>
                  <a:lnTo>
                    <a:pt x="158699" y="32308"/>
                  </a:lnTo>
                  <a:lnTo>
                    <a:pt x="158699" y="18872"/>
                  </a:lnTo>
                  <a:lnTo>
                    <a:pt x="155943" y="13030"/>
                  </a:lnTo>
                  <a:lnTo>
                    <a:pt x="147599" y="5384"/>
                  </a:lnTo>
                  <a:lnTo>
                    <a:pt x="146113" y="4025"/>
                  </a:lnTo>
                  <a:lnTo>
                    <a:pt x="146113" y="19659"/>
                  </a:lnTo>
                  <a:lnTo>
                    <a:pt x="146113" y="31457"/>
                  </a:lnTo>
                  <a:lnTo>
                    <a:pt x="144310" y="36830"/>
                  </a:lnTo>
                  <a:lnTo>
                    <a:pt x="138645" y="43878"/>
                  </a:lnTo>
                  <a:lnTo>
                    <a:pt x="134886" y="47091"/>
                  </a:lnTo>
                  <a:lnTo>
                    <a:pt x="129438" y="50901"/>
                  </a:lnTo>
                  <a:lnTo>
                    <a:pt x="122783" y="46799"/>
                  </a:lnTo>
                  <a:lnTo>
                    <a:pt x="117411" y="42418"/>
                  </a:lnTo>
                  <a:lnTo>
                    <a:pt x="109245" y="33108"/>
                  </a:lnTo>
                  <a:lnTo>
                    <a:pt x="107213" y="28067"/>
                  </a:lnTo>
                  <a:lnTo>
                    <a:pt x="107213" y="17843"/>
                  </a:lnTo>
                  <a:lnTo>
                    <a:pt x="108966" y="13754"/>
                  </a:lnTo>
                  <a:lnTo>
                    <a:pt x="115900" y="7061"/>
                  </a:lnTo>
                  <a:lnTo>
                    <a:pt x="120307" y="5384"/>
                  </a:lnTo>
                  <a:lnTo>
                    <a:pt x="132511" y="5384"/>
                  </a:lnTo>
                  <a:lnTo>
                    <a:pt x="137655" y="7315"/>
                  </a:lnTo>
                  <a:lnTo>
                    <a:pt x="144424" y="14998"/>
                  </a:lnTo>
                  <a:lnTo>
                    <a:pt x="146113" y="19659"/>
                  </a:lnTo>
                  <a:lnTo>
                    <a:pt x="146113" y="4025"/>
                  </a:lnTo>
                  <a:lnTo>
                    <a:pt x="144957" y="2959"/>
                  </a:lnTo>
                  <a:lnTo>
                    <a:pt x="137541" y="444"/>
                  </a:lnTo>
                  <a:lnTo>
                    <a:pt x="128231" y="444"/>
                  </a:lnTo>
                  <a:lnTo>
                    <a:pt x="94018" y="20231"/>
                  </a:lnTo>
                  <a:lnTo>
                    <a:pt x="94018" y="34594"/>
                  </a:lnTo>
                  <a:lnTo>
                    <a:pt x="96164" y="40728"/>
                  </a:lnTo>
                  <a:lnTo>
                    <a:pt x="103225" y="49923"/>
                  </a:lnTo>
                  <a:lnTo>
                    <a:pt x="108432" y="54813"/>
                  </a:lnTo>
                  <a:lnTo>
                    <a:pt x="116078" y="60947"/>
                  </a:lnTo>
                  <a:lnTo>
                    <a:pt x="108496" y="66040"/>
                  </a:lnTo>
                  <a:lnTo>
                    <a:pt x="103162" y="70408"/>
                  </a:lnTo>
                  <a:lnTo>
                    <a:pt x="95415" y="79667"/>
                  </a:lnTo>
                  <a:lnTo>
                    <a:pt x="93065" y="86156"/>
                  </a:lnTo>
                  <a:lnTo>
                    <a:pt x="93065" y="102069"/>
                  </a:lnTo>
                  <a:lnTo>
                    <a:pt x="127444" y="122072"/>
                  </a:lnTo>
                  <a:lnTo>
                    <a:pt x="134937" y="121539"/>
                  </a:lnTo>
                  <a:lnTo>
                    <a:pt x="162090" y="100888"/>
                  </a:lnTo>
                  <a:lnTo>
                    <a:pt x="162090" y="85204"/>
                  </a:lnTo>
                  <a:close/>
                </a:path>
                <a:path w="678179" h="124460">
                  <a:moveTo>
                    <a:pt x="254355" y="49834"/>
                  </a:moveTo>
                  <a:lnTo>
                    <a:pt x="238201" y="9004"/>
                  </a:lnTo>
                  <a:lnTo>
                    <a:pt x="237147" y="8280"/>
                  </a:lnTo>
                  <a:lnTo>
                    <a:pt x="237147" y="49657"/>
                  </a:lnTo>
                  <a:lnTo>
                    <a:pt x="237045" y="52463"/>
                  </a:lnTo>
                  <a:lnTo>
                    <a:pt x="220865" y="70408"/>
                  </a:lnTo>
                  <a:lnTo>
                    <a:pt x="208330" y="70408"/>
                  </a:lnTo>
                  <a:lnTo>
                    <a:pt x="202412" y="66814"/>
                  </a:lnTo>
                  <a:lnTo>
                    <a:pt x="195846" y="52463"/>
                  </a:lnTo>
                  <a:lnTo>
                    <a:pt x="194208" y="44653"/>
                  </a:lnTo>
                  <a:lnTo>
                    <a:pt x="194208" y="25958"/>
                  </a:lnTo>
                  <a:lnTo>
                    <a:pt x="195961" y="18262"/>
                  </a:lnTo>
                  <a:lnTo>
                    <a:pt x="202971" y="7950"/>
                  </a:lnTo>
                  <a:lnTo>
                    <a:pt x="207581" y="5384"/>
                  </a:lnTo>
                  <a:lnTo>
                    <a:pt x="221081" y="5384"/>
                  </a:lnTo>
                  <a:lnTo>
                    <a:pt x="237045" y="42837"/>
                  </a:lnTo>
                  <a:lnTo>
                    <a:pt x="237147" y="49657"/>
                  </a:lnTo>
                  <a:lnTo>
                    <a:pt x="237147" y="8280"/>
                  </a:lnTo>
                  <a:lnTo>
                    <a:pt x="233006" y="5384"/>
                  </a:lnTo>
                  <a:lnTo>
                    <a:pt x="231368" y="4241"/>
                  </a:lnTo>
                  <a:lnTo>
                    <a:pt x="223443" y="1384"/>
                  </a:lnTo>
                  <a:lnTo>
                    <a:pt x="214439" y="431"/>
                  </a:lnTo>
                  <a:lnTo>
                    <a:pt x="206768" y="1181"/>
                  </a:lnTo>
                  <a:lnTo>
                    <a:pt x="178447" y="34010"/>
                  </a:lnTo>
                  <a:lnTo>
                    <a:pt x="177800" y="42837"/>
                  </a:lnTo>
                  <a:lnTo>
                    <a:pt x="178333" y="49834"/>
                  </a:lnTo>
                  <a:lnTo>
                    <a:pt x="209880" y="78219"/>
                  </a:lnTo>
                  <a:lnTo>
                    <a:pt x="212382" y="78219"/>
                  </a:lnTo>
                  <a:lnTo>
                    <a:pt x="215125" y="77876"/>
                  </a:lnTo>
                  <a:lnTo>
                    <a:pt x="218147" y="77190"/>
                  </a:lnTo>
                  <a:lnTo>
                    <a:pt x="223939" y="75984"/>
                  </a:lnTo>
                  <a:lnTo>
                    <a:pt x="228981" y="73774"/>
                  </a:lnTo>
                  <a:lnTo>
                    <a:pt x="233476" y="70408"/>
                  </a:lnTo>
                  <a:lnTo>
                    <a:pt x="236308" y="68326"/>
                  </a:lnTo>
                  <a:lnTo>
                    <a:pt x="210312" y="110109"/>
                  </a:lnTo>
                  <a:lnTo>
                    <a:pt x="182308" y="120840"/>
                  </a:lnTo>
                  <a:lnTo>
                    <a:pt x="183184" y="124320"/>
                  </a:lnTo>
                  <a:lnTo>
                    <a:pt x="222504" y="111531"/>
                  </a:lnTo>
                  <a:lnTo>
                    <a:pt x="249428" y="76479"/>
                  </a:lnTo>
                  <a:lnTo>
                    <a:pt x="254063" y="56286"/>
                  </a:lnTo>
                  <a:lnTo>
                    <a:pt x="254355" y="49834"/>
                  </a:lnTo>
                  <a:close/>
                </a:path>
                <a:path w="678179" h="124460">
                  <a:moveTo>
                    <a:pt x="309092" y="0"/>
                  </a:moveTo>
                  <a:lnTo>
                    <a:pt x="300367" y="0"/>
                  </a:lnTo>
                  <a:lnTo>
                    <a:pt x="261772" y="123101"/>
                  </a:lnTo>
                  <a:lnTo>
                    <a:pt x="270611" y="123101"/>
                  </a:lnTo>
                  <a:lnTo>
                    <a:pt x="309092" y="0"/>
                  </a:lnTo>
                  <a:close/>
                </a:path>
                <a:path w="678179" h="124460">
                  <a:moveTo>
                    <a:pt x="394754" y="79006"/>
                  </a:moveTo>
                  <a:lnTo>
                    <a:pt x="376618" y="79006"/>
                  </a:lnTo>
                  <a:lnTo>
                    <a:pt x="376618" y="18796"/>
                  </a:lnTo>
                  <a:lnTo>
                    <a:pt x="376618" y="876"/>
                  </a:lnTo>
                  <a:lnTo>
                    <a:pt x="368363" y="876"/>
                  </a:lnTo>
                  <a:lnTo>
                    <a:pt x="362635" y="8940"/>
                  </a:lnTo>
                  <a:lnTo>
                    <a:pt x="362635" y="18796"/>
                  </a:lnTo>
                  <a:lnTo>
                    <a:pt x="362635" y="79006"/>
                  </a:lnTo>
                  <a:lnTo>
                    <a:pt x="320040" y="79006"/>
                  </a:lnTo>
                  <a:lnTo>
                    <a:pt x="362635" y="18796"/>
                  </a:lnTo>
                  <a:lnTo>
                    <a:pt x="362635" y="8940"/>
                  </a:lnTo>
                  <a:lnTo>
                    <a:pt x="312801" y="79006"/>
                  </a:lnTo>
                  <a:lnTo>
                    <a:pt x="312801" y="90551"/>
                  </a:lnTo>
                  <a:lnTo>
                    <a:pt x="362813" y="90551"/>
                  </a:lnTo>
                  <a:lnTo>
                    <a:pt x="362813" y="120154"/>
                  </a:lnTo>
                  <a:lnTo>
                    <a:pt x="376618" y="120154"/>
                  </a:lnTo>
                  <a:lnTo>
                    <a:pt x="376618" y="90551"/>
                  </a:lnTo>
                  <a:lnTo>
                    <a:pt x="394754" y="90551"/>
                  </a:lnTo>
                  <a:lnTo>
                    <a:pt x="394754" y="79006"/>
                  </a:lnTo>
                  <a:close/>
                </a:path>
                <a:path w="678179" h="124460">
                  <a:moveTo>
                    <a:pt x="483654" y="79006"/>
                  </a:moveTo>
                  <a:lnTo>
                    <a:pt x="465518" y="79006"/>
                  </a:lnTo>
                  <a:lnTo>
                    <a:pt x="465518" y="18796"/>
                  </a:lnTo>
                  <a:lnTo>
                    <a:pt x="465518" y="876"/>
                  </a:lnTo>
                  <a:lnTo>
                    <a:pt x="457263" y="876"/>
                  </a:lnTo>
                  <a:lnTo>
                    <a:pt x="451535" y="8940"/>
                  </a:lnTo>
                  <a:lnTo>
                    <a:pt x="451535" y="18796"/>
                  </a:lnTo>
                  <a:lnTo>
                    <a:pt x="451535" y="79006"/>
                  </a:lnTo>
                  <a:lnTo>
                    <a:pt x="408940" y="79006"/>
                  </a:lnTo>
                  <a:lnTo>
                    <a:pt x="451535" y="18796"/>
                  </a:lnTo>
                  <a:lnTo>
                    <a:pt x="451535" y="8940"/>
                  </a:lnTo>
                  <a:lnTo>
                    <a:pt x="401701" y="79006"/>
                  </a:lnTo>
                  <a:lnTo>
                    <a:pt x="401701" y="90551"/>
                  </a:lnTo>
                  <a:lnTo>
                    <a:pt x="451713" y="90551"/>
                  </a:lnTo>
                  <a:lnTo>
                    <a:pt x="451713" y="120154"/>
                  </a:lnTo>
                  <a:lnTo>
                    <a:pt x="465518" y="120154"/>
                  </a:lnTo>
                  <a:lnTo>
                    <a:pt x="465518" y="90551"/>
                  </a:lnTo>
                  <a:lnTo>
                    <a:pt x="483654" y="90551"/>
                  </a:lnTo>
                  <a:lnTo>
                    <a:pt x="483654" y="79006"/>
                  </a:lnTo>
                  <a:close/>
                </a:path>
                <a:path w="678179" h="124460">
                  <a:moveTo>
                    <a:pt x="570458" y="49834"/>
                  </a:moveTo>
                  <a:lnTo>
                    <a:pt x="554304" y="9004"/>
                  </a:lnTo>
                  <a:lnTo>
                    <a:pt x="553237" y="8267"/>
                  </a:lnTo>
                  <a:lnTo>
                    <a:pt x="553237" y="49657"/>
                  </a:lnTo>
                  <a:lnTo>
                    <a:pt x="553135" y="52463"/>
                  </a:lnTo>
                  <a:lnTo>
                    <a:pt x="536956" y="70408"/>
                  </a:lnTo>
                  <a:lnTo>
                    <a:pt x="524421" y="70408"/>
                  </a:lnTo>
                  <a:lnTo>
                    <a:pt x="518502" y="66814"/>
                  </a:lnTo>
                  <a:lnTo>
                    <a:pt x="511937" y="52463"/>
                  </a:lnTo>
                  <a:lnTo>
                    <a:pt x="510298" y="44653"/>
                  </a:lnTo>
                  <a:lnTo>
                    <a:pt x="510298" y="25958"/>
                  </a:lnTo>
                  <a:lnTo>
                    <a:pt x="512051" y="18262"/>
                  </a:lnTo>
                  <a:lnTo>
                    <a:pt x="519061" y="7950"/>
                  </a:lnTo>
                  <a:lnTo>
                    <a:pt x="523671" y="5384"/>
                  </a:lnTo>
                  <a:lnTo>
                    <a:pt x="537171" y="5384"/>
                  </a:lnTo>
                  <a:lnTo>
                    <a:pt x="553135" y="42837"/>
                  </a:lnTo>
                  <a:lnTo>
                    <a:pt x="553237" y="49657"/>
                  </a:lnTo>
                  <a:lnTo>
                    <a:pt x="553237" y="8267"/>
                  </a:lnTo>
                  <a:lnTo>
                    <a:pt x="549109" y="5384"/>
                  </a:lnTo>
                  <a:lnTo>
                    <a:pt x="547458" y="4241"/>
                  </a:lnTo>
                  <a:lnTo>
                    <a:pt x="539546" y="1384"/>
                  </a:lnTo>
                  <a:lnTo>
                    <a:pt x="530529" y="431"/>
                  </a:lnTo>
                  <a:lnTo>
                    <a:pt x="522871" y="1181"/>
                  </a:lnTo>
                  <a:lnTo>
                    <a:pt x="494538" y="34010"/>
                  </a:lnTo>
                  <a:lnTo>
                    <a:pt x="493890" y="42837"/>
                  </a:lnTo>
                  <a:lnTo>
                    <a:pt x="494436" y="49834"/>
                  </a:lnTo>
                  <a:lnTo>
                    <a:pt x="525970" y="78219"/>
                  </a:lnTo>
                  <a:lnTo>
                    <a:pt x="528472" y="78219"/>
                  </a:lnTo>
                  <a:lnTo>
                    <a:pt x="531215" y="77876"/>
                  </a:lnTo>
                  <a:lnTo>
                    <a:pt x="534238" y="77190"/>
                  </a:lnTo>
                  <a:lnTo>
                    <a:pt x="540029" y="75984"/>
                  </a:lnTo>
                  <a:lnTo>
                    <a:pt x="545071" y="73774"/>
                  </a:lnTo>
                  <a:lnTo>
                    <a:pt x="549579" y="70408"/>
                  </a:lnTo>
                  <a:lnTo>
                    <a:pt x="552399" y="68326"/>
                  </a:lnTo>
                  <a:lnTo>
                    <a:pt x="526402" y="110109"/>
                  </a:lnTo>
                  <a:lnTo>
                    <a:pt x="498398" y="120840"/>
                  </a:lnTo>
                  <a:lnTo>
                    <a:pt x="499275" y="124320"/>
                  </a:lnTo>
                  <a:lnTo>
                    <a:pt x="538607" y="111531"/>
                  </a:lnTo>
                  <a:lnTo>
                    <a:pt x="565518" y="76479"/>
                  </a:lnTo>
                  <a:lnTo>
                    <a:pt x="567994" y="68326"/>
                  </a:lnTo>
                  <a:lnTo>
                    <a:pt x="569201" y="63055"/>
                  </a:lnTo>
                  <a:lnTo>
                    <a:pt x="570153" y="56286"/>
                  </a:lnTo>
                  <a:lnTo>
                    <a:pt x="570458" y="49834"/>
                  </a:lnTo>
                  <a:close/>
                </a:path>
                <a:path w="678179" h="124460">
                  <a:moveTo>
                    <a:pt x="625195" y="0"/>
                  </a:moveTo>
                  <a:lnTo>
                    <a:pt x="616470" y="0"/>
                  </a:lnTo>
                  <a:lnTo>
                    <a:pt x="577875" y="123101"/>
                  </a:lnTo>
                  <a:lnTo>
                    <a:pt x="586714" y="123101"/>
                  </a:lnTo>
                  <a:lnTo>
                    <a:pt x="625195" y="0"/>
                  </a:lnTo>
                  <a:close/>
                </a:path>
                <a:path w="678179" h="124460">
                  <a:moveTo>
                    <a:pt x="677773" y="74485"/>
                  </a:moveTo>
                  <a:lnTo>
                    <a:pt x="633844" y="74485"/>
                  </a:lnTo>
                  <a:lnTo>
                    <a:pt x="633844" y="85598"/>
                  </a:lnTo>
                  <a:lnTo>
                    <a:pt x="677773" y="85598"/>
                  </a:lnTo>
                  <a:lnTo>
                    <a:pt x="677773" y="744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5" name="object 175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905380" y="4410436"/>
              <a:ext cx="3027973" cy="131787"/>
            </a:xfrm>
            <a:prstGeom prst="rect">
              <a:avLst/>
            </a:prstGeom>
          </p:spPr>
        </p:pic>
        <p:pic>
          <p:nvPicPr>
            <p:cNvPr id="176" name="object 176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901671" y="4682140"/>
              <a:ext cx="1104195" cy="160784"/>
            </a:xfrm>
            <a:prstGeom prst="rect">
              <a:avLst/>
            </a:prstGeom>
          </p:spPr>
        </p:pic>
        <p:sp>
          <p:nvSpPr>
            <p:cNvPr id="177" name="object 177"/>
            <p:cNvSpPr/>
            <p:nvPr/>
          </p:nvSpPr>
          <p:spPr>
            <a:xfrm>
              <a:off x="4104741" y="4683874"/>
              <a:ext cx="678180" cy="124460"/>
            </a:xfrm>
            <a:custGeom>
              <a:avLst/>
              <a:gdLst/>
              <a:ahLst/>
              <a:cxnLst/>
              <a:rect l="l" t="t" r="r" b="b"/>
              <a:pathLst>
                <a:path w="678179" h="124460">
                  <a:moveTo>
                    <a:pt x="79006" y="95948"/>
                  </a:moveTo>
                  <a:lnTo>
                    <a:pt x="76746" y="94907"/>
                  </a:lnTo>
                  <a:lnTo>
                    <a:pt x="73901" y="100050"/>
                  </a:lnTo>
                  <a:lnTo>
                    <a:pt x="71361" y="103289"/>
                  </a:lnTo>
                  <a:lnTo>
                    <a:pt x="66852" y="105956"/>
                  </a:lnTo>
                  <a:lnTo>
                    <a:pt x="62941" y="106616"/>
                  </a:lnTo>
                  <a:lnTo>
                    <a:pt x="17513" y="106616"/>
                  </a:lnTo>
                  <a:lnTo>
                    <a:pt x="32486" y="91033"/>
                  </a:lnTo>
                  <a:lnTo>
                    <a:pt x="44589" y="78016"/>
                  </a:lnTo>
                  <a:lnTo>
                    <a:pt x="67525" y="46240"/>
                  </a:lnTo>
                  <a:lnTo>
                    <a:pt x="69977" y="32270"/>
                  </a:lnTo>
                  <a:lnTo>
                    <a:pt x="69977" y="23368"/>
                  </a:lnTo>
                  <a:lnTo>
                    <a:pt x="37160" y="431"/>
                  </a:lnTo>
                  <a:lnTo>
                    <a:pt x="29235" y="431"/>
                  </a:lnTo>
                  <a:lnTo>
                    <a:pt x="177" y="35928"/>
                  </a:lnTo>
                  <a:lnTo>
                    <a:pt x="3911" y="36703"/>
                  </a:lnTo>
                  <a:lnTo>
                    <a:pt x="6400" y="30111"/>
                  </a:lnTo>
                  <a:lnTo>
                    <a:pt x="9004" y="25234"/>
                  </a:lnTo>
                  <a:lnTo>
                    <a:pt x="16649" y="16268"/>
                  </a:lnTo>
                  <a:lnTo>
                    <a:pt x="23063" y="13373"/>
                  </a:lnTo>
                  <a:lnTo>
                    <a:pt x="37414" y="13373"/>
                  </a:lnTo>
                  <a:lnTo>
                    <a:pt x="42951" y="15608"/>
                  </a:lnTo>
                  <a:lnTo>
                    <a:pt x="52197" y="24574"/>
                  </a:lnTo>
                  <a:lnTo>
                    <a:pt x="54521" y="31102"/>
                  </a:lnTo>
                  <a:lnTo>
                    <a:pt x="54521" y="39649"/>
                  </a:lnTo>
                  <a:lnTo>
                    <a:pt x="36182" y="78574"/>
                  </a:lnTo>
                  <a:lnTo>
                    <a:pt x="0" y="118160"/>
                  </a:lnTo>
                  <a:lnTo>
                    <a:pt x="0" y="120154"/>
                  </a:lnTo>
                  <a:lnTo>
                    <a:pt x="69367" y="120154"/>
                  </a:lnTo>
                  <a:lnTo>
                    <a:pt x="79006" y="95948"/>
                  </a:lnTo>
                  <a:close/>
                </a:path>
                <a:path w="678179" h="124460">
                  <a:moveTo>
                    <a:pt x="162090" y="85204"/>
                  </a:moveTo>
                  <a:lnTo>
                    <a:pt x="159956" y="78828"/>
                  </a:lnTo>
                  <a:lnTo>
                    <a:pt x="155714" y="73418"/>
                  </a:lnTo>
                  <a:lnTo>
                    <a:pt x="151993" y="69189"/>
                  </a:lnTo>
                  <a:lnTo>
                    <a:pt x="148539" y="65874"/>
                  </a:lnTo>
                  <a:lnTo>
                    <a:pt x="148539" y="91401"/>
                  </a:lnTo>
                  <a:lnTo>
                    <a:pt x="148539" y="103251"/>
                  </a:lnTo>
                  <a:lnTo>
                    <a:pt x="146824" y="107873"/>
                  </a:lnTo>
                  <a:lnTo>
                    <a:pt x="140004" y="115277"/>
                  </a:lnTo>
                  <a:lnTo>
                    <a:pt x="134975" y="117119"/>
                  </a:lnTo>
                  <a:lnTo>
                    <a:pt x="121996" y="117119"/>
                  </a:lnTo>
                  <a:lnTo>
                    <a:pt x="116814" y="114782"/>
                  </a:lnTo>
                  <a:lnTo>
                    <a:pt x="108661" y="105422"/>
                  </a:lnTo>
                  <a:lnTo>
                    <a:pt x="106603" y="99123"/>
                  </a:lnTo>
                  <a:lnTo>
                    <a:pt x="106705" y="86156"/>
                  </a:lnTo>
                  <a:lnTo>
                    <a:pt x="107734" y="81788"/>
                  </a:lnTo>
                  <a:lnTo>
                    <a:pt x="112255" y="71843"/>
                  </a:lnTo>
                  <a:lnTo>
                    <a:pt x="115874" y="67792"/>
                  </a:lnTo>
                  <a:lnTo>
                    <a:pt x="120853" y="64681"/>
                  </a:lnTo>
                  <a:lnTo>
                    <a:pt x="128549" y="70243"/>
                  </a:lnTo>
                  <a:lnTo>
                    <a:pt x="148539" y="91401"/>
                  </a:lnTo>
                  <a:lnTo>
                    <a:pt x="148539" y="65874"/>
                  </a:lnTo>
                  <a:lnTo>
                    <a:pt x="147307" y="64681"/>
                  </a:lnTo>
                  <a:lnTo>
                    <a:pt x="141414" y="59664"/>
                  </a:lnTo>
                  <a:lnTo>
                    <a:pt x="134569" y="54368"/>
                  </a:lnTo>
                  <a:lnTo>
                    <a:pt x="140830" y="50901"/>
                  </a:lnTo>
                  <a:lnTo>
                    <a:pt x="158699" y="32308"/>
                  </a:lnTo>
                  <a:lnTo>
                    <a:pt x="158699" y="18872"/>
                  </a:lnTo>
                  <a:lnTo>
                    <a:pt x="155943" y="13030"/>
                  </a:lnTo>
                  <a:lnTo>
                    <a:pt x="147599" y="5384"/>
                  </a:lnTo>
                  <a:lnTo>
                    <a:pt x="146113" y="4025"/>
                  </a:lnTo>
                  <a:lnTo>
                    <a:pt x="146113" y="19659"/>
                  </a:lnTo>
                  <a:lnTo>
                    <a:pt x="146113" y="31457"/>
                  </a:lnTo>
                  <a:lnTo>
                    <a:pt x="144310" y="36830"/>
                  </a:lnTo>
                  <a:lnTo>
                    <a:pt x="138645" y="43878"/>
                  </a:lnTo>
                  <a:lnTo>
                    <a:pt x="134886" y="47091"/>
                  </a:lnTo>
                  <a:lnTo>
                    <a:pt x="129438" y="50901"/>
                  </a:lnTo>
                  <a:lnTo>
                    <a:pt x="122783" y="46799"/>
                  </a:lnTo>
                  <a:lnTo>
                    <a:pt x="117411" y="42418"/>
                  </a:lnTo>
                  <a:lnTo>
                    <a:pt x="109245" y="33108"/>
                  </a:lnTo>
                  <a:lnTo>
                    <a:pt x="107213" y="28067"/>
                  </a:lnTo>
                  <a:lnTo>
                    <a:pt x="107213" y="17843"/>
                  </a:lnTo>
                  <a:lnTo>
                    <a:pt x="108966" y="13754"/>
                  </a:lnTo>
                  <a:lnTo>
                    <a:pt x="115900" y="7061"/>
                  </a:lnTo>
                  <a:lnTo>
                    <a:pt x="120307" y="5384"/>
                  </a:lnTo>
                  <a:lnTo>
                    <a:pt x="132511" y="5384"/>
                  </a:lnTo>
                  <a:lnTo>
                    <a:pt x="137655" y="7315"/>
                  </a:lnTo>
                  <a:lnTo>
                    <a:pt x="144424" y="14998"/>
                  </a:lnTo>
                  <a:lnTo>
                    <a:pt x="146113" y="19659"/>
                  </a:lnTo>
                  <a:lnTo>
                    <a:pt x="146113" y="4025"/>
                  </a:lnTo>
                  <a:lnTo>
                    <a:pt x="144957" y="2959"/>
                  </a:lnTo>
                  <a:lnTo>
                    <a:pt x="137541" y="444"/>
                  </a:lnTo>
                  <a:lnTo>
                    <a:pt x="128231" y="444"/>
                  </a:lnTo>
                  <a:lnTo>
                    <a:pt x="94018" y="20231"/>
                  </a:lnTo>
                  <a:lnTo>
                    <a:pt x="94018" y="34594"/>
                  </a:lnTo>
                  <a:lnTo>
                    <a:pt x="96164" y="40728"/>
                  </a:lnTo>
                  <a:lnTo>
                    <a:pt x="103225" y="49923"/>
                  </a:lnTo>
                  <a:lnTo>
                    <a:pt x="108432" y="54813"/>
                  </a:lnTo>
                  <a:lnTo>
                    <a:pt x="116078" y="60947"/>
                  </a:lnTo>
                  <a:lnTo>
                    <a:pt x="108496" y="66040"/>
                  </a:lnTo>
                  <a:lnTo>
                    <a:pt x="103162" y="70408"/>
                  </a:lnTo>
                  <a:lnTo>
                    <a:pt x="95415" y="79667"/>
                  </a:lnTo>
                  <a:lnTo>
                    <a:pt x="93065" y="86156"/>
                  </a:lnTo>
                  <a:lnTo>
                    <a:pt x="93065" y="102069"/>
                  </a:lnTo>
                  <a:lnTo>
                    <a:pt x="127444" y="122072"/>
                  </a:lnTo>
                  <a:lnTo>
                    <a:pt x="134937" y="121539"/>
                  </a:lnTo>
                  <a:lnTo>
                    <a:pt x="162090" y="100888"/>
                  </a:lnTo>
                  <a:lnTo>
                    <a:pt x="162090" y="85204"/>
                  </a:lnTo>
                  <a:close/>
                </a:path>
                <a:path w="678179" h="124460">
                  <a:moveTo>
                    <a:pt x="254355" y="49834"/>
                  </a:moveTo>
                  <a:lnTo>
                    <a:pt x="238201" y="9017"/>
                  </a:lnTo>
                  <a:lnTo>
                    <a:pt x="237147" y="8293"/>
                  </a:lnTo>
                  <a:lnTo>
                    <a:pt x="237147" y="49669"/>
                  </a:lnTo>
                  <a:lnTo>
                    <a:pt x="237045" y="52476"/>
                  </a:lnTo>
                  <a:lnTo>
                    <a:pt x="220865" y="70421"/>
                  </a:lnTo>
                  <a:lnTo>
                    <a:pt x="208330" y="70421"/>
                  </a:lnTo>
                  <a:lnTo>
                    <a:pt x="202412" y="66827"/>
                  </a:lnTo>
                  <a:lnTo>
                    <a:pt x="195846" y="52476"/>
                  </a:lnTo>
                  <a:lnTo>
                    <a:pt x="194208" y="44665"/>
                  </a:lnTo>
                  <a:lnTo>
                    <a:pt x="194208" y="25971"/>
                  </a:lnTo>
                  <a:lnTo>
                    <a:pt x="195961" y="18275"/>
                  </a:lnTo>
                  <a:lnTo>
                    <a:pt x="202971" y="7962"/>
                  </a:lnTo>
                  <a:lnTo>
                    <a:pt x="207581" y="5397"/>
                  </a:lnTo>
                  <a:lnTo>
                    <a:pt x="221081" y="5397"/>
                  </a:lnTo>
                  <a:lnTo>
                    <a:pt x="237045" y="42849"/>
                  </a:lnTo>
                  <a:lnTo>
                    <a:pt x="237147" y="49669"/>
                  </a:lnTo>
                  <a:lnTo>
                    <a:pt x="237147" y="8293"/>
                  </a:lnTo>
                  <a:lnTo>
                    <a:pt x="233006" y="5397"/>
                  </a:lnTo>
                  <a:lnTo>
                    <a:pt x="231368" y="4254"/>
                  </a:lnTo>
                  <a:lnTo>
                    <a:pt x="223443" y="1397"/>
                  </a:lnTo>
                  <a:lnTo>
                    <a:pt x="214439" y="444"/>
                  </a:lnTo>
                  <a:lnTo>
                    <a:pt x="206768" y="1181"/>
                  </a:lnTo>
                  <a:lnTo>
                    <a:pt x="178447" y="34023"/>
                  </a:lnTo>
                  <a:lnTo>
                    <a:pt x="177800" y="42849"/>
                  </a:lnTo>
                  <a:lnTo>
                    <a:pt x="178333" y="49834"/>
                  </a:lnTo>
                  <a:lnTo>
                    <a:pt x="209880" y="78232"/>
                  </a:lnTo>
                  <a:lnTo>
                    <a:pt x="212382" y="78232"/>
                  </a:lnTo>
                  <a:lnTo>
                    <a:pt x="215125" y="77889"/>
                  </a:lnTo>
                  <a:lnTo>
                    <a:pt x="218147" y="77203"/>
                  </a:lnTo>
                  <a:lnTo>
                    <a:pt x="223939" y="75996"/>
                  </a:lnTo>
                  <a:lnTo>
                    <a:pt x="228981" y="73787"/>
                  </a:lnTo>
                  <a:lnTo>
                    <a:pt x="233476" y="70421"/>
                  </a:lnTo>
                  <a:lnTo>
                    <a:pt x="236308" y="68338"/>
                  </a:lnTo>
                  <a:lnTo>
                    <a:pt x="210312" y="110121"/>
                  </a:lnTo>
                  <a:lnTo>
                    <a:pt x="182308" y="120853"/>
                  </a:lnTo>
                  <a:lnTo>
                    <a:pt x="183184" y="124333"/>
                  </a:lnTo>
                  <a:lnTo>
                    <a:pt x="222504" y="111544"/>
                  </a:lnTo>
                  <a:lnTo>
                    <a:pt x="249428" y="76492"/>
                  </a:lnTo>
                  <a:lnTo>
                    <a:pt x="254063" y="56286"/>
                  </a:lnTo>
                  <a:lnTo>
                    <a:pt x="254355" y="49834"/>
                  </a:lnTo>
                  <a:close/>
                </a:path>
                <a:path w="678179" h="124460">
                  <a:moveTo>
                    <a:pt x="309092" y="0"/>
                  </a:moveTo>
                  <a:lnTo>
                    <a:pt x="300367" y="0"/>
                  </a:lnTo>
                  <a:lnTo>
                    <a:pt x="261772" y="123101"/>
                  </a:lnTo>
                  <a:lnTo>
                    <a:pt x="270611" y="123101"/>
                  </a:lnTo>
                  <a:lnTo>
                    <a:pt x="309092" y="0"/>
                  </a:lnTo>
                  <a:close/>
                </a:path>
                <a:path w="678179" h="124460">
                  <a:moveTo>
                    <a:pt x="394754" y="79006"/>
                  </a:moveTo>
                  <a:lnTo>
                    <a:pt x="376618" y="79006"/>
                  </a:lnTo>
                  <a:lnTo>
                    <a:pt x="376618" y="18796"/>
                  </a:lnTo>
                  <a:lnTo>
                    <a:pt x="376618" y="876"/>
                  </a:lnTo>
                  <a:lnTo>
                    <a:pt x="368363" y="876"/>
                  </a:lnTo>
                  <a:lnTo>
                    <a:pt x="362635" y="8940"/>
                  </a:lnTo>
                  <a:lnTo>
                    <a:pt x="362635" y="18796"/>
                  </a:lnTo>
                  <a:lnTo>
                    <a:pt x="362635" y="79006"/>
                  </a:lnTo>
                  <a:lnTo>
                    <a:pt x="320040" y="79006"/>
                  </a:lnTo>
                  <a:lnTo>
                    <a:pt x="362635" y="18796"/>
                  </a:lnTo>
                  <a:lnTo>
                    <a:pt x="362635" y="8940"/>
                  </a:lnTo>
                  <a:lnTo>
                    <a:pt x="312801" y="79006"/>
                  </a:lnTo>
                  <a:lnTo>
                    <a:pt x="312801" y="90551"/>
                  </a:lnTo>
                  <a:lnTo>
                    <a:pt x="362813" y="90551"/>
                  </a:lnTo>
                  <a:lnTo>
                    <a:pt x="362813" y="120154"/>
                  </a:lnTo>
                  <a:lnTo>
                    <a:pt x="376618" y="120154"/>
                  </a:lnTo>
                  <a:lnTo>
                    <a:pt x="376618" y="90551"/>
                  </a:lnTo>
                  <a:lnTo>
                    <a:pt x="394754" y="90551"/>
                  </a:lnTo>
                  <a:lnTo>
                    <a:pt x="394754" y="79006"/>
                  </a:lnTo>
                  <a:close/>
                </a:path>
                <a:path w="678179" h="124460">
                  <a:moveTo>
                    <a:pt x="483654" y="79006"/>
                  </a:moveTo>
                  <a:lnTo>
                    <a:pt x="465518" y="79006"/>
                  </a:lnTo>
                  <a:lnTo>
                    <a:pt x="465518" y="18796"/>
                  </a:lnTo>
                  <a:lnTo>
                    <a:pt x="465518" y="876"/>
                  </a:lnTo>
                  <a:lnTo>
                    <a:pt x="457263" y="876"/>
                  </a:lnTo>
                  <a:lnTo>
                    <a:pt x="451535" y="8940"/>
                  </a:lnTo>
                  <a:lnTo>
                    <a:pt x="451535" y="18796"/>
                  </a:lnTo>
                  <a:lnTo>
                    <a:pt x="451535" y="79006"/>
                  </a:lnTo>
                  <a:lnTo>
                    <a:pt x="408940" y="79006"/>
                  </a:lnTo>
                  <a:lnTo>
                    <a:pt x="451535" y="18796"/>
                  </a:lnTo>
                  <a:lnTo>
                    <a:pt x="451535" y="8940"/>
                  </a:lnTo>
                  <a:lnTo>
                    <a:pt x="401701" y="79006"/>
                  </a:lnTo>
                  <a:lnTo>
                    <a:pt x="401701" y="90551"/>
                  </a:lnTo>
                  <a:lnTo>
                    <a:pt x="451713" y="90551"/>
                  </a:lnTo>
                  <a:lnTo>
                    <a:pt x="451713" y="120154"/>
                  </a:lnTo>
                  <a:lnTo>
                    <a:pt x="465518" y="120154"/>
                  </a:lnTo>
                  <a:lnTo>
                    <a:pt x="465518" y="90551"/>
                  </a:lnTo>
                  <a:lnTo>
                    <a:pt x="483654" y="90551"/>
                  </a:lnTo>
                  <a:lnTo>
                    <a:pt x="483654" y="79006"/>
                  </a:lnTo>
                  <a:close/>
                </a:path>
                <a:path w="678179" h="124460">
                  <a:moveTo>
                    <a:pt x="570458" y="49834"/>
                  </a:moveTo>
                  <a:lnTo>
                    <a:pt x="554304" y="9017"/>
                  </a:lnTo>
                  <a:lnTo>
                    <a:pt x="553237" y="8280"/>
                  </a:lnTo>
                  <a:lnTo>
                    <a:pt x="553237" y="49669"/>
                  </a:lnTo>
                  <a:lnTo>
                    <a:pt x="553135" y="52476"/>
                  </a:lnTo>
                  <a:lnTo>
                    <a:pt x="536956" y="70421"/>
                  </a:lnTo>
                  <a:lnTo>
                    <a:pt x="524421" y="70421"/>
                  </a:lnTo>
                  <a:lnTo>
                    <a:pt x="518502" y="66827"/>
                  </a:lnTo>
                  <a:lnTo>
                    <a:pt x="511937" y="52476"/>
                  </a:lnTo>
                  <a:lnTo>
                    <a:pt x="510298" y="44665"/>
                  </a:lnTo>
                  <a:lnTo>
                    <a:pt x="510298" y="25971"/>
                  </a:lnTo>
                  <a:lnTo>
                    <a:pt x="512051" y="18275"/>
                  </a:lnTo>
                  <a:lnTo>
                    <a:pt x="519061" y="7962"/>
                  </a:lnTo>
                  <a:lnTo>
                    <a:pt x="523671" y="5397"/>
                  </a:lnTo>
                  <a:lnTo>
                    <a:pt x="537171" y="5397"/>
                  </a:lnTo>
                  <a:lnTo>
                    <a:pt x="553135" y="42849"/>
                  </a:lnTo>
                  <a:lnTo>
                    <a:pt x="553237" y="49669"/>
                  </a:lnTo>
                  <a:lnTo>
                    <a:pt x="553237" y="8280"/>
                  </a:lnTo>
                  <a:lnTo>
                    <a:pt x="549109" y="5397"/>
                  </a:lnTo>
                  <a:lnTo>
                    <a:pt x="547458" y="4254"/>
                  </a:lnTo>
                  <a:lnTo>
                    <a:pt x="539546" y="1397"/>
                  </a:lnTo>
                  <a:lnTo>
                    <a:pt x="530529" y="444"/>
                  </a:lnTo>
                  <a:lnTo>
                    <a:pt x="522871" y="1181"/>
                  </a:lnTo>
                  <a:lnTo>
                    <a:pt x="494538" y="34023"/>
                  </a:lnTo>
                  <a:lnTo>
                    <a:pt x="493890" y="42849"/>
                  </a:lnTo>
                  <a:lnTo>
                    <a:pt x="494436" y="49834"/>
                  </a:lnTo>
                  <a:lnTo>
                    <a:pt x="525970" y="78232"/>
                  </a:lnTo>
                  <a:lnTo>
                    <a:pt x="528472" y="78232"/>
                  </a:lnTo>
                  <a:lnTo>
                    <a:pt x="531215" y="77889"/>
                  </a:lnTo>
                  <a:lnTo>
                    <a:pt x="534238" y="77203"/>
                  </a:lnTo>
                  <a:lnTo>
                    <a:pt x="540029" y="75996"/>
                  </a:lnTo>
                  <a:lnTo>
                    <a:pt x="545071" y="73787"/>
                  </a:lnTo>
                  <a:lnTo>
                    <a:pt x="549579" y="70421"/>
                  </a:lnTo>
                  <a:lnTo>
                    <a:pt x="552399" y="68338"/>
                  </a:lnTo>
                  <a:lnTo>
                    <a:pt x="526402" y="110121"/>
                  </a:lnTo>
                  <a:lnTo>
                    <a:pt x="498398" y="120853"/>
                  </a:lnTo>
                  <a:lnTo>
                    <a:pt x="499275" y="124333"/>
                  </a:lnTo>
                  <a:lnTo>
                    <a:pt x="538607" y="111544"/>
                  </a:lnTo>
                  <a:lnTo>
                    <a:pt x="565518" y="76492"/>
                  </a:lnTo>
                  <a:lnTo>
                    <a:pt x="567994" y="68338"/>
                  </a:lnTo>
                  <a:lnTo>
                    <a:pt x="569201" y="63068"/>
                  </a:lnTo>
                  <a:lnTo>
                    <a:pt x="570153" y="56286"/>
                  </a:lnTo>
                  <a:lnTo>
                    <a:pt x="570458" y="49834"/>
                  </a:lnTo>
                  <a:close/>
                </a:path>
                <a:path w="678179" h="124460">
                  <a:moveTo>
                    <a:pt x="625195" y="0"/>
                  </a:moveTo>
                  <a:lnTo>
                    <a:pt x="616470" y="0"/>
                  </a:lnTo>
                  <a:lnTo>
                    <a:pt x="577875" y="123101"/>
                  </a:lnTo>
                  <a:lnTo>
                    <a:pt x="586714" y="123101"/>
                  </a:lnTo>
                  <a:lnTo>
                    <a:pt x="625195" y="0"/>
                  </a:lnTo>
                  <a:close/>
                </a:path>
                <a:path w="678179" h="124460">
                  <a:moveTo>
                    <a:pt x="677773" y="74485"/>
                  </a:moveTo>
                  <a:lnTo>
                    <a:pt x="633844" y="74485"/>
                  </a:lnTo>
                  <a:lnTo>
                    <a:pt x="633844" y="85598"/>
                  </a:lnTo>
                  <a:lnTo>
                    <a:pt x="677773" y="85598"/>
                  </a:lnTo>
                  <a:lnTo>
                    <a:pt x="677773" y="744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8" name="object 178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905380" y="4989186"/>
              <a:ext cx="3738999" cy="135948"/>
            </a:xfrm>
            <a:prstGeom prst="rect">
              <a:avLst/>
            </a:prstGeom>
          </p:spPr>
        </p:pic>
        <p:pic>
          <p:nvPicPr>
            <p:cNvPr id="179" name="object 179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901910" y="5261946"/>
              <a:ext cx="811566" cy="123882"/>
            </a:xfrm>
            <a:prstGeom prst="rect">
              <a:avLst/>
            </a:prstGeom>
          </p:spPr>
        </p:pic>
        <p:sp>
          <p:nvSpPr>
            <p:cNvPr id="180" name="object 180"/>
            <p:cNvSpPr/>
            <p:nvPr/>
          </p:nvSpPr>
          <p:spPr>
            <a:xfrm>
              <a:off x="4104741" y="5262994"/>
              <a:ext cx="678180" cy="124460"/>
            </a:xfrm>
            <a:custGeom>
              <a:avLst/>
              <a:gdLst/>
              <a:ahLst/>
              <a:cxnLst/>
              <a:rect l="l" t="t" r="r" b="b"/>
              <a:pathLst>
                <a:path w="678179" h="124460">
                  <a:moveTo>
                    <a:pt x="79006" y="95948"/>
                  </a:moveTo>
                  <a:lnTo>
                    <a:pt x="76746" y="94907"/>
                  </a:lnTo>
                  <a:lnTo>
                    <a:pt x="73901" y="100050"/>
                  </a:lnTo>
                  <a:lnTo>
                    <a:pt x="71361" y="103289"/>
                  </a:lnTo>
                  <a:lnTo>
                    <a:pt x="66852" y="105956"/>
                  </a:lnTo>
                  <a:lnTo>
                    <a:pt x="62941" y="106616"/>
                  </a:lnTo>
                  <a:lnTo>
                    <a:pt x="17513" y="106616"/>
                  </a:lnTo>
                  <a:lnTo>
                    <a:pt x="32486" y="91020"/>
                  </a:lnTo>
                  <a:lnTo>
                    <a:pt x="44589" y="78003"/>
                  </a:lnTo>
                  <a:lnTo>
                    <a:pt x="67525" y="46240"/>
                  </a:lnTo>
                  <a:lnTo>
                    <a:pt x="69977" y="32270"/>
                  </a:lnTo>
                  <a:lnTo>
                    <a:pt x="69977" y="23368"/>
                  </a:lnTo>
                  <a:lnTo>
                    <a:pt x="37160" y="431"/>
                  </a:lnTo>
                  <a:lnTo>
                    <a:pt x="29235" y="431"/>
                  </a:lnTo>
                  <a:lnTo>
                    <a:pt x="177" y="35928"/>
                  </a:lnTo>
                  <a:lnTo>
                    <a:pt x="3911" y="36703"/>
                  </a:lnTo>
                  <a:lnTo>
                    <a:pt x="6400" y="30111"/>
                  </a:lnTo>
                  <a:lnTo>
                    <a:pt x="9004" y="25234"/>
                  </a:lnTo>
                  <a:lnTo>
                    <a:pt x="16649" y="16268"/>
                  </a:lnTo>
                  <a:lnTo>
                    <a:pt x="23063" y="13373"/>
                  </a:lnTo>
                  <a:lnTo>
                    <a:pt x="37414" y="13373"/>
                  </a:lnTo>
                  <a:lnTo>
                    <a:pt x="42951" y="15608"/>
                  </a:lnTo>
                  <a:lnTo>
                    <a:pt x="52197" y="24574"/>
                  </a:lnTo>
                  <a:lnTo>
                    <a:pt x="54521" y="31102"/>
                  </a:lnTo>
                  <a:lnTo>
                    <a:pt x="54521" y="39649"/>
                  </a:lnTo>
                  <a:lnTo>
                    <a:pt x="36182" y="78562"/>
                  </a:lnTo>
                  <a:lnTo>
                    <a:pt x="0" y="118160"/>
                  </a:lnTo>
                  <a:lnTo>
                    <a:pt x="0" y="120154"/>
                  </a:lnTo>
                  <a:lnTo>
                    <a:pt x="69367" y="120154"/>
                  </a:lnTo>
                  <a:lnTo>
                    <a:pt x="79006" y="95948"/>
                  </a:lnTo>
                  <a:close/>
                </a:path>
                <a:path w="678179" h="124460">
                  <a:moveTo>
                    <a:pt x="162090" y="85204"/>
                  </a:moveTo>
                  <a:lnTo>
                    <a:pt x="159956" y="78828"/>
                  </a:lnTo>
                  <a:lnTo>
                    <a:pt x="155714" y="73418"/>
                  </a:lnTo>
                  <a:lnTo>
                    <a:pt x="151993" y="69176"/>
                  </a:lnTo>
                  <a:lnTo>
                    <a:pt x="148539" y="65874"/>
                  </a:lnTo>
                  <a:lnTo>
                    <a:pt x="148539" y="91401"/>
                  </a:lnTo>
                  <a:lnTo>
                    <a:pt x="148539" y="103251"/>
                  </a:lnTo>
                  <a:lnTo>
                    <a:pt x="146812" y="107899"/>
                  </a:lnTo>
                  <a:lnTo>
                    <a:pt x="140004" y="115277"/>
                  </a:lnTo>
                  <a:lnTo>
                    <a:pt x="134975" y="117119"/>
                  </a:lnTo>
                  <a:lnTo>
                    <a:pt x="121996" y="117119"/>
                  </a:lnTo>
                  <a:lnTo>
                    <a:pt x="116814" y="114782"/>
                  </a:lnTo>
                  <a:lnTo>
                    <a:pt x="108661" y="105410"/>
                  </a:lnTo>
                  <a:lnTo>
                    <a:pt x="106603" y="99110"/>
                  </a:lnTo>
                  <a:lnTo>
                    <a:pt x="106705" y="86156"/>
                  </a:lnTo>
                  <a:lnTo>
                    <a:pt x="107734" y="81788"/>
                  </a:lnTo>
                  <a:lnTo>
                    <a:pt x="112255" y="71843"/>
                  </a:lnTo>
                  <a:lnTo>
                    <a:pt x="115874" y="67792"/>
                  </a:lnTo>
                  <a:lnTo>
                    <a:pt x="120853" y="64681"/>
                  </a:lnTo>
                  <a:lnTo>
                    <a:pt x="128549" y="70231"/>
                  </a:lnTo>
                  <a:lnTo>
                    <a:pt x="148539" y="91401"/>
                  </a:lnTo>
                  <a:lnTo>
                    <a:pt x="148539" y="65874"/>
                  </a:lnTo>
                  <a:lnTo>
                    <a:pt x="147307" y="64681"/>
                  </a:lnTo>
                  <a:lnTo>
                    <a:pt x="141414" y="59651"/>
                  </a:lnTo>
                  <a:lnTo>
                    <a:pt x="134569" y="54368"/>
                  </a:lnTo>
                  <a:lnTo>
                    <a:pt x="140830" y="50901"/>
                  </a:lnTo>
                  <a:lnTo>
                    <a:pt x="158699" y="32308"/>
                  </a:lnTo>
                  <a:lnTo>
                    <a:pt x="158699" y="18872"/>
                  </a:lnTo>
                  <a:lnTo>
                    <a:pt x="155943" y="13030"/>
                  </a:lnTo>
                  <a:lnTo>
                    <a:pt x="147599" y="5384"/>
                  </a:lnTo>
                  <a:lnTo>
                    <a:pt x="146113" y="4025"/>
                  </a:lnTo>
                  <a:lnTo>
                    <a:pt x="146113" y="19659"/>
                  </a:lnTo>
                  <a:lnTo>
                    <a:pt x="146113" y="31457"/>
                  </a:lnTo>
                  <a:lnTo>
                    <a:pt x="144310" y="36830"/>
                  </a:lnTo>
                  <a:lnTo>
                    <a:pt x="138645" y="43878"/>
                  </a:lnTo>
                  <a:lnTo>
                    <a:pt x="134886" y="47091"/>
                  </a:lnTo>
                  <a:lnTo>
                    <a:pt x="129438" y="50901"/>
                  </a:lnTo>
                  <a:lnTo>
                    <a:pt x="122783" y="46799"/>
                  </a:lnTo>
                  <a:lnTo>
                    <a:pt x="117411" y="42418"/>
                  </a:lnTo>
                  <a:lnTo>
                    <a:pt x="109245" y="33108"/>
                  </a:lnTo>
                  <a:lnTo>
                    <a:pt x="107213" y="28067"/>
                  </a:lnTo>
                  <a:lnTo>
                    <a:pt x="107213" y="17843"/>
                  </a:lnTo>
                  <a:lnTo>
                    <a:pt x="108966" y="13754"/>
                  </a:lnTo>
                  <a:lnTo>
                    <a:pt x="115900" y="7061"/>
                  </a:lnTo>
                  <a:lnTo>
                    <a:pt x="120307" y="5384"/>
                  </a:lnTo>
                  <a:lnTo>
                    <a:pt x="132511" y="5384"/>
                  </a:lnTo>
                  <a:lnTo>
                    <a:pt x="137655" y="7315"/>
                  </a:lnTo>
                  <a:lnTo>
                    <a:pt x="144424" y="14998"/>
                  </a:lnTo>
                  <a:lnTo>
                    <a:pt x="146113" y="19659"/>
                  </a:lnTo>
                  <a:lnTo>
                    <a:pt x="146113" y="4025"/>
                  </a:lnTo>
                  <a:lnTo>
                    <a:pt x="144957" y="2959"/>
                  </a:lnTo>
                  <a:lnTo>
                    <a:pt x="137541" y="444"/>
                  </a:lnTo>
                  <a:lnTo>
                    <a:pt x="128231" y="444"/>
                  </a:lnTo>
                  <a:lnTo>
                    <a:pt x="94018" y="20231"/>
                  </a:lnTo>
                  <a:lnTo>
                    <a:pt x="94018" y="34594"/>
                  </a:lnTo>
                  <a:lnTo>
                    <a:pt x="96164" y="40728"/>
                  </a:lnTo>
                  <a:lnTo>
                    <a:pt x="103225" y="49923"/>
                  </a:lnTo>
                  <a:lnTo>
                    <a:pt x="108432" y="54813"/>
                  </a:lnTo>
                  <a:lnTo>
                    <a:pt x="116078" y="60947"/>
                  </a:lnTo>
                  <a:lnTo>
                    <a:pt x="108496" y="66040"/>
                  </a:lnTo>
                  <a:lnTo>
                    <a:pt x="103162" y="70408"/>
                  </a:lnTo>
                  <a:lnTo>
                    <a:pt x="95415" y="79667"/>
                  </a:lnTo>
                  <a:lnTo>
                    <a:pt x="93065" y="86156"/>
                  </a:lnTo>
                  <a:lnTo>
                    <a:pt x="93065" y="102069"/>
                  </a:lnTo>
                  <a:lnTo>
                    <a:pt x="127444" y="122072"/>
                  </a:lnTo>
                  <a:lnTo>
                    <a:pt x="134937" y="121539"/>
                  </a:lnTo>
                  <a:lnTo>
                    <a:pt x="162090" y="100901"/>
                  </a:lnTo>
                  <a:lnTo>
                    <a:pt x="162090" y="85204"/>
                  </a:lnTo>
                  <a:close/>
                </a:path>
                <a:path w="678179" h="124460">
                  <a:moveTo>
                    <a:pt x="254355" y="49822"/>
                  </a:moveTo>
                  <a:lnTo>
                    <a:pt x="238201" y="9004"/>
                  </a:lnTo>
                  <a:lnTo>
                    <a:pt x="237147" y="8280"/>
                  </a:lnTo>
                  <a:lnTo>
                    <a:pt x="237147" y="49657"/>
                  </a:lnTo>
                  <a:lnTo>
                    <a:pt x="237045" y="52463"/>
                  </a:lnTo>
                  <a:lnTo>
                    <a:pt x="220865" y="70408"/>
                  </a:lnTo>
                  <a:lnTo>
                    <a:pt x="208330" y="70408"/>
                  </a:lnTo>
                  <a:lnTo>
                    <a:pt x="202412" y="66814"/>
                  </a:lnTo>
                  <a:lnTo>
                    <a:pt x="195846" y="52463"/>
                  </a:lnTo>
                  <a:lnTo>
                    <a:pt x="194208" y="44653"/>
                  </a:lnTo>
                  <a:lnTo>
                    <a:pt x="194208" y="25958"/>
                  </a:lnTo>
                  <a:lnTo>
                    <a:pt x="195961" y="18262"/>
                  </a:lnTo>
                  <a:lnTo>
                    <a:pt x="202971" y="7950"/>
                  </a:lnTo>
                  <a:lnTo>
                    <a:pt x="207581" y="5384"/>
                  </a:lnTo>
                  <a:lnTo>
                    <a:pt x="221081" y="5384"/>
                  </a:lnTo>
                  <a:lnTo>
                    <a:pt x="237045" y="42837"/>
                  </a:lnTo>
                  <a:lnTo>
                    <a:pt x="237147" y="49657"/>
                  </a:lnTo>
                  <a:lnTo>
                    <a:pt x="237147" y="8280"/>
                  </a:lnTo>
                  <a:lnTo>
                    <a:pt x="233006" y="5384"/>
                  </a:lnTo>
                  <a:lnTo>
                    <a:pt x="231368" y="4241"/>
                  </a:lnTo>
                  <a:lnTo>
                    <a:pt x="223443" y="1384"/>
                  </a:lnTo>
                  <a:lnTo>
                    <a:pt x="214439" y="431"/>
                  </a:lnTo>
                  <a:lnTo>
                    <a:pt x="206768" y="1181"/>
                  </a:lnTo>
                  <a:lnTo>
                    <a:pt x="178447" y="34010"/>
                  </a:lnTo>
                  <a:lnTo>
                    <a:pt x="177800" y="42837"/>
                  </a:lnTo>
                  <a:lnTo>
                    <a:pt x="178333" y="49822"/>
                  </a:lnTo>
                  <a:lnTo>
                    <a:pt x="209880" y="78219"/>
                  </a:lnTo>
                  <a:lnTo>
                    <a:pt x="212382" y="78219"/>
                  </a:lnTo>
                  <a:lnTo>
                    <a:pt x="215125" y="77876"/>
                  </a:lnTo>
                  <a:lnTo>
                    <a:pt x="218147" y="77190"/>
                  </a:lnTo>
                  <a:lnTo>
                    <a:pt x="223939" y="75984"/>
                  </a:lnTo>
                  <a:lnTo>
                    <a:pt x="228981" y="73774"/>
                  </a:lnTo>
                  <a:lnTo>
                    <a:pt x="233476" y="70408"/>
                  </a:lnTo>
                  <a:lnTo>
                    <a:pt x="236308" y="68326"/>
                  </a:lnTo>
                  <a:lnTo>
                    <a:pt x="210312" y="110109"/>
                  </a:lnTo>
                  <a:lnTo>
                    <a:pt x="182308" y="120840"/>
                  </a:lnTo>
                  <a:lnTo>
                    <a:pt x="183184" y="124320"/>
                  </a:lnTo>
                  <a:lnTo>
                    <a:pt x="222504" y="111544"/>
                  </a:lnTo>
                  <a:lnTo>
                    <a:pt x="249428" y="76479"/>
                  </a:lnTo>
                  <a:lnTo>
                    <a:pt x="254063" y="56286"/>
                  </a:lnTo>
                  <a:lnTo>
                    <a:pt x="254355" y="49822"/>
                  </a:lnTo>
                  <a:close/>
                </a:path>
                <a:path w="678179" h="124460">
                  <a:moveTo>
                    <a:pt x="309092" y="0"/>
                  </a:moveTo>
                  <a:lnTo>
                    <a:pt x="300367" y="0"/>
                  </a:lnTo>
                  <a:lnTo>
                    <a:pt x="261772" y="123101"/>
                  </a:lnTo>
                  <a:lnTo>
                    <a:pt x="270611" y="123101"/>
                  </a:lnTo>
                  <a:lnTo>
                    <a:pt x="309092" y="0"/>
                  </a:lnTo>
                  <a:close/>
                </a:path>
                <a:path w="678179" h="124460">
                  <a:moveTo>
                    <a:pt x="394754" y="78994"/>
                  </a:moveTo>
                  <a:lnTo>
                    <a:pt x="376618" y="78994"/>
                  </a:lnTo>
                  <a:lnTo>
                    <a:pt x="376618" y="18783"/>
                  </a:lnTo>
                  <a:lnTo>
                    <a:pt x="376618" y="863"/>
                  </a:lnTo>
                  <a:lnTo>
                    <a:pt x="368363" y="863"/>
                  </a:lnTo>
                  <a:lnTo>
                    <a:pt x="362635" y="8928"/>
                  </a:lnTo>
                  <a:lnTo>
                    <a:pt x="362635" y="18783"/>
                  </a:lnTo>
                  <a:lnTo>
                    <a:pt x="362635" y="78994"/>
                  </a:lnTo>
                  <a:lnTo>
                    <a:pt x="320040" y="78994"/>
                  </a:lnTo>
                  <a:lnTo>
                    <a:pt x="362635" y="18783"/>
                  </a:lnTo>
                  <a:lnTo>
                    <a:pt x="362635" y="8928"/>
                  </a:lnTo>
                  <a:lnTo>
                    <a:pt x="312801" y="78994"/>
                  </a:lnTo>
                  <a:lnTo>
                    <a:pt x="312801" y="90538"/>
                  </a:lnTo>
                  <a:lnTo>
                    <a:pt x="362813" y="90538"/>
                  </a:lnTo>
                  <a:lnTo>
                    <a:pt x="362813" y="120142"/>
                  </a:lnTo>
                  <a:lnTo>
                    <a:pt x="376618" y="120142"/>
                  </a:lnTo>
                  <a:lnTo>
                    <a:pt x="376618" y="90538"/>
                  </a:lnTo>
                  <a:lnTo>
                    <a:pt x="394754" y="90538"/>
                  </a:lnTo>
                  <a:lnTo>
                    <a:pt x="394754" y="78994"/>
                  </a:lnTo>
                  <a:close/>
                </a:path>
                <a:path w="678179" h="124460">
                  <a:moveTo>
                    <a:pt x="483654" y="78994"/>
                  </a:moveTo>
                  <a:lnTo>
                    <a:pt x="465518" y="78994"/>
                  </a:lnTo>
                  <a:lnTo>
                    <a:pt x="465518" y="18783"/>
                  </a:lnTo>
                  <a:lnTo>
                    <a:pt x="465518" y="863"/>
                  </a:lnTo>
                  <a:lnTo>
                    <a:pt x="457263" y="863"/>
                  </a:lnTo>
                  <a:lnTo>
                    <a:pt x="451535" y="8928"/>
                  </a:lnTo>
                  <a:lnTo>
                    <a:pt x="451535" y="18783"/>
                  </a:lnTo>
                  <a:lnTo>
                    <a:pt x="451535" y="78994"/>
                  </a:lnTo>
                  <a:lnTo>
                    <a:pt x="408940" y="78994"/>
                  </a:lnTo>
                  <a:lnTo>
                    <a:pt x="451535" y="18783"/>
                  </a:lnTo>
                  <a:lnTo>
                    <a:pt x="451535" y="8928"/>
                  </a:lnTo>
                  <a:lnTo>
                    <a:pt x="401701" y="78994"/>
                  </a:lnTo>
                  <a:lnTo>
                    <a:pt x="401701" y="90538"/>
                  </a:lnTo>
                  <a:lnTo>
                    <a:pt x="451713" y="90538"/>
                  </a:lnTo>
                  <a:lnTo>
                    <a:pt x="451713" y="120142"/>
                  </a:lnTo>
                  <a:lnTo>
                    <a:pt x="465518" y="120142"/>
                  </a:lnTo>
                  <a:lnTo>
                    <a:pt x="465518" y="90538"/>
                  </a:lnTo>
                  <a:lnTo>
                    <a:pt x="483654" y="90538"/>
                  </a:lnTo>
                  <a:lnTo>
                    <a:pt x="483654" y="78994"/>
                  </a:lnTo>
                  <a:close/>
                </a:path>
                <a:path w="678179" h="124460">
                  <a:moveTo>
                    <a:pt x="570458" y="49822"/>
                  </a:moveTo>
                  <a:lnTo>
                    <a:pt x="554304" y="9004"/>
                  </a:lnTo>
                  <a:lnTo>
                    <a:pt x="553237" y="8267"/>
                  </a:lnTo>
                  <a:lnTo>
                    <a:pt x="553237" y="49657"/>
                  </a:lnTo>
                  <a:lnTo>
                    <a:pt x="553135" y="52463"/>
                  </a:lnTo>
                  <a:lnTo>
                    <a:pt x="536956" y="70408"/>
                  </a:lnTo>
                  <a:lnTo>
                    <a:pt x="524421" y="70408"/>
                  </a:lnTo>
                  <a:lnTo>
                    <a:pt x="518502" y="66814"/>
                  </a:lnTo>
                  <a:lnTo>
                    <a:pt x="511937" y="52463"/>
                  </a:lnTo>
                  <a:lnTo>
                    <a:pt x="510298" y="44653"/>
                  </a:lnTo>
                  <a:lnTo>
                    <a:pt x="510298" y="25958"/>
                  </a:lnTo>
                  <a:lnTo>
                    <a:pt x="512051" y="18262"/>
                  </a:lnTo>
                  <a:lnTo>
                    <a:pt x="519061" y="7950"/>
                  </a:lnTo>
                  <a:lnTo>
                    <a:pt x="523671" y="5384"/>
                  </a:lnTo>
                  <a:lnTo>
                    <a:pt x="537171" y="5384"/>
                  </a:lnTo>
                  <a:lnTo>
                    <a:pt x="553135" y="42837"/>
                  </a:lnTo>
                  <a:lnTo>
                    <a:pt x="553237" y="49657"/>
                  </a:lnTo>
                  <a:lnTo>
                    <a:pt x="553237" y="8267"/>
                  </a:lnTo>
                  <a:lnTo>
                    <a:pt x="549109" y="5384"/>
                  </a:lnTo>
                  <a:lnTo>
                    <a:pt x="547458" y="4241"/>
                  </a:lnTo>
                  <a:lnTo>
                    <a:pt x="539546" y="1384"/>
                  </a:lnTo>
                  <a:lnTo>
                    <a:pt x="530529" y="431"/>
                  </a:lnTo>
                  <a:lnTo>
                    <a:pt x="522871" y="1181"/>
                  </a:lnTo>
                  <a:lnTo>
                    <a:pt x="494538" y="34010"/>
                  </a:lnTo>
                  <a:lnTo>
                    <a:pt x="493890" y="42837"/>
                  </a:lnTo>
                  <a:lnTo>
                    <a:pt x="494436" y="49822"/>
                  </a:lnTo>
                  <a:lnTo>
                    <a:pt x="525970" y="78219"/>
                  </a:lnTo>
                  <a:lnTo>
                    <a:pt x="528472" y="78219"/>
                  </a:lnTo>
                  <a:lnTo>
                    <a:pt x="531215" y="77876"/>
                  </a:lnTo>
                  <a:lnTo>
                    <a:pt x="534238" y="77190"/>
                  </a:lnTo>
                  <a:lnTo>
                    <a:pt x="540029" y="75984"/>
                  </a:lnTo>
                  <a:lnTo>
                    <a:pt x="545071" y="73774"/>
                  </a:lnTo>
                  <a:lnTo>
                    <a:pt x="549579" y="70408"/>
                  </a:lnTo>
                  <a:lnTo>
                    <a:pt x="552399" y="68326"/>
                  </a:lnTo>
                  <a:lnTo>
                    <a:pt x="526402" y="110109"/>
                  </a:lnTo>
                  <a:lnTo>
                    <a:pt x="498398" y="120840"/>
                  </a:lnTo>
                  <a:lnTo>
                    <a:pt x="499275" y="124320"/>
                  </a:lnTo>
                  <a:lnTo>
                    <a:pt x="538607" y="111544"/>
                  </a:lnTo>
                  <a:lnTo>
                    <a:pt x="565518" y="76479"/>
                  </a:lnTo>
                  <a:lnTo>
                    <a:pt x="567994" y="68326"/>
                  </a:lnTo>
                  <a:lnTo>
                    <a:pt x="569201" y="63055"/>
                  </a:lnTo>
                  <a:lnTo>
                    <a:pt x="570153" y="56286"/>
                  </a:lnTo>
                  <a:lnTo>
                    <a:pt x="570458" y="49822"/>
                  </a:lnTo>
                  <a:close/>
                </a:path>
                <a:path w="678179" h="124460">
                  <a:moveTo>
                    <a:pt x="625195" y="0"/>
                  </a:moveTo>
                  <a:lnTo>
                    <a:pt x="616470" y="0"/>
                  </a:lnTo>
                  <a:lnTo>
                    <a:pt x="577875" y="123101"/>
                  </a:lnTo>
                  <a:lnTo>
                    <a:pt x="586714" y="123101"/>
                  </a:lnTo>
                  <a:lnTo>
                    <a:pt x="625195" y="0"/>
                  </a:lnTo>
                  <a:close/>
                </a:path>
                <a:path w="678179" h="124460">
                  <a:moveTo>
                    <a:pt x="677773" y="74485"/>
                  </a:moveTo>
                  <a:lnTo>
                    <a:pt x="633844" y="74485"/>
                  </a:lnTo>
                  <a:lnTo>
                    <a:pt x="633844" y="85598"/>
                  </a:lnTo>
                  <a:lnTo>
                    <a:pt x="677773" y="85598"/>
                  </a:lnTo>
                  <a:lnTo>
                    <a:pt x="677773" y="744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1" name="object 181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930245" y="5263857"/>
              <a:ext cx="81953" cy="119278"/>
            </a:xfrm>
            <a:prstGeom prst="rect">
              <a:avLst/>
            </a:prstGeom>
          </p:spPr>
        </p:pic>
        <p:sp>
          <p:nvSpPr>
            <p:cNvPr id="182" name="object 182"/>
            <p:cNvSpPr/>
            <p:nvPr/>
          </p:nvSpPr>
          <p:spPr>
            <a:xfrm>
              <a:off x="6036858" y="5263860"/>
              <a:ext cx="50800" cy="119380"/>
            </a:xfrm>
            <a:custGeom>
              <a:avLst/>
              <a:gdLst/>
              <a:ahLst/>
              <a:cxnLst/>
              <a:rect l="l" t="t" r="r" b="b"/>
              <a:pathLst>
                <a:path w="50800" h="119379">
                  <a:moveTo>
                    <a:pt x="32905" y="0"/>
                  </a:moveTo>
                  <a:lnTo>
                    <a:pt x="31864" y="0"/>
                  </a:lnTo>
                  <a:lnTo>
                    <a:pt x="0" y="16230"/>
                  </a:lnTo>
                  <a:lnTo>
                    <a:pt x="0" y="18656"/>
                  </a:lnTo>
                  <a:lnTo>
                    <a:pt x="9131" y="15176"/>
                  </a:lnTo>
                  <a:lnTo>
                    <a:pt x="11087" y="14757"/>
                  </a:lnTo>
                  <a:lnTo>
                    <a:pt x="14909" y="14757"/>
                  </a:lnTo>
                  <a:lnTo>
                    <a:pt x="16408" y="15481"/>
                  </a:lnTo>
                  <a:lnTo>
                    <a:pt x="17792" y="18376"/>
                  </a:lnTo>
                  <a:lnTo>
                    <a:pt x="18148" y="20485"/>
                  </a:lnTo>
                  <a:lnTo>
                    <a:pt x="18148" y="108864"/>
                  </a:lnTo>
                  <a:lnTo>
                    <a:pt x="17081" y="112255"/>
                  </a:lnTo>
                  <a:lnTo>
                    <a:pt x="12788" y="115379"/>
                  </a:lnTo>
                  <a:lnTo>
                    <a:pt x="8216" y="116331"/>
                  </a:lnTo>
                  <a:lnTo>
                    <a:pt x="1219" y="116674"/>
                  </a:lnTo>
                  <a:lnTo>
                    <a:pt x="1219" y="119278"/>
                  </a:lnTo>
                  <a:lnTo>
                    <a:pt x="50266" y="119278"/>
                  </a:lnTo>
                  <a:lnTo>
                    <a:pt x="50266" y="116852"/>
                  </a:lnTo>
                  <a:lnTo>
                    <a:pt x="43751" y="116611"/>
                  </a:lnTo>
                  <a:lnTo>
                    <a:pt x="39306" y="115900"/>
                  </a:lnTo>
                  <a:lnTo>
                    <a:pt x="34531" y="113461"/>
                  </a:lnTo>
                  <a:lnTo>
                    <a:pt x="33337" y="110629"/>
                  </a:lnTo>
                  <a:lnTo>
                    <a:pt x="33299" y="647"/>
                  </a:lnTo>
                  <a:lnTo>
                    <a:pt x="32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3" name="object 183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111346" y="5261599"/>
              <a:ext cx="216149" cy="125710"/>
            </a:xfrm>
            <a:prstGeom prst="rect">
              <a:avLst/>
            </a:prstGeom>
          </p:spPr>
        </p:pic>
        <p:sp>
          <p:nvSpPr>
            <p:cNvPr id="184" name="object 184"/>
            <p:cNvSpPr/>
            <p:nvPr/>
          </p:nvSpPr>
          <p:spPr>
            <a:xfrm>
              <a:off x="6352957" y="5263860"/>
              <a:ext cx="50800" cy="119380"/>
            </a:xfrm>
            <a:custGeom>
              <a:avLst/>
              <a:gdLst/>
              <a:ahLst/>
              <a:cxnLst/>
              <a:rect l="l" t="t" r="r" b="b"/>
              <a:pathLst>
                <a:path w="50800" h="119379">
                  <a:moveTo>
                    <a:pt x="32905" y="0"/>
                  </a:moveTo>
                  <a:lnTo>
                    <a:pt x="31864" y="0"/>
                  </a:lnTo>
                  <a:lnTo>
                    <a:pt x="0" y="16230"/>
                  </a:lnTo>
                  <a:lnTo>
                    <a:pt x="0" y="18656"/>
                  </a:lnTo>
                  <a:lnTo>
                    <a:pt x="9131" y="15176"/>
                  </a:lnTo>
                  <a:lnTo>
                    <a:pt x="11087" y="14757"/>
                  </a:lnTo>
                  <a:lnTo>
                    <a:pt x="14909" y="14757"/>
                  </a:lnTo>
                  <a:lnTo>
                    <a:pt x="16408" y="15481"/>
                  </a:lnTo>
                  <a:lnTo>
                    <a:pt x="17792" y="18376"/>
                  </a:lnTo>
                  <a:lnTo>
                    <a:pt x="18148" y="20485"/>
                  </a:lnTo>
                  <a:lnTo>
                    <a:pt x="18148" y="108864"/>
                  </a:lnTo>
                  <a:lnTo>
                    <a:pt x="17081" y="112255"/>
                  </a:lnTo>
                  <a:lnTo>
                    <a:pt x="12788" y="115379"/>
                  </a:lnTo>
                  <a:lnTo>
                    <a:pt x="8216" y="116331"/>
                  </a:lnTo>
                  <a:lnTo>
                    <a:pt x="1219" y="116674"/>
                  </a:lnTo>
                  <a:lnTo>
                    <a:pt x="1219" y="119278"/>
                  </a:lnTo>
                  <a:lnTo>
                    <a:pt x="50266" y="119278"/>
                  </a:lnTo>
                  <a:lnTo>
                    <a:pt x="50266" y="116852"/>
                  </a:lnTo>
                  <a:lnTo>
                    <a:pt x="43751" y="116611"/>
                  </a:lnTo>
                  <a:lnTo>
                    <a:pt x="39306" y="115900"/>
                  </a:lnTo>
                  <a:lnTo>
                    <a:pt x="34531" y="113461"/>
                  </a:lnTo>
                  <a:lnTo>
                    <a:pt x="33337" y="110629"/>
                  </a:lnTo>
                  <a:lnTo>
                    <a:pt x="33299" y="647"/>
                  </a:lnTo>
                  <a:lnTo>
                    <a:pt x="32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5" name="object 185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6427444" y="5262989"/>
              <a:ext cx="183883" cy="124321"/>
            </a:xfrm>
            <a:prstGeom prst="rect">
              <a:avLst/>
            </a:prstGeom>
          </p:spPr>
        </p:pic>
        <p:pic>
          <p:nvPicPr>
            <p:cNvPr id="186" name="object 186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905380" y="5568834"/>
              <a:ext cx="3815869" cy="135276"/>
            </a:xfrm>
            <a:prstGeom prst="rect">
              <a:avLst/>
            </a:prstGeom>
          </p:spPr>
        </p:pic>
        <p:pic>
          <p:nvPicPr>
            <p:cNvPr id="187" name="object 187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901046" y="5841069"/>
              <a:ext cx="1497068" cy="123887"/>
            </a:xfrm>
            <a:prstGeom prst="rect">
              <a:avLst/>
            </a:prstGeom>
          </p:spPr>
        </p:pic>
        <p:sp>
          <p:nvSpPr>
            <p:cNvPr id="188" name="object 188"/>
            <p:cNvSpPr/>
            <p:nvPr/>
          </p:nvSpPr>
          <p:spPr>
            <a:xfrm>
              <a:off x="4107167" y="5840730"/>
              <a:ext cx="675640" cy="125730"/>
            </a:xfrm>
            <a:custGeom>
              <a:avLst/>
              <a:gdLst/>
              <a:ahLst/>
              <a:cxnLst/>
              <a:rect l="l" t="t" r="r" b="b"/>
              <a:pathLst>
                <a:path w="675639" h="125729">
                  <a:moveTo>
                    <a:pt x="69202" y="71869"/>
                  </a:moveTo>
                  <a:lnTo>
                    <a:pt x="66052" y="64160"/>
                  </a:lnTo>
                  <a:lnTo>
                    <a:pt x="56375" y="54902"/>
                  </a:lnTo>
                  <a:lnTo>
                    <a:pt x="51917" y="52120"/>
                  </a:lnTo>
                  <a:lnTo>
                    <a:pt x="46367" y="49758"/>
                  </a:lnTo>
                  <a:lnTo>
                    <a:pt x="51117" y="46456"/>
                  </a:lnTo>
                  <a:lnTo>
                    <a:pt x="54610" y="43472"/>
                  </a:lnTo>
                  <a:lnTo>
                    <a:pt x="60858" y="36118"/>
                  </a:lnTo>
                  <a:lnTo>
                    <a:pt x="62865" y="30975"/>
                  </a:lnTo>
                  <a:lnTo>
                    <a:pt x="62865" y="18999"/>
                  </a:lnTo>
                  <a:lnTo>
                    <a:pt x="60439" y="13373"/>
                  </a:lnTo>
                  <a:lnTo>
                    <a:pt x="50774" y="3657"/>
                  </a:lnTo>
                  <a:lnTo>
                    <a:pt x="43929" y="1219"/>
                  </a:lnTo>
                  <a:lnTo>
                    <a:pt x="26809" y="1219"/>
                  </a:lnTo>
                  <a:lnTo>
                    <a:pt x="19507" y="3848"/>
                  </a:lnTo>
                  <a:lnTo>
                    <a:pt x="6883" y="14389"/>
                  </a:lnTo>
                  <a:lnTo>
                    <a:pt x="2578" y="21424"/>
                  </a:lnTo>
                  <a:lnTo>
                    <a:pt x="266" y="30213"/>
                  </a:lnTo>
                  <a:lnTo>
                    <a:pt x="2959" y="30822"/>
                  </a:lnTo>
                  <a:lnTo>
                    <a:pt x="6019" y="25501"/>
                  </a:lnTo>
                  <a:lnTo>
                    <a:pt x="8890" y="21564"/>
                  </a:lnTo>
                  <a:lnTo>
                    <a:pt x="16408" y="14325"/>
                  </a:lnTo>
                  <a:lnTo>
                    <a:pt x="22034" y="11988"/>
                  </a:lnTo>
                  <a:lnTo>
                    <a:pt x="33782" y="11988"/>
                  </a:lnTo>
                  <a:lnTo>
                    <a:pt x="38557" y="13639"/>
                  </a:lnTo>
                  <a:lnTo>
                    <a:pt x="46964" y="20231"/>
                  </a:lnTo>
                  <a:lnTo>
                    <a:pt x="49060" y="25031"/>
                  </a:lnTo>
                  <a:lnTo>
                    <a:pt x="49060" y="38468"/>
                  </a:lnTo>
                  <a:lnTo>
                    <a:pt x="46393" y="44196"/>
                  </a:lnTo>
                  <a:lnTo>
                    <a:pt x="35750" y="52882"/>
                  </a:lnTo>
                  <a:lnTo>
                    <a:pt x="28460" y="56718"/>
                  </a:lnTo>
                  <a:lnTo>
                    <a:pt x="19189" y="60083"/>
                  </a:lnTo>
                  <a:lnTo>
                    <a:pt x="19367" y="62344"/>
                  </a:lnTo>
                  <a:lnTo>
                    <a:pt x="54419" y="78689"/>
                  </a:lnTo>
                  <a:lnTo>
                    <a:pt x="56007" y="84150"/>
                  </a:lnTo>
                  <a:lnTo>
                    <a:pt x="56007" y="96774"/>
                  </a:lnTo>
                  <a:lnTo>
                    <a:pt x="54025" y="102730"/>
                  </a:lnTo>
                  <a:lnTo>
                    <a:pt x="46164" y="113690"/>
                  </a:lnTo>
                  <a:lnTo>
                    <a:pt x="40144" y="116433"/>
                  </a:lnTo>
                  <a:lnTo>
                    <a:pt x="28397" y="116433"/>
                  </a:lnTo>
                  <a:lnTo>
                    <a:pt x="23952" y="114769"/>
                  </a:lnTo>
                  <a:lnTo>
                    <a:pt x="18719" y="111429"/>
                  </a:lnTo>
                  <a:lnTo>
                    <a:pt x="13474" y="108102"/>
                  </a:lnTo>
                  <a:lnTo>
                    <a:pt x="0" y="111366"/>
                  </a:lnTo>
                  <a:lnTo>
                    <a:pt x="0" y="115303"/>
                  </a:lnTo>
                  <a:lnTo>
                    <a:pt x="1435" y="117563"/>
                  </a:lnTo>
                  <a:lnTo>
                    <a:pt x="7162" y="121793"/>
                  </a:lnTo>
                  <a:lnTo>
                    <a:pt x="12153" y="122847"/>
                  </a:lnTo>
                  <a:lnTo>
                    <a:pt x="19278" y="122847"/>
                  </a:lnTo>
                  <a:lnTo>
                    <a:pt x="56222" y="110261"/>
                  </a:lnTo>
                  <a:lnTo>
                    <a:pt x="69202" y="81178"/>
                  </a:lnTo>
                  <a:lnTo>
                    <a:pt x="69202" y="71869"/>
                  </a:lnTo>
                  <a:close/>
                </a:path>
                <a:path w="675639" h="125729">
                  <a:moveTo>
                    <a:pt x="165481" y="97332"/>
                  </a:moveTo>
                  <a:lnTo>
                    <a:pt x="163220" y="96291"/>
                  </a:lnTo>
                  <a:lnTo>
                    <a:pt x="160375" y="101434"/>
                  </a:lnTo>
                  <a:lnTo>
                    <a:pt x="157835" y="104673"/>
                  </a:lnTo>
                  <a:lnTo>
                    <a:pt x="153327" y="107327"/>
                  </a:lnTo>
                  <a:lnTo>
                    <a:pt x="149415" y="108000"/>
                  </a:lnTo>
                  <a:lnTo>
                    <a:pt x="103987" y="108000"/>
                  </a:lnTo>
                  <a:lnTo>
                    <a:pt x="118960" y="92417"/>
                  </a:lnTo>
                  <a:lnTo>
                    <a:pt x="131064" y="79400"/>
                  </a:lnTo>
                  <a:lnTo>
                    <a:pt x="154000" y="47625"/>
                  </a:lnTo>
                  <a:lnTo>
                    <a:pt x="156451" y="33655"/>
                  </a:lnTo>
                  <a:lnTo>
                    <a:pt x="156451" y="24752"/>
                  </a:lnTo>
                  <a:lnTo>
                    <a:pt x="123634" y="1816"/>
                  </a:lnTo>
                  <a:lnTo>
                    <a:pt x="115709" y="1816"/>
                  </a:lnTo>
                  <a:lnTo>
                    <a:pt x="86652" y="37299"/>
                  </a:lnTo>
                  <a:lnTo>
                    <a:pt x="90385" y="38087"/>
                  </a:lnTo>
                  <a:lnTo>
                    <a:pt x="92875" y="31496"/>
                  </a:lnTo>
                  <a:lnTo>
                    <a:pt x="95478" y="26619"/>
                  </a:lnTo>
                  <a:lnTo>
                    <a:pt x="103124" y="17653"/>
                  </a:lnTo>
                  <a:lnTo>
                    <a:pt x="109537" y="14757"/>
                  </a:lnTo>
                  <a:lnTo>
                    <a:pt x="123888" y="14757"/>
                  </a:lnTo>
                  <a:lnTo>
                    <a:pt x="129425" y="17005"/>
                  </a:lnTo>
                  <a:lnTo>
                    <a:pt x="138671" y="25958"/>
                  </a:lnTo>
                  <a:lnTo>
                    <a:pt x="140995" y="32486"/>
                  </a:lnTo>
                  <a:lnTo>
                    <a:pt x="140995" y="41033"/>
                  </a:lnTo>
                  <a:lnTo>
                    <a:pt x="122656" y="79959"/>
                  </a:lnTo>
                  <a:lnTo>
                    <a:pt x="86474" y="119545"/>
                  </a:lnTo>
                  <a:lnTo>
                    <a:pt x="86474" y="121539"/>
                  </a:lnTo>
                  <a:lnTo>
                    <a:pt x="155841" y="121539"/>
                  </a:lnTo>
                  <a:lnTo>
                    <a:pt x="165481" y="97332"/>
                  </a:lnTo>
                  <a:close/>
                </a:path>
                <a:path w="675639" h="125729">
                  <a:moveTo>
                    <a:pt x="251929" y="51231"/>
                  </a:moveTo>
                  <a:lnTo>
                    <a:pt x="235775" y="10388"/>
                  </a:lnTo>
                  <a:lnTo>
                    <a:pt x="234721" y="9664"/>
                  </a:lnTo>
                  <a:lnTo>
                    <a:pt x="234721" y="51054"/>
                  </a:lnTo>
                  <a:lnTo>
                    <a:pt x="234619" y="53860"/>
                  </a:lnTo>
                  <a:lnTo>
                    <a:pt x="218440" y="71805"/>
                  </a:lnTo>
                  <a:lnTo>
                    <a:pt x="205905" y="71805"/>
                  </a:lnTo>
                  <a:lnTo>
                    <a:pt x="199986" y="68224"/>
                  </a:lnTo>
                  <a:lnTo>
                    <a:pt x="193421" y="53860"/>
                  </a:lnTo>
                  <a:lnTo>
                    <a:pt x="191782" y="46037"/>
                  </a:lnTo>
                  <a:lnTo>
                    <a:pt x="191782" y="27355"/>
                  </a:lnTo>
                  <a:lnTo>
                    <a:pt x="193535" y="19646"/>
                  </a:lnTo>
                  <a:lnTo>
                    <a:pt x="200545" y="9359"/>
                  </a:lnTo>
                  <a:lnTo>
                    <a:pt x="205155" y="6781"/>
                  </a:lnTo>
                  <a:lnTo>
                    <a:pt x="218655" y="6781"/>
                  </a:lnTo>
                  <a:lnTo>
                    <a:pt x="234619" y="44234"/>
                  </a:lnTo>
                  <a:lnTo>
                    <a:pt x="234721" y="51054"/>
                  </a:lnTo>
                  <a:lnTo>
                    <a:pt x="234721" y="9664"/>
                  </a:lnTo>
                  <a:lnTo>
                    <a:pt x="230593" y="6781"/>
                  </a:lnTo>
                  <a:lnTo>
                    <a:pt x="228942" y="5626"/>
                  </a:lnTo>
                  <a:lnTo>
                    <a:pt x="221018" y="2781"/>
                  </a:lnTo>
                  <a:lnTo>
                    <a:pt x="212013" y="1828"/>
                  </a:lnTo>
                  <a:lnTo>
                    <a:pt x="204343" y="2578"/>
                  </a:lnTo>
                  <a:lnTo>
                    <a:pt x="197396" y="4813"/>
                  </a:lnTo>
                  <a:lnTo>
                    <a:pt x="175374" y="44234"/>
                  </a:lnTo>
                  <a:lnTo>
                    <a:pt x="175907" y="51231"/>
                  </a:lnTo>
                  <a:lnTo>
                    <a:pt x="207454" y="79616"/>
                  </a:lnTo>
                  <a:lnTo>
                    <a:pt x="209956" y="79616"/>
                  </a:lnTo>
                  <a:lnTo>
                    <a:pt x="212699" y="79273"/>
                  </a:lnTo>
                  <a:lnTo>
                    <a:pt x="215722" y="78587"/>
                  </a:lnTo>
                  <a:lnTo>
                    <a:pt x="221513" y="77381"/>
                  </a:lnTo>
                  <a:lnTo>
                    <a:pt x="226555" y="75158"/>
                  </a:lnTo>
                  <a:lnTo>
                    <a:pt x="231038" y="71805"/>
                  </a:lnTo>
                  <a:lnTo>
                    <a:pt x="233883" y="69723"/>
                  </a:lnTo>
                  <a:lnTo>
                    <a:pt x="207886" y="111506"/>
                  </a:lnTo>
                  <a:lnTo>
                    <a:pt x="179882" y="122237"/>
                  </a:lnTo>
                  <a:lnTo>
                    <a:pt x="180759" y="125717"/>
                  </a:lnTo>
                  <a:lnTo>
                    <a:pt x="220078" y="112928"/>
                  </a:lnTo>
                  <a:lnTo>
                    <a:pt x="247002" y="77876"/>
                  </a:lnTo>
                  <a:lnTo>
                    <a:pt x="251637" y="57670"/>
                  </a:lnTo>
                  <a:lnTo>
                    <a:pt x="251929" y="51231"/>
                  </a:lnTo>
                  <a:close/>
                </a:path>
                <a:path w="675639" h="125729">
                  <a:moveTo>
                    <a:pt x="306666" y="1397"/>
                  </a:moveTo>
                  <a:lnTo>
                    <a:pt x="297942" y="1397"/>
                  </a:lnTo>
                  <a:lnTo>
                    <a:pt x="259346" y="124498"/>
                  </a:lnTo>
                  <a:lnTo>
                    <a:pt x="268185" y="124498"/>
                  </a:lnTo>
                  <a:lnTo>
                    <a:pt x="306666" y="1397"/>
                  </a:lnTo>
                  <a:close/>
                </a:path>
                <a:path w="675639" h="125729">
                  <a:moveTo>
                    <a:pt x="392328" y="80391"/>
                  </a:moveTo>
                  <a:lnTo>
                    <a:pt x="374192" y="80391"/>
                  </a:lnTo>
                  <a:lnTo>
                    <a:pt x="374192" y="20180"/>
                  </a:lnTo>
                  <a:lnTo>
                    <a:pt x="374192" y="2260"/>
                  </a:lnTo>
                  <a:lnTo>
                    <a:pt x="365937" y="2260"/>
                  </a:lnTo>
                  <a:lnTo>
                    <a:pt x="360210" y="10325"/>
                  </a:lnTo>
                  <a:lnTo>
                    <a:pt x="360210" y="20180"/>
                  </a:lnTo>
                  <a:lnTo>
                    <a:pt x="360210" y="80391"/>
                  </a:lnTo>
                  <a:lnTo>
                    <a:pt x="317614" y="80391"/>
                  </a:lnTo>
                  <a:lnTo>
                    <a:pt x="360210" y="20180"/>
                  </a:lnTo>
                  <a:lnTo>
                    <a:pt x="360210" y="10325"/>
                  </a:lnTo>
                  <a:lnTo>
                    <a:pt x="310375" y="80391"/>
                  </a:lnTo>
                  <a:lnTo>
                    <a:pt x="310375" y="91935"/>
                  </a:lnTo>
                  <a:lnTo>
                    <a:pt x="360387" y="91935"/>
                  </a:lnTo>
                  <a:lnTo>
                    <a:pt x="360387" y="121539"/>
                  </a:lnTo>
                  <a:lnTo>
                    <a:pt x="374192" y="121539"/>
                  </a:lnTo>
                  <a:lnTo>
                    <a:pt x="374192" y="91935"/>
                  </a:lnTo>
                  <a:lnTo>
                    <a:pt x="392328" y="91935"/>
                  </a:lnTo>
                  <a:lnTo>
                    <a:pt x="392328" y="80391"/>
                  </a:lnTo>
                  <a:close/>
                </a:path>
                <a:path w="675639" h="125729">
                  <a:moveTo>
                    <a:pt x="480415" y="82321"/>
                  </a:moveTo>
                  <a:lnTo>
                    <a:pt x="469620" y="53301"/>
                  </a:lnTo>
                  <a:lnTo>
                    <a:pt x="469201" y="52870"/>
                  </a:lnTo>
                  <a:lnTo>
                    <a:pt x="464820" y="48412"/>
                  </a:lnTo>
                  <a:lnTo>
                    <a:pt x="464553" y="48310"/>
                  </a:lnTo>
                  <a:lnTo>
                    <a:pt x="464553" y="81026"/>
                  </a:lnTo>
                  <a:lnTo>
                    <a:pt x="464426" y="97155"/>
                  </a:lnTo>
                  <a:lnTo>
                    <a:pt x="462991" y="103466"/>
                  </a:lnTo>
                  <a:lnTo>
                    <a:pt x="456742" y="115214"/>
                  </a:lnTo>
                  <a:lnTo>
                    <a:pt x="451726" y="118160"/>
                  </a:lnTo>
                  <a:lnTo>
                    <a:pt x="436168" y="118160"/>
                  </a:lnTo>
                  <a:lnTo>
                    <a:pt x="419760" y="76923"/>
                  </a:lnTo>
                  <a:lnTo>
                    <a:pt x="419760" y="69621"/>
                  </a:lnTo>
                  <a:lnTo>
                    <a:pt x="420624" y="64414"/>
                  </a:lnTo>
                  <a:lnTo>
                    <a:pt x="425310" y="55968"/>
                  </a:lnTo>
                  <a:lnTo>
                    <a:pt x="431279" y="53301"/>
                  </a:lnTo>
                  <a:lnTo>
                    <a:pt x="440245" y="53301"/>
                  </a:lnTo>
                  <a:lnTo>
                    <a:pt x="464553" y="81026"/>
                  </a:lnTo>
                  <a:lnTo>
                    <a:pt x="464553" y="48310"/>
                  </a:lnTo>
                  <a:lnTo>
                    <a:pt x="457085" y="45224"/>
                  </a:lnTo>
                  <a:lnTo>
                    <a:pt x="443191" y="45224"/>
                  </a:lnTo>
                  <a:lnTo>
                    <a:pt x="438531" y="46164"/>
                  </a:lnTo>
                  <a:lnTo>
                    <a:pt x="431304" y="49047"/>
                  </a:lnTo>
                  <a:lnTo>
                    <a:pt x="428205" y="50673"/>
                  </a:lnTo>
                  <a:lnTo>
                    <a:pt x="424624" y="52870"/>
                  </a:lnTo>
                  <a:lnTo>
                    <a:pt x="426008" y="46558"/>
                  </a:lnTo>
                  <a:lnTo>
                    <a:pt x="428548" y="40195"/>
                  </a:lnTo>
                  <a:lnTo>
                    <a:pt x="435965" y="27343"/>
                  </a:lnTo>
                  <a:lnTo>
                    <a:pt x="439928" y="22047"/>
                  </a:lnTo>
                  <a:lnTo>
                    <a:pt x="444157" y="17881"/>
                  </a:lnTo>
                  <a:lnTo>
                    <a:pt x="448259" y="13779"/>
                  </a:lnTo>
                  <a:lnTo>
                    <a:pt x="452932" y="10579"/>
                  </a:lnTo>
                  <a:lnTo>
                    <a:pt x="463410" y="6007"/>
                  </a:lnTo>
                  <a:lnTo>
                    <a:pt x="469646" y="4191"/>
                  </a:lnTo>
                  <a:lnTo>
                    <a:pt x="476885" y="2870"/>
                  </a:lnTo>
                  <a:lnTo>
                    <a:pt x="476453" y="0"/>
                  </a:lnTo>
                  <a:lnTo>
                    <a:pt x="438848" y="10350"/>
                  </a:lnTo>
                  <a:lnTo>
                    <a:pt x="409422" y="42545"/>
                  </a:lnTo>
                  <a:lnTo>
                    <a:pt x="403352" y="71018"/>
                  </a:lnTo>
                  <a:lnTo>
                    <a:pt x="404139" y="82321"/>
                  </a:lnTo>
                  <a:lnTo>
                    <a:pt x="429133" y="119875"/>
                  </a:lnTo>
                  <a:lnTo>
                    <a:pt x="443712" y="123456"/>
                  </a:lnTo>
                  <a:lnTo>
                    <a:pt x="451497" y="122656"/>
                  </a:lnTo>
                  <a:lnTo>
                    <a:pt x="458508" y="120269"/>
                  </a:lnTo>
                  <a:lnTo>
                    <a:pt x="461810" y="118160"/>
                  </a:lnTo>
                  <a:lnTo>
                    <a:pt x="464756" y="116281"/>
                  </a:lnTo>
                  <a:lnTo>
                    <a:pt x="470242" y="110693"/>
                  </a:lnTo>
                  <a:lnTo>
                    <a:pt x="474713" y="104114"/>
                  </a:lnTo>
                  <a:lnTo>
                    <a:pt x="477901" y="97155"/>
                  </a:lnTo>
                  <a:lnTo>
                    <a:pt x="479806" y="89789"/>
                  </a:lnTo>
                  <a:lnTo>
                    <a:pt x="480415" y="82321"/>
                  </a:lnTo>
                  <a:close/>
                </a:path>
                <a:path w="675639" h="125729">
                  <a:moveTo>
                    <a:pt x="568032" y="51231"/>
                  </a:moveTo>
                  <a:lnTo>
                    <a:pt x="551878" y="10388"/>
                  </a:lnTo>
                  <a:lnTo>
                    <a:pt x="550811" y="9652"/>
                  </a:lnTo>
                  <a:lnTo>
                    <a:pt x="550811" y="51054"/>
                  </a:lnTo>
                  <a:lnTo>
                    <a:pt x="550710" y="53860"/>
                  </a:lnTo>
                  <a:lnTo>
                    <a:pt x="534530" y="71805"/>
                  </a:lnTo>
                  <a:lnTo>
                    <a:pt x="521995" y="71805"/>
                  </a:lnTo>
                  <a:lnTo>
                    <a:pt x="516077" y="68224"/>
                  </a:lnTo>
                  <a:lnTo>
                    <a:pt x="509511" y="53860"/>
                  </a:lnTo>
                  <a:lnTo>
                    <a:pt x="507873" y="46037"/>
                  </a:lnTo>
                  <a:lnTo>
                    <a:pt x="507873" y="27355"/>
                  </a:lnTo>
                  <a:lnTo>
                    <a:pt x="509625" y="19646"/>
                  </a:lnTo>
                  <a:lnTo>
                    <a:pt x="516636" y="9359"/>
                  </a:lnTo>
                  <a:lnTo>
                    <a:pt x="521246" y="6781"/>
                  </a:lnTo>
                  <a:lnTo>
                    <a:pt x="534746" y="6781"/>
                  </a:lnTo>
                  <a:lnTo>
                    <a:pt x="550710" y="44234"/>
                  </a:lnTo>
                  <a:lnTo>
                    <a:pt x="550811" y="51054"/>
                  </a:lnTo>
                  <a:lnTo>
                    <a:pt x="550811" y="9652"/>
                  </a:lnTo>
                  <a:lnTo>
                    <a:pt x="546684" y="6781"/>
                  </a:lnTo>
                  <a:lnTo>
                    <a:pt x="545033" y="5626"/>
                  </a:lnTo>
                  <a:lnTo>
                    <a:pt x="537121" y="2781"/>
                  </a:lnTo>
                  <a:lnTo>
                    <a:pt x="528104" y="1828"/>
                  </a:lnTo>
                  <a:lnTo>
                    <a:pt x="520446" y="2578"/>
                  </a:lnTo>
                  <a:lnTo>
                    <a:pt x="513499" y="4813"/>
                  </a:lnTo>
                  <a:lnTo>
                    <a:pt x="491464" y="44234"/>
                  </a:lnTo>
                  <a:lnTo>
                    <a:pt x="492010" y="51231"/>
                  </a:lnTo>
                  <a:lnTo>
                    <a:pt x="523544" y="79616"/>
                  </a:lnTo>
                  <a:lnTo>
                    <a:pt x="526046" y="79616"/>
                  </a:lnTo>
                  <a:lnTo>
                    <a:pt x="528789" y="79273"/>
                  </a:lnTo>
                  <a:lnTo>
                    <a:pt x="531812" y="78587"/>
                  </a:lnTo>
                  <a:lnTo>
                    <a:pt x="537603" y="77381"/>
                  </a:lnTo>
                  <a:lnTo>
                    <a:pt x="542645" y="75158"/>
                  </a:lnTo>
                  <a:lnTo>
                    <a:pt x="547141" y="71805"/>
                  </a:lnTo>
                  <a:lnTo>
                    <a:pt x="549973" y="69723"/>
                  </a:lnTo>
                  <a:lnTo>
                    <a:pt x="523976" y="111506"/>
                  </a:lnTo>
                  <a:lnTo>
                    <a:pt x="495973" y="122237"/>
                  </a:lnTo>
                  <a:lnTo>
                    <a:pt x="496849" y="125717"/>
                  </a:lnTo>
                  <a:lnTo>
                    <a:pt x="536181" y="112928"/>
                  </a:lnTo>
                  <a:lnTo>
                    <a:pt x="563092" y="77876"/>
                  </a:lnTo>
                  <a:lnTo>
                    <a:pt x="565569" y="69723"/>
                  </a:lnTo>
                  <a:lnTo>
                    <a:pt x="566775" y="64452"/>
                  </a:lnTo>
                  <a:lnTo>
                    <a:pt x="567728" y="57670"/>
                  </a:lnTo>
                  <a:lnTo>
                    <a:pt x="568032" y="51231"/>
                  </a:lnTo>
                  <a:close/>
                </a:path>
                <a:path w="675639" h="125729">
                  <a:moveTo>
                    <a:pt x="622769" y="1397"/>
                  </a:moveTo>
                  <a:lnTo>
                    <a:pt x="614045" y="1397"/>
                  </a:lnTo>
                  <a:lnTo>
                    <a:pt x="575449" y="124498"/>
                  </a:lnTo>
                  <a:lnTo>
                    <a:pt x="584288" y="124498"/>
                  </a:lnTo>
                  <a:lnTo>
                    <a:pt x="622769" y="1397"/>
                  </a:lnTo>
                  <a:close/>
                </a:path>
                <a:path w="675639" h="125729">
                  <a:moveTo>
                    <a:pt x="675347" y="75869"/>
                  </a:moveTo>
                  <a:lnTo>
                    <a:pt x="631418" y="75869"/>
                  </a:lnTo>
                  <a:lnTo>
                    <a:pt x="631418" y="86982"/>
                  </a:lnTo>
                  <a:lnTo>
                    <a:pt x="675347" y="86982"/>
                  </a:lnTo>
                  <a:lnTo>
                    <a:pt x="675347" y="758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" name="object 189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905380" y="6147799"/>
              <a:ext cx="2254662" cy="131781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903472" y="6420184"/>
              <a:ext cx="2458909" cy="124157"/>
            </a:xfrm>
            <a:prstGeom prst="rect">
              <a:avLst/>
            </a:prstGeom>
          </p:spPr>
        </p:pic>
        <p:sp>
          <p:nvSpPr>
            <p:cNvPr id="191" name="object 191"/>
            <p:cNvSpPr/>
            <p:nvPr/>
          </p:nvSpPr>
          <p:spPr>
            <a:xfrm>
              <a:off x="5021567" y="6421056"/>
              <a:ext cx="675640" cy="125095"/>
            </a:xfrm>
            <a:custGeom>
              <a:avLst/>
              <a:gdLst/>
              <a:ahLst/>
              <a:cxnLst/>
              <a:rect l="l" t="t" r="r" b="b"/>
              <a:pathLst>
                <a:path w="675639" h="125095">
                  <a:moveTo>
                    <a:pt x="69202" y="70650"/>
                  </a:moveTo>
                  <a:lnTo>
                    <a:pt x="66052" y="62941"/>
                  </a:lnTo>
                  <a:lnTo>
                    <a:pt x="56375" y="53682"/>
                  </a:lnTo>
                  <a:lnTo>
                    <a:pt x="51917" y="50901"/>
                  </a:lnTo>
                  <a:lnTo>
                    <a:pt x="46367" y="48539"/>
                  </a:lnTo>
                  <a:lnTo>
                    <a:pt x="51117" y="45237"/>
                  </a:lnTo>
                  <a:lnTo>
                    <a:pt x="54610" y="42252"/>
                  </a:lnTo>
                  <a:lnTo>
                    <a:pt x="60858" y="34899"/>
                  </a:lnTo>
                  <a:lnTo>
                    <a:pt x="62865" y="29756"/>
                  </a:lnTo>
                  <a:lnTo>
                    <a:pt x="62865" y="17780"/>
                  </a:lnTo>
                  <a:lnTo>
                    <a:pt x="60439" y="12153"/>
                  </a:lnTo>
                  <a:lnTo>
                    <a:pt x="50774" y="2438"/>
                  </a:lnTo>
                  <a:lnTo>
                    <a:pt x="43929" y="0"/>
                  </a:lnTo>
                  <a:lnTo>
                    <a:pt x="26809" y="0"/>
                  </a:lnTo>
                  <a:lnTo>
                    <a:pt x="19507" y="2628"/>
                  </a:lnTo>
                  <a:lnTo>
                    <a:pt x="6883" y="13169"/>
                  </a:lnTo>
                  <a:lnTo>
                    <a:pt x="2578" y="20205"/>
                  </a:lnTo>
                  <a:lnTo>
                    <a:pt x="266" y="28994"/>
                  </a:lnTo>
                  <a:lnTo>
                    <a:pt x="2959" y="29603"/>
                  </a:lnTo>
                  <a:lnTo>
                    <a:pt x="6019" y="24282"/>
                  </a:lnTo>
                  <a:lnTo>
                    <a:pt x="8890" y="20345"/>
                  </a:lnTo>
                  <a:lnTo>
                    <a:pt x="16408" y="13106"/>
                  </a:lnTo>
                  <a:lnTo>
                    <a:pt x="22034" y="10769"/>
                  </a:lnTo>
                  <a:lnTo>
                    <a:pt x="33782" y="10769"/>
                  </a:lnTo>
                  <a:lnTo>
                    <a:pt x="38557" y="12420"/>
                  </a:lnTo>
                  <a:lnTo>
                    <a:pt x="46964" y="19011"/>
                  </a:lnTo>
                  <a:lnTo>
                    <a:pt x="49060" y="23812"/>
                  </a:lnTo>
                  <a:lnTo>
                    <a:pt x="49060" y="37249"/>
                  </a:lnTo>
                  <a:lnTo>
                    <a:pt x="46393" y="42976"/>
                  </a:lnTo>
                  <a:lnTo>
                    <a:pt x="35750" y="51663"/>
                  </a:lnTo>
                  <a:lnTo>
                    <a:pt x="28460" y="55499"/>
                  </a:lnTo>
                  <a:lnTo>
                    <a:pt x="19189" y="58864"/>
                  </a:lnTo>
                  <a:lnTo>
                    <a:pt x="19367" y="61125"/>
                  </a:lnTo>
                  <a:lnTo>
                    <a:pt x="54419" y="77470"/>
                  </a:lnTo>
                  <a:lnTo>
                    <a:pt x="56007" y="82931"/>
                  </a:lnTo>
                  <a:lnTo>
                    <a:pt x="56007" y="95554"/>
                  </a:lnTo>
                  <a:lnTo>
                    <a:pt x="54025" y="101511"/>
                  </a:lnTo>
                  <a:lnTo>
                    <a:pt x="46164" y="112471"/>
                  </a:lnTo>
                  <a:lnTo>
                    <a:pt x="40144" y="115214"/>
                  </a:lnTo>
                  <a:lnTo>
                    <a:pt x="28397" y="115214"/>
                  </a:lnTo>
                  <a:lnTo>
                    <a:pt x="23952" y="113550"/>
                  </a:lnTo>
                  <a:lnTo>
                    <a:pt x="18719" y="110210"/>
                  </a:lnTo>
                  <a:lnTo>
                    <a:pt x="13474" y="106883"/>
                  </a:lnTo>
                  <a:lnTo>
                    <a:pt x="0" y="110147"/>
                  </a:lnTo>
                  <a:lnTo>
                    <a:pt x="0" y="114084"/>
                  </a:lnTo>
                  <a:lnTo>
                    <a:pt x="1435" y="116344"/>
                  </a:lnTo>
                  <a:lnTo>
                    <a:pt x="7162" y="120573"/>
                  </a:lnTo>
                  <a:lnTo>
                    <a:pt x="12153" y="121627"/>
                  </a:lnTo>
                  <a:lnTo>
                    <a:pt x="19278" y="121627"/>
                  </a:lnTo>
                  <a:lnTo>
                    <a:pt x="56222" y="109042"/>
                  </a:lnTo>
                  <a:lnTo>
                    <a:pt x="69202" y="79959"/>
                  </a:lnTo>
                  <a:lnTo>
                    <a:pt x="69202" y="70650"/>
                  </a:lnTo>
                  <a:close/>
                </a:path>
                <a:path w="675639" h="125095">
                  <a:moveTo>
                    <a:pt x="165125" y="79184"/>
                  </a:moveTo>
                  <a:lnTo>
                    <a:pt x="146989" y="79184"/>
                  </a:lnTo>
                  <a:lnTo>
                    <a:pt x="146989" y="18973"/>
                  </a:lnTo>
                  <a:lnTo>
                    <a:pt x="146989" y="1054"/>
                  </a:lnTo>
                  <a:lnTo>
                    <a:pt x="138734" y="1054"/>
                  </a:lnTo>
                  <a:lnTo>
                    <a:pt x="133007" y="9118"/>
                  </a:lnTo>
                  <a:lnTo>
                    <a:pt x="133007" y="18973"/>
                  </a:lnTo>
                  <a:lnTo>
                    <a:pt x="133007" y="79184"/>
                  </a:lnTo>
                  <a:lnTo>
                    <a:pt x="90411" y="79184"/>
                  </a:lnTo>
                  <a:lnTo>
                    <a:pt x="133007" y="18973"/>
                  </a:lnTo>
                  <a:lnTo>
                    <a:pt x="133007" y="9118"/>
                  </a:lnTo>
                  <a:lnTo>
                    <a:pt x="83172" y="79184"/>
                  </a:lnTo>
                  <a:lnTo>
                    <a:pt x="83172" y="90728"/>
                  </a:lnTo>
                  <a:lnTo>
                    <a:pt x="133184" y="90728"/>
                  </a:lnTo>
                  <a:lnTo>
                    <a:pt x="133184" y="120332"/>
                  </a:lnTo>
                  <a:lnTo>
                    <a:pt x="146989" y="120332"/>
                  </a:lnTo>
                  <a:lnTo>
                    <a:pt x="146989" y="90728"/>
                  </a:lnTo>
                  <a:lnTo>
                    <a:pt x="165125" y="90728"/>
                  </a:lnTo>
                  <a:lnTo>
                    <a:pt x="165125" y="79184"/>
                  </a:lnTo>
                  <a:close/>
                </a:path>
                <a:path w="675639" h="125095">
                  <a:moveTo>
                    <a:pt x="251929" y="50012"/>
                  </a:moveTo>
                  <a:lnTo>
                    <a:pt x="235775" y="9182"/>
                  </a:lnTo>
                  <a:lnTo>
                    <a:pt x="234721" y="8458"/>
                  </a:lnTo>
                  <a:lnTo>
                    <a:pt x="234721" y="49834"/>
                  </a:lnTo>
                  <a:lnTo>
                    <a:pt x="234619" y="52641"/>
                  </a:lnTo>
                  <a:lnTo>
                    <a:pt x="218440" y="70586"/>
                  </a:lnTo>
                  <a:lnTo>
                    <a:pt x="205905" y="70586"/>
                  </a:lnTo>
                  <a:lnTo>
                    <a:pt x="199986" y="67005"/>
                  </a:lnTo>
                  <a:lnTo>
                    <a:pt x="193421" y="52641"/>
                  </a:lnTo>
                  <a:lnTo>
                    <a:pt x="191782" y="44818"/>
                  </a:lnTo>
                  <a:lnTo>
                    <a:pt x="191782" y="26136"/>
                  </a:lnTo>
                  <a:lnTo>
                    <a:pt x="193535" y="18427"/>
                  </a:lnTo>
                  <a:lnTo>
                    <a:pt x="200545" y="8140"/>
                  </a:lnTo>
                  <a:lnTo>
                    <a:pt x="205155" y="5562"/>
                  </a:lnTo>
                  <a:lnTo>
                    <a:pt x="218655" y="5562"/>
                  </a:lnTo>
                  <a:lnTo>
                    <a:pt x="234619" y="43014"/>
                  </a:lnTo>
                  <a:lnTo>
                    <a:pt x="234721" y="49834"/>
                  </a:lnTo>
                  <a:lnTo>
                    <a:pt x="234721" y="8458"/>
                  </a:lnTo>
                  <a:lnTo>
                    <a:pt x="230593" y="5562"/>
                  </a:lnTo>
                  <a:lnTo>
                    <a:pt x="228942" y="4419"/>
                  </a:lnTo>
                  <a:lnTo>
                    <a:pt x="221018" y="1562"/>
                  </a:lnTo>
                  <a:lnTo>
                    <a:pt x="212013" y="609"/>
                  </a:lnTo>
                  <a:lnTo>
                    <a:pt x="204343" y="1358"/>
                  </a:lnTo>
                  <a:lnTo>
                    <a:pt x="176022" y="34188"/>
                  </a:lnTo>
                  <a:lnTo>
                    <a:pt x="175374" y="43014"/>
                  </a:lnTo>
                  <a:lnTo>
                    <a:pt x="175907" y="50012"/>
                  </a:lnTo>
                  <a:lnTo>
                    <a:pt x="207454" y="78397"/>
                  </a:lnTo>
                  <a:lnTo>
                    <a:pt x="209956" y="78397"/>
                  </a:lnTo>
                  <a:lnTo>
                    <a:pt x="212699" y="78054"/>
                  </a:lnTo>
                  <a:lnTo>
                    <a:pt x="215722" y="77368"/>
                  </a:lnTo>
                  <a:lnTo>
                    <a:pt x="221513" y="76161"/>
                  </a:lnTo>
                  <a:lnTo>
                    <a:pt x="226555" y="73939"/>
                  </a:lnTo>
                  <a:lnTo>
                    <a:pt x="231038" y="70586"/>
                  </a:lnTo>
                  <a:lnTo>
                    <a:pt x="233883" y="68503"/>
                  </a:lnTo>
                  <a:lnTo>
                    <a:pt x="207886" y="110286"/>
                  </a:lnTo>
                  <a:lnTo>
                    <a:pt x="179882" y="121018"/>
                  </a:lnTo>
                  <a:lnTo>
                    <a:pt x="180759" y="124498"/>
                  </a:lnTo>
                  <a:lnTo>
                    <a:pt x="220078" y="111721"/>
                  </a:lnTo>
                  <a:lnTo>
                    <a:pt x="247002" y="76657"/>
                  </a:lnTo>
                  <a:lnTo>
                    <a:pt x="251637" y="56464"/>
                  </a:lnTo>
                  <a:lnTo>
                    <a:pt x="251929" y="50012"/>
                  </a:lnTo>
                  <a:close/>
                </a:path>
                <a:path w="675639" h="125095">
                  <a:moveTo>
                    <a:pt x="306666" y="177"/>
                  </a:moveTo>
                  <a:lnTo>
                    <a:pt x="297942" y="177"/>
                  </a:lnTo>
                  <a:lnTo>
                    <a:pt x="259346" y="123278"/>
                  </a:lnTo>
                  <a:lnTo>
                    <a:pt x="268185" y="123278"/>
                  </a:lnTo>
                  <a:lnTo>
                    <a:pt x="306666" y="177"/>
                  </a:lnTo>
                  <a:close/>
                </a:path>
                <a:path w="675639" h="125095">
                  <a:moveTo>
                    <a:pt x="392328" y="79184"/>
                  </a:moveTo>
                  <a:lnTo>
                    <a:pt x="374192" y="79184"/>
                  </a:lnTo>
                  <a:lnTo>
                    <a:pt x="374192" y="18973"/>
                  </a:lnTo>
                  <a:lnTo>
                    <a:pt x="374192" y="1054"/>
                  </a:lnTo>
                  <a:lnTo>
                    <a:pt x="365937" y="1054"/>
                  </a:lnTo>
                  <a:lnTo>
                    <a:pt x="360210" y="9118"/>
                  </a:lnTo>
                  <a:lnTo>
                    <a:pt x="360210" y="18973"/>
                  </a:lnTo>
                  <a:lnTo>
                    <a:pt x="360210" y="79184"/>
                  </a:lnTo>
                  <a:lnTo>
                    <a:pt x="317614" y="79184"/>
                  </a:lnTo>
                  <a:lnTo>
                    <a:pt x="360210" y="18973"/>
                  </a:lnTo>
                  <a:lnTo>
                    <a:pt x="360210" y="9118"/>
                  </a:lnTo>
                  <a:lnTo>
                    <a:pt x="310375" y="79184"/>
                  </a:lnTo>
                  <a:lnTo>
                    <a:pt x="310375" y="90728"/>
                  </a:lnTo>
                  <a:lnTo>
                    <a:pt x="360387" y="90728"/>
                  </a:lnTo>
                  <a:lnTo>
                    <a:pt x="360387" y="120332"/>
                  </a:lnTo>
                  <a:lnTo>
                    <a:pt x="374192" y="120332"/>
                  </a:lnTo>
                  <a:lnTo>
                    <a:pt x="374192" y="90728"/>
                  </a:lnTo>
                  <a:lnTo>
                    <a:pt x="392328" y="90728"/>
                  </a:lnTo>
                  <a:lnTo>
                    <a:pt x="392328" y="79184"/>
                  </a:lnTo>
                  <a:close/>
                </a:path>
                <a:path w="675639" h="125095">
                  <a:moveTo>
                    <a:pt x="481228" y="79184"/>
                  </a:moveTo>
                  <a:lnTo>
                    <a:pt x="463092" y="79184"/>
                  </a:lnTo>
                  <a:lnTo>
                    <a:pt x="463092" y="18973"/>
                  </a:lnTo>
                  <a:lnTo>
                    <a:pt x="463092" y="1054"/>
                  </a:lnTo>
                  <a:lnTo>
                    <a:pt x="454837" y="1054"/>
                  </a:lnTo>
                  <a:lnTo>
                    <a:pt x="449110" y="9118"/>
                  </a:lnTo>
                  <a:lnTo>
                    <a:pt x="449110" y="18973"/>
                  </a:lnTo>
                  <a:lnTo>
                    <a:pt x="449110" y="79184"/>
                  </a:lnTo>
                  <a:lnTo>
                    <a:pt x="406514" y="79184"/>
                  </a:lnTo>
                  <a:lnTo>
                    <a:pt x="449110" y="18973"/>
                  </a:lnTo>
                  <a:lnTo>
                    <a:pt x="449110" y="9118"/>
                  </a:lnTo>
                  <a:lnTo>
                    <a:pt x="399275" y="79184"/>
                  </a:lnTo>
                  <a:lnTo>
                    <a:pt x="399275" y="90728"/>
                  </a:lnTo>
                  <a:lnTo>
                    <a:pt x="449287" y="90728"/>
                  </a:lnTo>
                  <a:lnTo>
                    <a:pt x="449287" y="120332"/>
                  </a:lnTo>
                  <a:lnTo>
                    <a:pt x="463092" y="120332"/>
                  </a:lnTo>
                  <a:lnTo>
                    <a:pt x="463092" y="90728"/>
                  </a:lnTo>
                  <a:lnTo>
                    <a:pt x="481228" y="90728"/>
                  </a:lnTo>
                  <a:lnTo>
                    <a:pt x="481228" y="79184"/>
                  </a:lnTo>
                  <a:close/>
                </a:path>
                <a:path w="675639" h="125095">
                  <a:moveTo>
                    <a:pt x="568032" y="50012"/>
                  </a:moveTo>
                  <a:lnTo>
                    <a:pt x="551878" y="9182"/>
                  </a:lnTo>
                  <a:lnTo>
                    <a:pt x="550811" y="8445"/>
                  </a:lnTo>
                  <a:lnTo>
                    <a:pt x="550811" y="49834"/>
                  </a:lnTo>
                  <a:lnTo>
                    <a:pt x="550710" y="52641"/>
                  </a:lnTo>
                  <a:lnTo>
                    <a:pt x="534530" y="70586"/>
                  </a:lnTo>
                  <a:lnTo>
                    <a:pt x="521995" y="70586"/>
                  </a:lnTo>
                  <a:lnTo>
                    <a:pt x="516077" y="67005"/>
                  </a:lnTo>
                  <a:lnTo>
                    <a:pt x="509511" y="52641"/>
                  </a:lnTo>
                  <a:lnTo>
                    <a:pt x="507873" y="44818"/>
                  </a:lnTo>
                  <a:lnTo>
                    <a:pt x="507873" y="26136"/>
                  </a:lnTo>
                  <a:lnTo>
                    <a:pt x="509625" y="18427"/>
                  </a:lnTo>
                  <a:lnTo>
                    <a:pt x="516636" y="8140"/>
                  </a:lnTo>
                  <a:lnTo>
                    <a:pt x="521246" y="5562"/>
                  </a:lnTo>
                  <a:lnTo>
                    <a:pt x="534746" y="5562"/>
                  </a:lnTo>
                  <a:lnTo>
                    <a:pt x="550710" y="43014"/>
                  </a:lnTo>
                  <a:lnTo>
                    <a:pt x="550811" y="49834"/>
                  </a:lnTo>
                  <a:lnTo>
                    <a:pt x="550811" y="8445"/>
                  </a:lnTo>
                  <a:lnTo>
                    <a:pt x="546684" y="5562"/>
                  </a:lnTo>
                  <a:lnTo>
                    <a:pt x="545033" y="4419"/>
                  </a:lnTo>
                  <a:lnTo>
                    <a:pt x="537121" y="1562"/>
                  </a:lnTo>
                  <a:lnTo>
                    <a:pt x="528104" y="609"/>
                  </a:lnTo>
                  <a:lnTo>
                    <a:pt x="520446" y="1358"/>
                  </a:lnTo>
                  <a:lnTo>
                    <a:pt x="492112" y="34188"/>
                  </a:lnTo>
                  <a:lnTo>
                    <a:pt x="491464" y="43014"/>
                  </a:lnTo>
                  <a:lnTo>
                    <a:pt x="492010" y="50012"/>
                  </a:lnTo>
                  <a:lnTo>
                    <a:pt x="523544" y="78397"/>
                  </a:lnTo>
                  <a:lnTo>
                    <a:pt x="526046" y="78397"/>
                  </a:lnTo>
                  <a:lnTo>
                    <a:pt x="528789" y="78054"/>
                  </a:lnTo>
                  <a:lnTo>
                    <a:pt x="531812" y="77368"/>
                  </a:lnTo>
                  <a:lnTo>
                    <a:pt x="537603" y="76161"/>
                  </a:lnTo>
                  <a:lnTo>
                    <a:pt x="542645" y="73939"/>
                  </a:lnTo>
                  <a:lnTo>
                    <a:pt x="547141" y="70586"/>
                  </a:lnTo>
                  <a:lnTo>
                    <a:pt x="549973" y="68503"/>
                  </a:lnTo>
                  <a:lnTo>
                    <a:pt x="523976" y="110286"/>
                  </a:lnTo>
                  <a:lnTo>
                    <a:pt x="495973" y="121018"/>
                  </a:lnTo>
                  <a:lnTo>
                    <a:pt x="496849" y="124498"/>
                  </a:lnTo>
                  <a:lnTo>
                    <a:pt x="536181" y="111721"/>
                  </a:lnTo>
                  <a:lnTo>
                    <a:pt x="563092" y="76657"/>
                  </a:lnTo>
                  <a:lnTo>
                    <a:pt x="565569" y="68503"/>
                  </a:lnTo>
                  <a:lnTo>
                    <a:pt x="566775" y="63233"/>
                  </a:lnTo>
                  <a:lnTo>
                    <a:pt x="567728" y="56464"/>
                  </a:lnTo>
                  <a:lnTo>
                    <a:pt x="568032" y="50012"/>
                  </a:lnTo>
                  <a:close/>
                </a:path>
                <a:path w="675639" h="125095">
                  <a:moveTo>
                    <a:pt x="622769" y="177"/>
                  </a:moveTo>
                  <a:lnTo>
                    <a:pt x="614045" y="177"/>
                  </a:lnTo>
                  <a:lnTo>
                    <a:pt x="575449" y="123278"/>
                  </a:lnTo>
                  <a:lnTo>
                    <a:pt x="584288" y="123278"/>
                  </a:lnTo>
                  <a:lnTo>
                    <a:pt x="622769" y="177"/>
                  </a:lnTo>
                  <a:close/>
                </a:path>
                <a:path w="675639" h="125095">
                  <a:moveTo>
                    <a:pt x="675347" y="74663"/>
                  </a:moveTo>
                  <a:lnTo>
                    <a:pt x="631418" y="74663"/>
                  </a:lnTo>
                  <a:lnTo>
                    <a:pt x="631418" y="85775"/>
                  </a:lnTo>
                  <a:lnTo>
                    <a:pt x="675347" y="85775"/>
                  </a:lnTo>
                  <a:lnTo>
                    <a:pt x="675347" y="746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2" name="object 192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905380" y="6726914"/>
              <a:ext cx="3483833" cy="135577"/>
            </a:xfrm>
            <a:prstGeom prst="rect">
              <a:avLst/>
            </a:prstGeom>
          </p:spPr>
        </p:pic>
        <p:pic>
          <p:nvPicPr>
            <p:cNvPr id="193" name="object 193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903472" y="6999311"/>
              <a:ext cx="2131613" cy="124157"/>
            </a:xfrm>
            <a:prstGeom prst="rect">
              <a:avLst/>
            </a:prstGeom>
          </p:spPr>
        </p:pic>
        <p:sp>
          <p:nvSpPr>
            <p:cNvPr id="194" name="object 194"/>
            <p:cNvSpPr/>
            <p:nvPr/>
          </p:nvSpPr>
          <p:spPr>
            <a:xfrm>
              <a:off x="5021567" y="7000189"/>
              <a:ext cx="675640" cy="125095"/>
            </a:xfrm>
            <a:custGeom>
              <a:avLst/>
              <a:gdLst/>
              <a:ahLst/>
              <a:cxnLst/>
              <a:rect l="l" t="t" r="r" b="b"/>
              <a:pathLst>
                <a:path w="675639" h="125095">
                  <a:moveTo>
                    <a:pt x="69202" y="70650"/>
                  </a:moveTo>
                  <a:lnTo>
                    <a:pt x="66052" y="62941"/>
                  </a:lnTo>
                  <a:lnTo>
                    <a:pt x="56375" y="53682"/>
                  </a:lnTo>
                  <a:lnTo>
                    <a:pt x="51917" y="50901"/>
                  </a:lnTo>
                  <a:lnTo>
                    <a:pt x="46367" y="48539"/>
                  </a:lnTo>
                  <a:lnTo>
                    <a:pt x="51117" y="45237"/>
                  </a:lnTo>
                  <a:lnTo>
                    <a:pt x="54610" y="42252"/>
                  </a:lnTo>
                  <a:lnTo>
                    <a:pt x="60858" y="34899"/>
                  </a:lnTo>
                  <a:lnTo>
                    <a:pt x="62865" y="29756"/>
                  </a:lnTo>
                  <a:lnTo>
                    <a:pt x="62865" y="17780"/>
                  </a:lnTo>
                  <a:lnTo>
                    <a:pt x="60439" y="12153"/>
                  </a:lnTo>
                  <a:lnTo>
                    <a:pt x="50774" y="2438"/>
                  </a:lnTo>
                  <a:lnTo>
                    <a:pt x="43929" y="0"/>
                  </a:lnTo>
                  <a:lnTo>
                    <a:pt x="26809" y="0"/>
                  </a:lnTo>
                  <a:lnTo>
                    <a:pt x="19507" y="2628"/>
                  </a:lnTo>
                  <a:lnTo>
                    <a:pt x="6883" y="13169"/>
                  </a:lnTo>
                  <a:lnTo>
                    <a:pt x="2578" y="20205"/>
                  </a:lnTo>
                  <a:lnTo>
                    <a:pt x="266" y="28994"/>
                  </a:lnTo>
                  <a:lnTo>
                    <a:pt x="2959" y="29603"/>
                  </a:lnTo>
                  <a:lnTo>
                    <a:pt x="6019" y="24282"/>
                  </a:lnTo>
                  <a:lnTo>
                    <a:pt x="8890" y="20345"/>
                  </a:lnTo>
                  <a:lnTo>
                    <a:pt x="16408" y="13106"/>
                  </a:lnTo>
                  <a:lnTo>
                    <a:pt x="22034" y="10769"/>
                  </a:lnTo>
                  <a:lnTo>
                    <a:pt x="33782" y="10769"/>
                  </a:lnTo>
                  <a:lnTo>
                    <a:pt x="38557" y="12420"/>
                  </a:lnTo>
                  <a:lnTo>
                    <a:pt x="46964" y="19011"/>
                  </a:lnTo>
                  <a:lnTo>
                    <a:pt x="49060" y="23812"/>
                  </a:lnTo>
                  <a:lnTo>
                    <a:pt x="49060" y="37249"/>
                  </a:lnTo>
                  <a:lnTo>
                    <a:pt x="46393" y="42976"/>
                  </a:lnTo>
                  <a:lnTo>
                    <a:pt x="35750" y="51663"/>
                  </a:lnTo>
                  <a:lnTo>
                    <a:pt x="28460" y="55499"/>
                  </a:lnTo>
                  <a:lnTo>
                    <a:pt x="19189" y="58864"/>
                  </a:lnTo>
                  <a:lnTo>
                    <a:pt x="19367" y="61125"/>
                  </a:lnTo>
                  <a:lnTo>
                    <a:pt x="54419" y="77470"/>
                  </a:lnTo>
                  <a:lnTo>
                    <a:pt x="56007" y="82931"/>
                  </a:lnTo>
                  <a:lnTo>
                    <a:pt x="56007" y="95554"/>
                  </a:lnTo>
                  <a:lnTo>
                    <a:pt x="54025" y="101511"/>
                  </a:lnTo>
                  <a:lnTo>
                    <a:pt x="46164" y="112471"/>
                  </a:lnTo>
                  <a:lnTo>
                    <a:pt x="40144" y="115214"/>
                  </a:lnTo>
                  <a:lnTo>
                    <a:pt x="28397" y="115214"/>
                  </a:lnTo>
                  <a:lnTo>
                    <a:pt x="23952" y="113550"/>
                  </a:lnTo>
                  <a:lnTo>
                    <a:pt x="18719" y="110210"/>
                  </a:lnTo>
                  <a:lnTo>
                    <a:pt x="13474" y="106883"/>
                  </a:lnTo>
                  <a:lnTo>
                    <a:pt x="0" y="110147"/>
                  </a:lnTo>
                  <a:lnTo>
                    <a:pt x="0" y="114084"/>
                  </a:lnTo>
                  <a:lnTo>
                    <a:pt x="1435" y="116344"/>
                  </a:lnTo>
                  <a:lnTo>
                    <a:pt x="7162" y="120573"/>
                  </a:lnTo>
                  <a:lnTo>
                    <a:pt x="12153" y="121627"/>
                  </a:lnTo>
                  <a:lnTo>
                    <a:pt x="19278" y="121627"/>
                  </a:lnTo>
                  <a:lnTo>
                    <a:pt x="56222" y="109042"/>
                  </a:lnTo>
                  <a:lnTo>
                    <a:pt x="69202" y="79959"/>
                  </a:lnTo>
                  <a:lnTo>
                    <a:pt x="69202" y="70650"/>
                  </a:lnTo>
                  <a:close/>
                </a:path>
                <a:path w="675639" h="125095">
                  <a:moveTo>
                    <a:pt x="165125" y="79171"/>
                  </a:moveTo>
                  <a:lnTo>
                    <a:pt x="146989" y="79171"/>
                  </a:lnTo>
                  <a:lnTo>
                    <a:pt x="146989" y="18961"/>
                  </a:lnTo>
                  <a:lnTo>
                    <a:pt x="146989" y="1041"/>
                  </a:lnTo>
                  <a:lnTo>
                    <a:pt x="138734" y="1041"/>
                  </a:lnTo>
                  <a:lnTo>
                    <a:pt x="133007" y="9105"/>
                  </a:lnTo>
                  <a:lnTo>
                    <a:pt x="133007" y="18961"/>
                  </a:lnTo>
                  <a:lnTo>
                    <a:pt x="133007" y="79171"/>
                  </a:lnTo>
                  <a:lnTo>
                    <a:pt x="90411" y="79171"/>
                  </a:lnTo>
                  <a:lnTo>
                    <a:pt x="133007" y="18961"/>
                  </a:lnTo>
                  <a:lnTo>
                    <a:pt x="133007" y="9105"/>
                  </a:lnTo>
                  <a:lnTo>
                    <a:pt x="83172" y="79171"/>
                  </a:lnTo>
                  <a:lnTo>
                    <a:pt x="83172" y="90716"/>
                  </a:lnTo>
                  <a:lnTo>
                    <a:pt x="133184" y="90716"/>
                  </a:lnTo>
                  <a:lnTo>
                    <a:pt x="133184" y="120319"/>
                  </a:lnTo>
                  <a:lnTo>
                    <a:pt x="146989" y="120319"/>
                  </a:lnTo>
                  <a:lnTo>
                    <a:pt x="146989" y="90716"/>
                  </a:lnTo>
                  <a:lnTo>
                    <a:pt x="165125" y="90716"/>
                  </a:lnTo>
                  <a:lnTo>
                    <a:pt x="165125" y="79171"/>
                  </a:lnTo>
                  <a:close/>
                </a:path>
                <a:path w="675639" h="125095">
                  <a:moveTo>
                    <a:pt x="251929" y="50012"/>
                  </a:moveTo>
                  <a:lnTo>
                    <a:pt x="235775" y="9182"/>
                  </a:lnTo>
                  <a:lnTo>
                    <a:pt x="234721" y="8458"/>
                  </a:lnTo>
                  <a:lnTo>
                    <a:pt x="234721" y="49834"/>
                  </a:lnTo>
                  <a:lnTo>
                    <a:pt x="234619" y="52641"/>
                  </a:lnTo>
                  <a:lnTo>
                    <a:pt x="218440" y="70586"/>
                  </a:lnTo>
                  <a:lnTo>
                    <a:pt x="205905" y="70586"/>
                  </a:lnTo>
                  <a:lnTo>
                    <a:pt x="199986" y="67005"/>
                  </a:lnTo>
                  <a:lnTo>
                    <a:pt x="193421" y="52641"/>
                  </a:lnTo>
                  <a:lnTo>
                    <a:pt x="191782" y="44818"/>
                  </a:lnTo>
                  <a:lnTo>
                    <a:pt x="191782" y="26136"/>
                  </a:lnTo>
                  <a:lnTo>
                    <a:pt x="193535" y="18427"/>
                  </a:lnTo>
                  <a:lnTo>
                    <a:pt x="200545" y="8140"/>
                  </a:lnTo>
                  <a:lnTo>
                    <a:pt x="205155" y="5562"/>
                  </a:lnTo>
                  <a:lnTo>
                    <a:pt x="218655" y="5562"/>
                  </a:lnTo>
                  <a:lnTo>
                    <a:pt x="234619" y="43014"/>
                  </a:lnTo>
                  <a:lnTo>
                    <a:pt x="234721" y="49834"/>
                  </a:lnTo>
                  <a:lnTo>
                    <a:pt x="234721" y="8458"/>
                  </a:lnTo>
                  <a:lnTo>
                    <a:pt x="230593" y="5562"/>
                  </a:lnTo>
                  <a:lnTo>
                    <a:pt x="228942" y="4419"/>
                  </a:lnTo>
                  <a:lnTo>
                    <a:pt x="221018" y="1562"/>
                  </a:lnTo>
                  <a:lnTo>
                    <a:pt x="212013" y="609"/>
                  </a:lnTo>
                  <a:lnTo>
                    <a:pt x="204343" y="1358"/>
                  </a:lnTo>
                  <a:lnTo>
                    <a:pt x="176022" y="34188"/>
                  </a:lnTo>
                  <a:lnTo>
                    <a:pt x="175374" y="43014"/>
                  </a:lnTo>
                  <a:lnTo>
                    <a:pt x="175907" y="50012"/>
                  </a:lnTo>
                  <a:lnTo>
                    <a:pt x="207454" y="78397"/>
                  </a:lnTo>
                  <a:lnTo>
                    <a:pt x="209956" y="78397"/>
                  </a:lnTo>
                  <a:lnTo>
                    <a:pt x="212699" y="78054"/>
                  </a:lnTo>
                  <a:lnTo>
                    <a:pt x="215722" y="77368"/>
                  </a:lnTo>
                  <a:lnTo>
                    <a:pt x="221513" y="76161"/>
                  </a:lnTo>
                  <a:lnTo>
                    <a:pt x="226555" y="73939"/>
                  </a:lnTo>
                  <a:lnTo>
                    <a:pt x="231038" y="70586"/>
                  </a:lnTo>
                  <a:lnTo>
                    <a:pt x="233883" y="68503"/>
                  </a:lnTo>
                  <a:lnTo>
                    <a:pt x="207886" y="110286"/>
                  </a:lnTo>
                  <a:lnTo>
                    <a:pt x="179882" y="121018"/>
                  </a:lnTo>
                  <a:lnTo>
                    <a:pt x="180759" y="124498"/>
                  </a:lnTo>
                  <a:lnTo>
                    <a:pt x="220078" y="111709"/>
                  </a:lnTo>
                  <a:lnTo>
                    <a:pt x="247002" y="76657"/>
                  </a:lnTo>
                  <a:lnTo>
                    <a:pt x="251637" y="56451"/>
                  </a:lnTo>
                  <a:lnTo>
                    <a:pt x="251929" y="50012"/>
                  </a:lnTo>
                  <a:close/>
                </a:path>
                <a:path w="675639" h="125095">
                  <a:moveTo>
                    <a:pt x="306666" y="177"/>
                  </a:moveTo>
                  <a:lnTo>
                    <a:pt x="297942" y="177"/>
                  </a:lnTo>
                  <a:lnTo>
                    <a:pt x="259346" y="123278"/>
                  </a:lnTo>
                  <a:lnTo>
                    <a:pt x="268185" y="123278"/>
                  </a:lnTo>
                  <a:lnTo>
                    <a:pt x="306666" y="177"/>
                  </a:lnTo>
                  <a:close/>
                </a:path>
                <a:path w="675639" h="125095">
                  <a:moveTo>
                    <a:pt x="392328" y="79171"/>
                  </a:moveTo>
                  <a:lnTo>
                    <a:pt x="374192" y="79171"/>
                  </a:lnTo>
                  <a:lnTo>
                    <a:pt x="374192" y="18961"/>
                  </a:lnTo>
                  <a:lnTo>
                    <a:pt x="374192" y="1041"/>
                  </a:lnTo>
                  <a:lnTo>
                    <a:pt x="365937" y="1041"/>
                  </a:lnTo>
                  <a:lnTo>
                    <a:pt x="360210" y="9105"/>
                  </a:lnTo>
                  <a:lnTo>
                    <a:pt x="360210" y="18961"/>
                  </a:lnTo>
                  <a:lnTo>
                    <a:pt x="360210" y="79171"/>
                  </a:lnTo>
                  <a:lnTo>
                    <a:pt x="317614" y="79171"/>
                  </a:lnTo>
                  <a:lnTo>
                    <a:pt x="360210" y="18961"/>
                  </a:lnTo>
                  <a:lnTo>
                    <a:pt x="360210" y="9105"/>
                  </a:lnTo>
                  <a:lnTo>
                    <a:pt x="310375" y="79171"/>
                  </a:lnTo>
                  <a:lnTo>
                    <a:pt x="310375" y="90716"/>
                  </a:lnTo>
                  <a:lnTo>
                    <a:pt x="360387" y="90716"/>
                  </a:lnTo>
                  <a:lnTo>
                    <a:pt x="360387" y="120319"/>
                  </a:lnTo>
                  <a:lnTo>
                    <a:pt x="374192" y="120319"/>
                  </a:lnTo>
                  <a:lnTo>
                    <a:pt x="374192" y="90716"/>
                  </a:lnTo>
                  <a:lnTo>
                    <a:pt x="392328" y="90716"/>
                  </a:lnTo>
                  <a:lnTo>
                    <a:pt x="392328" y="79171"/>
                  </a:lnTo>
                  <a:close/>
                </a:path>
                <a:path w="675639" h="125095">
                  <a:moveTo>
                    <a:pt x="481228" y="79171"/>
                  </a:moveTo>
                  <a:lnTo>
                    <a:pt x="463092" y="79171"/>
                  </a:lnTo>
                  <a:lnTo>
                    <a:pt x="463092" y="18961"/>
                  </a:lnTo>
                  <a:lnTo>
                    <a:pt x="463092" y="1041"/>
                  </a:lnTo>
                  <a:lnTo>
                    <a:pt x="454837" y="1041"/>
                  </a:lnTo>
                  <a:lnTo>
                    <a:pt x="449110" y="9105"/>
                  </a:lnTo>
                  <a:lnTo>
                    <a:pt x="449110" y="18961"/>
                  </a:lnTo>
                  <a:lnTo>
                    <a:pt x="449110" y="79171"/>
                  </a:lnTo>
                  <a:lnTo>
                    <a:pt x="406514" y="79171"/>
                  </a:lnTo>
                  <a:lnTo>
                    <a:pt x="449110" y="18961"/>
                  </a:lnTo>
                  <a:lnTo>
                    <a:pt x="449110" y="9105"/>
                  </a:lnTo>
                  <a:lnTo>
                    <a:pt x="399275" y="79171"/>
                  </a:lnTo>
                  <a:lnTo>
                    <a:pt x="399275" y="90716"/>
                  </a:lnTo>
                  <a:lnTo>
                    <a:pt x="449287" y="90716"/>
                  </a:lnTo>
                  <a:lnTo>
                    <a:pt x="449287" y="120319"/>
                  </a:lnTo>
                  <a:lnTo>
                    <a:pt x="463092" y="120319"/>
                  </a:lnTo>
                  <a:lnTo>
                    <a:pt x="463092" y="90716"/>
                  </a:lnTo>
                  <a:lnTo>
                    <a:pt x="481228" y="90716"/>
                  </a:lnTo>
                  <a:lnTo>
                    <a:pt x="481228" y="79171"/>
                  </a:lnTo>
                  <a:close/>
                </a:path>
                <a:path w="675639" h="125095">
                  <a:moveTo>
                    <a:pt x="568032" y="50012"/>
                  </a:moveTo>
                  <a:lnTo>
                    <a:pt x="551878" y="9182"/>
                  </a:lnTo>
                  <a:lnTo>
                    <a:pt x="550811" y="8445"/>
                  </a:lnTo>
                  <a:lnTo>
                    <a:pt x="550811" y="49834"/>
                  </a:lnTo>
                  <a:lnTo>
                    <a:pt x="550710" y="52641"/>
                  </a:lnTo>
                  <a:lnTo>
                    <a:pt x="534530" y="70586"/>
                  </a:lnTo>
                  <a:lnTo>
                    <a:pt x="521995" y="70586"/>
                  </a:lnTo>
                  <a:lnTo>
                    <a:pt x="516077" y="67005"/>
                  </a:lnTo>
                  <a:lnTo>
                    <a:pt x="509511" y="52641"/>
                  </a:lnTo>
                  <a:lnTo>
                    <a:pt x="507873" y="44818"/>
                  </a:lnTo>
                  <a:lnTo>
                    <a:pt x="507873" y="26136"/>
                  </a:lnTo>
                  <a:lnTo>
                    <a:pt x="509625" y="18427"/>
                  </a:lnTo>
                  <a:lnTo>
                    <a:pt x="516636" y="8140"/>
                  </a:lnTo>
                  <a:lnTo>
                    <a:pt x="521246" y="5562"/>
                  </a:lnTo>
                  <a:lnTo>
                    <a:pt x="534746" y="5562"/>
                  </a:lnTo>
                  <a:lnTo>
                    <a:pt x="550710" y="43014"/>
                  </a:lnTo>
                  <a:lnTo>
                    <a:pt x="550811" y="49834"/>
                  </a:lnTo>
                  <a:lnTo>
                    <a:pt x="550811" y="8445"/>
                  </a:lnTo>
                  <a:lnTo>
                    <a:pt x="546684" y="5562"/>
                  </a:lnTo>
                  <a:lnTo>
                    <a:pt x="545033" y="4419"/>
                  </a:lnTo>
                  <a:lnTo>
                    <a:pt x="537121" y="1562"/>
                  </a:lnTo>
                  <a:lnTo>
                    <a:pt x="528104" y="609"/>
                  </a:lnTo>
                  <a:lnTo>
                    <a:pt x="520446" y="1358"/>
                  </a:lnTo>
                  <a:lnTo>
                    <a:pt x="492112" y="34188"/>
                  </a:lnTo>
                  <a:lnTo>
                    <a:pt x="491464" y="43014"/>
                  </a:lnTo>
                  <a:lnTo>
                    <a:pt x="492010" y="50012"/>
                  </a:lnTo>
                  <a:lnTo>
                    <a:pt x="523544" y="78397"/>
                  </a:lnTo>
                  <a:lnTo>
                    <a:pt x="526046" y="78397"/>
                  </a:lnTo>
                  <a:lnTo>
                    <a:pt x="528789" y="78054"/>
                  </a:lnTo>
                  <a:lnTo>
                    <a:pt x="531812" y="77368"/>
                  </a:lnTo>
                  <a:lnTo>
                    <a:pt x="537603" y="76161"/>
                  </a:lnTo>
                  <a:lnTo>
                    <a:pt x="542645" y="73939"/>
                  </a:lnTo>
                  <a:lnTo>
                    <a:pt x="547141" y="70586"/>
                  </a:lnTo>
                  <a:lnTo>
                    <a:pt x="549973" y="68503"/>
                  </a:lnTo>
                  <a:lnTo>
                    <a:pt x="523976" y="110286"/>
                  </a:lnTo>
                  <a:lnTo>
                    <a:pt x="495973" y="121018"/>
                  </a:lnTo>
                  <a:lnTo>
                    <a:pt x="496849" y="124498"/>
                  </a:lnTo>
                  <a:lnTo>
                    <a:pt x="536181" y="111709"/>
                  </a:lnTo>
                  <a:lnTo>
                    <a:pt x="563092" y="76657"/>
                  </a:lnTo>
                  <a:lnTo>
                    <a:pt x="565569" y="68503"/>
                  </a:lnTo>
                  <a:lnTo>
                    <a:pt x="566775" y="63233"/>
                  </a:lnTo>
                  <a:lnTo>
                    <a:pt x="567728" y="56451"/>
                  </a:lnTo>
                  <a:lnTo>
                    <a:pt x="568032" y="50012"/>
                  </a:lnTo>
                  <a:close/>
                </a:path>
                <a:path w="675639" h="125095">
                  <a:moveTo>
                    <a:pt x="622769" y="177"/>
                  </a:moveTo>
                  <a:lnTo>
                    <a:pt x="614045" y="177"/>
                  </a:lnTo>
                  <a:lnTo>
                    <a:pt x="575449" y="123278"/>
                  </a:lnTo>
                  <a:lnTo>
                    <a:pt x="584288" y="123278"/>
                  </a:lnTo>
                  <a:lnTo>
                    <a:pt x="622769" y="177"/>
                  </a:lnTo>
                  <a:close/>
                </a:path>
                <a:path w="675639" h="125095">
                  <a:moveTo>
                    <a:pt x="675347" y="74663"/>
                  </a:moveTo>
                  <a:lnTo>
                    <a:pt x="631418" y="74663"/>
                  </a:lnTo>
                  <a:lnTo>
                    <a:pt x="631418" y="85775"/>
                  </a:lnTo>
                  <a:lnTo>
                    <a:pt x="675347" y="85775"/>
                  </a:lnTo>
                  <a:lnTo>
                    <a:pt x="675347" y="746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5" name="object 195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905380" y="7306041"/>
              <a:ext cx="3666817" cy="135426"/>
            </a:xfrm>
            <a:prstGeom prst="rect">
              <a:avLst/>
            </a:prstGeom>
          </p:spPr>
        </p:pic>
        <p:pic>
          <p:nvPicPr>
            <p:cNvPr id="196" name="object 196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902173" y="7578426"/>
              <a:ext cx="1714715" cy="159922"/>
            </a:xfrm>
            <a:prstGeom prst="rect">
              <a:avLst/>
            </a:prstGeom>
          </p:spPr>
        </p:pic>
        <p:sp>
          <p:nvSpPr>
            <p:cNvPr id="197" name="object 197"/>
            <p:cNvSpPr/>
            <p:nvPr/>
          </p:nvSpPr>
          <p:spPr>
            <a:xfrm>
              <a:off x="5015840" y="7578090"/>
              <a:ext cx="681355" cy="125730"/>
            </a:xfrm>
            <a:custGeom>
              <a:avLst/>
              <a:gdLst/>
              <a:ahLst/>
              <a:cxnLst/>
              <a:rect l="l" t="t" r="r" b="b"/>
              <a:pathLst>
                <a:path w="681354" h="125729">
                  <a:moveTo>
                    <a:pt x="81953" y="80391"/>
                  </a:moveTo>
                  <a:lnTo>
                    <a:pt x="63817" y="80391"/>
                  </a:lnTo>
                  <a:lnTo>
                    <a:pt x="63817" y="20180"/>
                  </a:lnTo>
                  <a:lnTo>
                    <a:pt x="63817" y="2260"/>
                  </a:lnTo>
                  <a:lnTo>
                    <a:pt x="55562" y="2260"/>
                  </a:lnTo>
                  <a:lnTo>
                    <a:pt x="49834" y="10325"/>
                  </a:lnTo>
                  <a:lnTo>
                    <a:pt x="49834" y="20180"/>
                  </a:lnTo>
                  <a:lnTo>
                    <a:pt x="49834" y="80391"/>
                  </a:lnTo>
                  <a:lnTo>
                    <a:pt x="7239" y="80391"/>
                  </a:lnTo>
                  <a:lnTo>
                    <a:pt x="49834" y="20180"/>
                  </a:lnTo>
                  <a:lnTo>
                    <a:pt x="49834" y="10325"/>
                  </a:lnTo>
                  <a:lnTo>
                    <a:pt x="0" y="80391"/>
                  </a:lnTo>
                  <a:lnTo>
                    <a:pt x="0" y="91935"/>
                  </a:lnTo>
                  <a:lnTo>
                    <a:pt x="50012" y="91935"/>
                  </a:lnTo>
                  <a:lnTo>
                    <a:pt x="50012" y="121539"/>
                  </a:lnTo>
                  <a:lnTo>
                    <a:pt x="63817" y="121539"/>
                  </a:lnTo>
                  <a:lnTo>
                    <a:pt x="63817" y="91935"/>
                  </a:lnTo>
                  <a:lnTo>
                    <a:pt x="81953" y="91935"/>
                  </a:lnTo>
                  <a:lnTo>
                    <a:pt x="81953" y="80391"/>
                  </a:lnTo>
                  <a:close/>
                </a:path>
                <a:path w="681354" h="125729">
                  <a:moveTo>
                    <a:pt x="170853" y="80391"/>
                  </a:moveTo>
                  <a:lnTo>
                    <a:pt x="152717" y="80391"/>
                  </a:lnTo>
                  <a:lnTo>
                    <a:pt x="152717" y="20180"/>
                  </a:lnTo>
                  <a:lnTo>
                    <a:pt x="152717" y="2260"/>
                  </a:lnTo>
                  <a:lnTo>
                    <a:pt x="144462" y="2260"/>
                  </a:lnTo>
                  <a:lnTo>
                    <a:pt x="138734" y="10325"/>
                  </a:lnTo>
                  <a:lnTo>
                    <a:pt x="138734" y="20180"/>
                  </a:lnTo>
                  <a:lnTo>
                    <a:pt x="138734" y="80391"/>
                  </a:lnTo>
                  <a:lnTo>
                    <a:pt x="96139" y="80391"/>
                  </a:lnTo>
                  <a:lnTo>
                    <a:pt x="138734" y="20180"/>
                  </a:lnTo>
                  <a:lnTo>
                    <a:pt x="138734" y="10325"/>
                  </a:lnTo>
                  <a:lnTo>
                    <a:pt x="88900" y="80391"/>
                  </a:lnTo>
                  <a:lnTo>
                    <a:pt x="88900" y="91935"/>
                  </a:lnTo>
                  <a:lnTo>
                    <a:pt x="138912" y="91935"/>
                  </a:lnTo>
                  <a:lnTo>
                    <a:pt x="138912" y="121539"/>
                  </a:lnTo>
                  <a:lnTo>
                    <a:pt x="152717" y="121539"/>
                  </a:lnTo>
                  <a:lnTo>
                    <a:pt x="152717" y="91935"/>
                  </a:lnTo>
                  <a:lnTo>
                    <a:pt x="170853" y="91935"/>
                  </a:lnTo>
                  <a:lnTo>
                    <a:pt x="170853" y="80391"/>
                  </a:lnTo>
                  <a:close/>
                </a:path>
                <a:path w="681354" h="125729">
                  <a:moveTo>
                    <a:pt x="257657" y="51219"/>
                  </a:moveTo>
                  <a:lnTo>
                    <a:pt x="241503" y="10388"/>
                  </a:lnTo>
                  <a:lnTo>
                    <a:pt x="240449" y="9664"/>
                  </a:lnTo>
                  <a:lnTo>
                    <a:pt x="240449" y="51054"/>
                  </a:lnTo>
                  <a:lnTo>
                    <a:pt x="240347" y="53860"/>
                  </a:lnTo>
                  <a:lnTo>
                    <a:pt x="224167" y="71805"/>
                  </a:lnTo>
                  <a:lnTo>
                    <a:pt x="211632" y="71805"/>
                  </a:lnTo>
                  <a:lnTo>
                    <a:pt x="205714" y="68224"/>
                  </a:lnTo>
                  <a:lnTo>
                    <a:pt x="199148" y="53860"/>
                  </a:lnTo>
                  <a:lnTo>
                    <a:pt x="197510" y="46037"/>
                  </a:lnTo>
                  <a:lnTo>
                    <a:pt x="197510" y="27355"/>
                  </a:lnTo>
                  <a:lnTo>
                    <a:pt x="199263" y="19646"/>
                  </a:lnTo>
                  <a:lnTo>
                    <a:pt x="206273" y="9359"/>
                  </a:lnTo>
                  <a:lnTo>
                    <a:pt x="210883" y="6781"/>
                  </a:lnTo>
                  <a:lnTo>
                    <a:pt x="224383" y="6781"/>
                  </a:lnTo>
                  <a:lnTo>
                    <a:pt x="240347" y="44234"/>
                  </a:lnTo>
                  <a:lnTo>
                    <a:pt x="240449" y="51054"/>
                  </a:lnTo>
                  <a:lnTo>
                    <a:pt x="240449" y="9664"/>
                  </a:lnTo>
                  <a:lnTo>
                    <a:pt x="236321" y="6781"/>
                  </a:lnTo>
                  <a:lnTo>
                    <a:pt x="234670" y="5626"/>
                  </a:lnTo>
                  <a:lnTo>
                    <a:pt x="226745" y="2768"/>
                  </a:lnTo>
                  <a:lnTo>
                    <a:pt x="217741" y="1828"/>
                  </a:lnTo>
                  <a:lnTo>
                    <a:pt x="210070" y="2565"/>
                  </a:lnTo>
                  <a:lnTo>
                    <a:pt x="203123" y="4813"/>
                  </a:lnTo>
                  <a:lnTo>
                    <a:pt x="181102" y="44234"/>
                  </a:lnTo>
                  <a:lnTo>
                    <a:pt x="181635" y="51219"/>
                  </a:lnTo>
                  <a:lnTo>
                    <a:pt x="213182" y="79616"/>
                  </a:lnTo>
                  <a:lnTo>
                    <a:pt x="215684" y="79616"/>
                  </a:lnTo>
                  <a:lnTo>
                    <a:pt x="218427" y="79273"/>
                  </a:lnTo>
                  <a:lnTo>
                    <a:pt x="221449" y="78587"/>
                  </a:lnTo>
                  <a:lnTo>
                    <a:pt x="227241" y="77381"/>
                  </a:lnTo>
                  <a:lnTo>
                    <a:pt x="232283" y="75158"/>
                  </a:lnTo>
                  <a:lnTo>
                    <a:pt x="236766" y="71805"/>
                  </a:lnTo>
                  <a:lnTo>
                    <a:pt x="239610" y="69723"/>
                  </a:lnTo>
                  <a:lnTo>
                    <a:pt x="213614" y="111506"/>
                  </a:lnTo>
                  <a:lnTo>
                    <a:pt x="185610" y="122237"/>
                  </a:lnTo>
                  <a:lnTo>
                    <a:pt x="186486" y="125717"/>
                  </a:lnTo>
                  <a:lnTo>
                    <a:pt x="225806" y="112928"/>
                  </a:lnTo>
                  <a:lnTo>
                    <a:pt x="252730" y="77876"/>
                  </a:lnTo>
                  <a:lnTo>
                    <a:pt x="257365" y="57670"/>
                  </a:lnTo>
                  <a:lnTo>
                    <a:pt x="257657" y="51219"/>
                  </a:lnTo>
                  <a:close/>
                </a:path>
                <a:path w="681354" h="125729">
                  <a:moveTo>
                    <a:pt x="312394" y="1384"/>
                  </a:moveTo>
                  <a:lnTo>
                    <a:pt x="303669" y="1384"/>
                  </a:lnTo>
                  <a:lnTo>
                    <a:pt x="265074" y="124485"/>
                  </a:lnTo>
                  <a:lnTo>
                    <a:pt x="273913" y="124485"/>
                  </a:lnTo>
                  <a:lnTo>
                    <a:pt x="312394" y="1384"/>
                  </a:lnTo>
                  <a:close/>
                </a:path>
                <a:path w="681354" h="125729">
                  <a:moveTo>
                    <a:pt x="397243" y="82321"/>
                  </a:moveTo>
                  <a:lnTo>
                    <a:pt x="386448" y="53301"/>
                  </a:lnTo>
                  <a:lnTo>
                    <a:pt x="386029" y="52870"/>
                  </a:lnTo>
                  <a:lnTo>
                    <a:pt x="381647" y="48412"/>
                  </a:lnTo>
                  <a:lnTo>
                    <a:pt x="381381" y="48310"/>
                  </a:lnTo>
                  <a:lnTo>
                    <a:pt x="381381" y="81026"/>
                  </a:lnTo>
                  <a:lnTo>
                    <a:pt x="381254" y="97155"/>
                  </a:lnTo>
                  <a:lnTo>
                    <a:pt x="379818" y="103466"/>
                  </a:lnTo>
                  <a:lnTo>
                    <a:pt x="373570" y="115214"/>
                  </a:lnTo>
                  <a:lnTo>
                    <a:pt x="368554" y="118160"/>
                  </a:lnTo>
                  <a:lnTo>
                    <a:pt x="352996" y="118160"/>
                  </a:lnTo>
                  <a:lnTo>
                    <a:pt x="336588" y="76923"/>
                  </a:lnTo>
                  <a:lnTo>
                    <a:pt x="336588" y="69621"/>
                  </a:lnTo>
                  <a:lnTo>
                    <a:pt x="337451" y="64414"/>
                  </a:lnTo>
                  <a:lnTo>
                    <a:pt x="342138" y="55968"/>
                  </a:lnTo>
                  <a:lnTo>
                    <a:pt x="348107" y="53301"/>
                  </a:lnTo>
                  <a:lnTo>
                    <a:pt x="357073" y="53301"/>
                  </a:lnTo>
                  <a:lnTo>
                    <a:pt x="381381" y="81026"/>
                  </a:lnTo>
                  <a:lnTo>
                    <a:pt x="381381" y="48310"/>
                  </a:lnTo>
                  <a:lnTo>
                    <a:pt x="373913" y="45224"/>
                  </a:lnTo>
                  <a:lnTo>
                    <a:pt x="360019" y="45224"/>
                  </a:lnTo>
                  <a:lnTo>
                    <a:pt x="355358" y="46164"/>
                  </a:lnTo>
                  <a:lnTo>
                    <a:pt x="348132" y="49047"/>
                  </a:lnTo>
                  <a:lnTo>
                    <a:pt x="345033" y="50673"/>
                  </a:lnTo>
                  <a:lnTo>
                    <a:pt x="341452" y="52870"/>
                  </a:lnTo>
                  <a:lnTo>
                    <a:pt x="342836" y="46558"/>
                  </a:lnTo>
                  <a:lnTo>
                    <a:pt x="345376" y="40195"/>
                  </a:lnTo>
                  <a:lnTo>
                    <a:pt x="352793" y="27343"/>
                  </a:lnTo>
                  <a:lnTo>
                    <a:pt x="356755" y="22047"/>
                  </a:lnTo>
                  <a:lnTo>
                    <a:pt x="360984" y="17881"/>
                  </a:lnTo>
                  <a:lnTo>
                    <a:pt x="365086" y="13779"/>
                  </a:lnTo>
                  <a:lnTo>
                    <a:pt x="369760" y="10579"/>
                  </a:lnTo>
                  <a:lnTo>
                    <a:pt x="380238" y="6007"/>
                  </a:lnTo>
                  <a:lnTo>
                    <a:pt x="386473" y="4191"/>
                  </a:lnTo>
                  <a:lnTo>
                    <a:pt x="393712" y="2870"/>
                  </a:lnTo>
                  <a:lnTo>
                    <a:pt x="393280" y="0"/>
                  </a:lnTo>
                  <a:lnTo>
                    <a:pt x="355676" y="10350"/>
                  </a:lnTo>
                  <a:lnTo>
                    <a:pt x="326250" y="42545"/>
                  </a:lnTo>
                  <a:lnTo>
                    <a:pt x="320179" y="71018"/>
                  </a:lnTo>
                  <a:lnTo>
                    <a:pt x="320967" y="82321"/>
                  </a:lnTo>
                  <a:lnTo>
                    <a:pt x="345960" y="119875"/>
                  </a:lnTo>
                  <a:lnTo>
                    <a:pt x="360540" y="123456"/>
                  </a:lnTo>
                  <a:lnTo>
                    <a:pt x="368325" y="122656"/>
                  </a:lnTo>
                  <a:lnTo>
                    <a:pt x="375335" y="120269"/>
                  </a:lnTo>
                  <a:lnTo>
                    <a:pt x="378637" y="118160"/>
                  </a:lnTo>
                  <a:lnTo>
                    <a:pt x="381584" y="116281"/>
                  </a:lnTo>
                  <a:lnTo>
                    <a:pt x="387070" y="110693"/>
                  </a:lnTo>
                  <a:lnTo>
                    <a:pt x="391541" y="104114"/>
                  </a:lnTo>
                  <a:lnTo>
                    <a:pt x="394728" y="97155"/>
                  </a:lnTo>
                  <a:lnTo>
                    <a:pt x="396633" y="89789"/>
                  </a:lnTo>
                  <a:lnTo>
                    <a:pt x="397243" y="82321"/>
                  </a:lnTo>
                  <a:close/>
                </a:path>
                <a:path w="681354" h="125729">
                  <a:moveTo>
                    <a:pt x="487299" y="97332"/>
                  </a:moveTo>
                  <a:lnTo>
                    <a:pt x="485038" y="96291"/>
                  </a:lnTo>
                  <a:lnTo>
                    <a:pt x="482193" y="101434"/>
                  </a:lnTo>
                  <a:lnTo>
                    <a:pt x="479653" y="104673"/>
                  </a:lnTo>
                  <a:lnTo>
                    <a:pt x="475145" y="107327"/>
                  </a:lnTo>
                  <a:lnTo>
                    <a:pt x="471233" y="108000"/>
                  </a:lnTo>
                  <a:lnTo>
                    <a:pt x="425805" y="108000"/>
                  </a:lnTo>
                  <a:lnTo>
                    <a:pt x="440791" y="92417"/>
                  </a:lnTo>
                  <a:lnTo>
                    <a:pt x="452894" y="79400"/>
                  </a:lnTo>
                  <a:lnTo>
                    <a:pt x="475818" y="47625"/>
                  </a:lnTo>
                  <a:lnTo>
                    <a:pt x="478269" y="33655"/>
                  </a:lnTo>
                  <a:lnTo>
                    <a:pt x="478269" y="24752"/>
                  </a:lnTo>
                  <a:lnTo>
                    <a:pt x="445452" y="1816"/>
                  </a:lnTo>
                  <a:lnTo>
                    <a:pt x="437527" y="1816"/>
                  </a:lnTo>
                  <a:lnTo>
                    <a:pt x="408470" y="37299"/>
                  </a:lnTo>
                  <a:lnTo>
                    <a:pt x="412203" y="38087"/>
                  </a:lnTo>
                  <a:lnTo>
                    <a:pt x="414693" y="31496"/>
                  </a:lnTo>
                  <a:lnTo>
                    <a:pt x="417296" y="26619"/>
                  </a:lnTo>
                  <a:lnTo>
                    <a:pt x="424942" y="17653"/>
                  </a:lnTo>
                  <a:lnTo>
                    <a:pt x="431355" y="14757"/>
                  </a:lnTo>
                  <a:lnTo>
                    <a:pt x="445706" y="14757"/>
                  </a:lnTo>
                  <a:lnTo>
                    <a:pt x="451243" y="17005"/>
                  </a:lnTo>
                  <a:lnTo>
                    <a:pt x="460489" y="25958"/>
                  </a:lnTo>
                  <a:lnTo>
                    <a:pt x="462813" y="32486"/>
                  </a:lnTo>
                  <a:lnTo>
                    <a:pt x="462813" y="41033"/>
                  </a:lnTo>
                  <a:lnTo>
                    <a:pt x="444487" y="79959"/>
                  </a:lnTo>
                  <a:lnTo>
                    <a:pt x="408292" y="119545"/>
                  </a:lnTo>
                  <a:lnTo>
                    <a:pt x="408292" y="121539"/>
                  </a:lnTo>
                  <a:lnTo>
                    <a:pt x="477659" y="121539"/>
                  </a:lnTo>
                  <a:lnTo>
                    <a:pt x="487299" y="97332"/>
                  </a:lnTo>
                  <a:close/>
                </a:path>
                <a:path w="681354" h="125729">
                  <a:moveTo>
                    <a:pt x="573760" y="51219"/>
                  </a:moveTo>
                  <a:lnTo>
                    <a:pt x="557606" y="10388"/>
                  </a:lnTo>
                  <a:lnTo>
                    <a:pt x="556539" y="9652"/>
                  </a:lnTo>
                  <a:lnTo>
                    <a:pt x="556539" y="51054"/>
                  </a:lnTo>
                  <a:lnTo>
                    <a:pt x="556437" y="53860"/>
                  </a:lnTo>
                  <a:lnTo>
                    <a:pt x="540258" y="71805"/>
                  </a:lnTo>
                  <a:lnTo>
                    <a:pt x="527723" y="71805"/>
                  </a:lnTo>
                  <a:lnTo>
                    <a:pt x="521804" y="68224"/>
                  </a:lnTo>
                  <a:lnTo>
                    <a:pt x="515239" y="53860"/>
                  </a:lnTo>
                  <a:lnTo>
                    <a:pt x="513600" y="46037"/>
                  </a:lnTo>
                  <a:lnTo>
                    <a:pt x="513600" y="27355"/>
                  </a:lnTo>
                  <a:lnTo>
                    <a:pt x="515353" y="19646"/>
                  </a:lnTo>
                  <a:lnTo>
                    <a:pt x="522363" y="9359"/>
                  </a:lnTo>
                  <a:lnTo>
                    <a:pt x="526973" y="6781"/>
                  </a:lnTo>
                  <a:lnTo>
                    <a:pt x="540473" y="6781"/>
                  </a:lnTo>
                  <a:lnTo>
                    <a:pt x="556437" y="44234"/>
                  </a:lnTo>
                  <a:lnTo>
                    <a:pt x="556539" y="51054"/>
                  </a:lnTo>
                  <a:lnTo>
                    <a:pt x="556539" y="9652"/>
                  </a:lnTo>
                  <a:lnTo>
                    <a:pt x="552411" y="6781"/>
                  </a:lnTo>
                  <a:lnTo>
                    <a:pt x="550760" y="5626"/>
                  </a:lnTo>
                  <a:lnTo>
                    <a:pt x="542848" y="2768"/>
                  </a:lnTo>
                  <a:lnTo>
                    <a:pt x="533831" y="1828"/>
                  </a:lnTo>
                  <a:lnTo>
                    <a:pt x="526173" y="2565"/>
                  </a:lnTo>
                  <a:lnTo>
                    <a:pt x="519226" y="4813"/>
                  </a:lnTo>
                  <a:lnTo>
                    <a:pt x="497192" y="44234"/>
                  </a:lnTo>
                  <a:lnTo>
                    <a:pt x="497738" y="51219"/>
                  </a:lnTo>
                  <a:lnTo>
                    <a:pt x="529272" y="79616"/>
                  </a:lnTo>
                  <a:lnTo>
                    <a:pt x="531774" y="79616"/>
                  </a:lnTo>
                  <a:lnTo>
                    <a:pt x="534517" y="79273"/>
                  </a:lnTo>
                  <a:lnTo>
                    <a:pt x="537540" y="78587"/>
                  </a:lnTo>
                  <a:lnTo>
                    <a:pt x="543331" y="77381"/>
                  </a:lnTo>
                  <a:lnTo>
                    <a:pt x="548373" y="75158"/>
                  </a:lnTo>
                  <a:lnTo>
                    <a:pt x="552869" y="71805"/>
                  </a:lnTo>
                  <a:lnTo>
                    <a:pt x="555701" y="69723"/>
                  </a:lnTo>
                  <a:lnTo>
                    <a:pt x="529704" y="111506"/>
                  </a:lnTo>
                  <a:lnTo>
                    <a:pt x="501700" y="122237"/>
                  </a:lnTo>
                  <a:lnTo>
                    <a:pt x="502577" y="125717"/>
                  </a:lnTo>
                  <a:lnTo>
                    <a:pt x="541909" y="112928"/>
                  </a:lnTo>
                  <a:lnTo>
                    <a:pt x="568820" y="77876"/>
                  </a:lnTo>
                  <a:lnTo>
                    <a:pt x="571296" y="69723"/>
                  </a:lnTo>
                  <a:lnTo>
                    <a:pt x="572503" y="64452"/>
                  </a:lnTo>
                  <a:lnTo>
                    <a:pt x="573455" y="57670"/>
                  </a:lnTo>
                  <a:lnTo>
                    <a:pt x="573760" y="51219"/>
                  </a:lnTo>
                  <a:close/>
                </a:path>
                <a:path w="681354" h="125729">
                  <a:moveTo>
                    <a:pt x="628497" y="1384"/>
                  </a:moveTo>
                  <a:lnTo>
                    <a:pt x="619772" y="1384"/>
                  </a:lnTo>
                  <a:lnTo>
                    <a:pt x="581177" y="124485"/>
                  </a:lnTo>
                  <a:lnTo>
                    <a:pt x="590016" y="124485"/>
                  </a:lnTo>
                  <a:lnTo>
                    <a:pt x="628497" y="1384"/>
                  </a:lnTo>
                  <a:close/>
                </a:path>
                <a:path w="681354" h="125729">
                  <a:moveTo>
                    <a:pt x="681075" y="75869"/>
                  </a:moveTo>
                  <a:lnTo>
                    <a:pt x="637146" y="75869"/>
                  </a:lnTo>
                  <a:lnTo>
                    <a:pt x="637146" y="86982"/>
                  </a:lnTo>
                  <a:lnTo>
                    <a:pt x="681075" y="86982"/>
                  </a:lnTo>
                  <a:lnTo>
                    <a:pt x="681075" y="758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8" name="object 198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905380" y="7884786"/>
              <a:ext cx="3769807" cy="136179"/>
            </a:xfrm>
            <a:prstGeom prst="rect">
              <a:avLst/>
            </a:prstGeom>
          </p:spPr>
        </p:pic>
        <p:pic>
          <p:nvPicPr>
            <p:cNvPr id="199" name="object 199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901049" y="8156855"/>
              <a:ext cx="2086110" cy="160605"/>
            </a:xfrm>
            <a:prstGeom prst="rect">
              <a:avLst/>
            </a:prstGeom>
          </p:spPr>
        </p:pic>
        <p:sp>
          <p:nvSpPr>
            <p:cNvPr id="200" name="object 200"/>
            <p:cNvSpPr/>
            <p:nvPr/>
          </p:nvSpPr>
          <p:spPr>
            <a:xfrm>
              <a:off x="5015840" y="8157210"/>
              <a:ext cx="681355" cy="125730"/>
            </a:xfrm>
            <a:custGeom>
              <a:avLst/>
              <a:gdLst/>
              <a:ahLst/>
              <a:cxnLst/>
              <a:rect l="l" t="t" r="r" b="b"/>
              <a:pathLst>
                <a:path w="681354" h="125729">
                  <a:moveTo>
                    <a:pt x="81953" y="80378"/>
                  </a:moveTo>
                  <a:lnTo>
                    <a:pt x="63817" y="80378"/>
                  </a:lnTo>
                  <a:lnTo>
                    <a:pt x="63817" y="20167"/>
                  </a:lnTo>
                  <a:lnTo>
                    <a:pt x="63817" y="2247"/>
                  </a:lnTo>
                  <a:lnTo>
                    <a:pt x="55562" y="2247"/>
                  </a:lnTo>
                  <a:lnTo>
                    <a:pt x="49834" y="10312"/>
                  </a:lnTo>
                  <a:lnTo>
                    <a:pt x="49834" y="20167"/>
                  </a:lnTo>
                  <a:lnTo>
                    <a:pt x="49834" y="80378"/>
                  </a:lnTo>
                  <a:lnTo>
                    <a:pt x="7239" y="80378"/>
                  </a:lnTo>
                  <a:lnTo>
                    <a:pt x="49834" y="20167"/>
                  </a:lnTo>
                  <a:lnTo>
                    <a:pt x="49834" y="10312"/>
                  </a:lnTo>
                  <a:lnTo>
                    <a:pt x="0" y="80378"/>
                  </a:lnTo>
                  <a:lnTo>
                    <a:pt x="0" y="91922"/>
                  </a:lnTo>
                  <a:lnTo>
                    <a:pt x="50012" y="91922"/>
                  </a:lnTo>
                  <a:lnTo>
                    <a:pt x="50012" y="121526"/>
                  </a:lnTo>
                  <a:lnTo>
                    <a:pt x="63817" y="121526"/>
                  </a:lnTo>
                  <a:lnTo>
                    <a:pt x="63817" y="91922"/>
                  </a:lnTo>
                  <a:lnTo>
                    <a:pt x="81953" y="91922"/>
                  </a:lnTo>
                  <a:lnTo>
                    <a:pt x="81953" y="80378"/>
                  </a:lnTo>
                  <a:close/>
                </a:path>
                <a:path w="681354" h="125729">
                  <a:moveTo>
                    <a:pt x="170853" y="80378"/>
                  </a:moveTo>
                  <a:lnTo>
                    <a:pt x="152717" y="80378"/>
                  </a:lnTo>
                  <a:lnTo>
                    <a:pt x="152717" y="20167"/>
                  </a:lnTo>
                  <a:lnTo>
                    <a:pt x="152717" y="2247"/>
                  </a:lnTo>
                  <a:lnTo>
                    <a:pt x="144462" y="2247"/>
                  </a:lnTo>
                  <a:lnTo>
                    <a:pt x="138734" y="10312"/>
                  </a:lnTo>
                  <a:lnTo>
                    <a:pt x="138734" y="20167"/>
                  </a:lnTo>
                  <a:lnTo>
                    <a:pt x="138734" y="80378"/>
                  </a:lnTo>
                  <a:lnTo>
                    <a:pt x="96139" y="80378"/>
                  </a:lnTo>
                  <a:lnTo>
                    <a:pt x="138734" y="20167"/>
                  </a:lnTo>
                  <a:lnTo>
                    <a:pt x="138734" y="10312"/>
                  </a:lnTo>
                  <a:lnTo>
                    <a:pt x="88900" y="80378"/>
                  </a:lnTo>
                  <a:lnTo>
                    <a:pt x="88900" y="91922"/>
                  </a:lnTo>
                  <a:lnTo>
                    <a:pt x="138912" y="91922"/>
                  </a:lnTo>
                  <a:lnTo>
                    <a:pt x="138912" y="121526"/>
                  </a:lnTo>
                  <a:lnTo>
                    <a:pt x="152717" y="121526"/>
                  </a:lnTo>
                  <a:lnTo>
                    <a:pt x="152717" y="91922"/>
                  </a:lnTo>
                  <a:lnTo>
                    <a:pt x="170853" y="91922"/>
                  </a:lnTo>
                  <a:lnTo>
                    <a:pt x="170853" y="80378"/>
                  </a:lnTo>
                  <a:close/>
                </a:path>
                <a:path w="681354" h="125729">
                  <a:moveTo>
                    <a:pt x="257657" y="51219"/>
                  </a:moveTo>
                  <a:lnTo>
                    <a:pt x="241503" y="10388"/>
                  </a:lnTo>
                  <a:lnTo>
                    <a:pt x="240449" y="9664"/>
                  </a:lnTo>
                  <a:lnTo>
                    <a:pt x="240449" y="51041"/>
                  </a:lnTo>
                  <a:lnTo>
                    <a:pt x="240347" y="53848"/>
                  </a:lnTo>
                  <a:lnTo>
                    <a:pt x="224167" y="71793"/>
                  </a:lnTo>
                  <a:lnTo>
                    <a:pt x="211632" y="71793"/>
                  </a:lnTo>
                  <a:lnTo>
                    <a:pt x="205714" y="68211"/>
                  </a:lnTo>
                  <a:lnTo>
                    <a:pt x="199148" y="53848"/>
                  </a:lnTo>
                  <a:lnTo>
                    <a:pt x="197510" y="46024"/>
                  </a:lnTo>
                  <a:lnTo>
                    <a:pt x="197510" y="27343"/>
                  </a:lnTo>
                  <a:lnTo>
                    <a:pt x="199263" y="19634"/>
                  </a:lnTo>
                  <a:lnTo>
                    <a:pt x="206273" y="9347"/>
                  </a:lnTo>
                  <a:lnTo>
                    <a:pt x="210883" y="6769"/>
                  </a:lnTo>
                  <a:lnTo>
                    <a:pt x="224383" y="6769"/>
                  </a:lnTo>
                  <a:lnTo>
                    <a:pt x="240347" y="44221"/>
                  </a:lnTo>
                  <a:lnTo>
                    <a:pt x="240449" y="51041"/>
                  </a:lnTo>
                  <a:lnTo>
                    <a:pt x="240449" y="9664"/>
                  </a:lnTo>
                  <a:lnTo>
                    <a:pt x="236321" y="6769"/>
                  </a:lnTo>
                  <a:lnTo>
                    <a:pt x="234670" y="5626"/>
                  </a:lnTo>
                  <a:lnTo>
                    <a:pt x="226745" y="2768"/>
                  </a:lnTo>
                  <a:lnTo>
                    <a:pt x="217741" y="1816"/>
                  </a:lnTo>
                  <a:lnTo>
                    <a:pt x="210070" y="2565"/>
                  </a:lnTo>
                  <a:lnTo>
                    <a:pt x="181749" y="35394"/>
                  </a:lnTo>
                  <a:lnTo>
                    <a:pt x="181102" y="44221"/>
                  </a:lnTo>
                  <a:lnTo>
                    <a:pt x="181635" y="51219"/>
                  </a:lnTo>
                  <a:lnTo>
                    <a:pt x="213182" y="79603"/>
                  </a:lnTo>
                  <a:lnTo>
                    <a:pt x="215684" y="79603"/>
                  </a:lnTo>
                  <a:lnTo>
                    <a:pt x="218427" y="79260"/>
                  </a:lnTo>
                  <a:lnTo>
                    <a:pt x="221449" y="78574"/>
                  </a:lnTo>
                  <a:lnTo>
                    <a:pt x="227241" y="77368"/>
                  </a:lnTo>
                  <a:lnTo>
                    <a:pt x="232283" y="75145"/>
                  </a:lnTo>
                  <a:lnTo>
                    <a:pt x="236766" y="71793"/>
                  </a:lnTo>
                  <a:lnTo>
                    <a:pt x="239610" y="69710"/>
                  </a:lnTo>
                  <a:lnTo>
                    <a:pt x="213614" y="111493"/>
                  </a:lnTo>
                  <a:lnTo>
                    <a:pt x="185610" y="122224"/>
                  </a:lnTo>
                  <a:lnTo>
                    <a:pt x="186486" y="125704"/>
                  </a:lnTo>
                  <a:lnTo>
                    <a:pt x="225806" y="112928"/>
                  </a:lnTo>
                  <a:lnTo>
                    <a:pt x="252730" y="77863"/>
                  </a:lnTo>
                  <a:lnTo>
                    <a:pt x="257365" y="57658"/>
                  </a:lnTo>
                  <a:lnTo>
                    <a:pt x="257657" y="51219"/>
                  </a:lnTo>
                  <a:close/>
                </a:path>
                <a:path w="681354" h="125729">
                  <a:moveTo>
                    <a:pt x="312394" y="1384"/>
                  </a:moveTo>
                  <a:lnTo>
                    <a:pt x="303669" y="1384"/>
                  </a:lnTo>
                  <a:lnTo>
                    <a:pt x="265074" y="124485"/>
                  </a:lnTo>
                  <a:lnTo>
                    <a:pt x="273913" y="124485"/>
                  </a:lnTo>
                  <a:lnTo>
                    <a:pt x="312394" y="1384"/>
                  </a:lnTo>
                  <a:close/>
                </a:path>
                <a:path w="681354" h="125729">
                  <a:moveTo>
                    <a:pt x="397243" y="82321"/>
                  </a:moveTo>
                  <a:lnTo>
                    <a:pt x="386448" y="53301"/>
                  </a:lnTo>
                  <a:lnTo>
                    <a:pt x="386029" y="52870"/>
                  </a:lnTo>
                  <a:lnTo>
                    <a:pt x="381647" y="48412"/>
                  </a:lnTo>
                  <a:lnTo>
                    <a:pt x="381381" y="48310"/>
                  </a:lnTo>
                  <a:lnTo>
                    <a:pt x="381381" y="81026"/>
                  </a:lnTo>
                  <a:lnTo>
                    <a:pt x="381254" y="97142"/>
                  </a:lnTo>
                  <a:lnTo>
                    <a:pt x="379818" y="103466"/>
                  </a:lnTo>
                  <a:lnTo>
                    <a:pt x="373570" y="115214"/>
                  </a:lnTo>
                  <a:lnTo>
                    <a:pt x="368554" y="118160"/>
                  </a:lnTo>
                  <a:lnTo>
                    <a:pt x="352996" y="118160"/>
                  </a:lnTo>
                  <a:lnTo>
                    <a:pt x="336588" y="76923"/>
                  </a:lnTo>
                  <a:lnTo>
                    <a:pt x="336588" y="69621"/>
                  </a:lnTo>
                  <a:lnTo>
                    <a:pt x="337451" y="64414"/>
                  </a:lnTo>
                  <a:lnTo>
                    <a:pt x="342138" y="55968"/>
                  </a:lnTo>
                  <a:lnTo>
                    <a:pt x="348107" y="53301"/>
                  </a:lnTo>
                  <a:lnTo>
                    <a:pt x="357073" y="53301"/>
                  </a:lnTo>
                  <a:lnTo>
                    <a:pt x="381381" y="81026"/>
                  </a:lnTo>
                  <a:lnTo>
                    <a:pt x="381381" y="48310"/>
                  </a:lnTo>
                  <a:lnTo>
                    <a:pt x="373913" y="45224"/>
                  </a:lnTo>
                  <a:lnTo>
                    <a:pt x="360019" y="45224"/>
                  </a:lnTo>
                  <a:lnTo>
                    <a:pt x="355358" y="46164"/>
                  </a:lnTo>
                  <a:lnTo>
                    <a:pt x="348132" y="49047"/>
                  </a:lnTo>
                  <a:lnTo>
                    <a:pt x="345033" y="50673"/>
                  </a:lnTo>
                  <a:lnTo>
                    <a:pt x="341452" y="52870"/>
                  </a:lnTo>
                  <a:lnTo>
                    <a:pt x="342836" y="46558"/>
                  </a:lnTo>
                  <a:lnTo>
                    <a:pt x="345376" y="40195"/>
                  </a:lnTo>
                  <a:lnTo>
                    <a:pt x="352793" y="27343"/>
                  </a:lnTo>
                  <a:lnTo>
                    <a:pt x="356755" y="22047"/>
                  </a:lnTo>
                  <a:lnTo>
                    <a:pt x="360984" y="17881"/>
                  </a:lnTo>
                  <a:lnTo>
                    <a:pt x="365086" y="13779"/>
                  </a:lnTo>
                  <a:lnTo>
                    <a:pt x="369760" y="10579"/>
                  </a:lnTo>
                  <a:lnTo>
                    <a:pt x="380238" y="6007"/>
                  </a:lnTo>
                  <a:lnTo>
                    <a:pt x="386473" y="4191"/>
                  </a:lnTo>
                  <a:lnTo>
                    <a:pt x="393712" y="2870"/>
                  </a:lnTo>
                  <a:lnTo>
                    <a:pt x="393280" y="0"/>
                  </a:lnTo>
                  <a:lnTo>
                    <a:pt x="355676" y="10350"/>
                  </a:lnTo>
                  <a:lnTo>
                    <a:pt x="326250" y="42532"/>
                  </a:lnTo>
                  <a:lnTo>
                    <a:pt x="320179" y="71018"/>
                  </a:lnTo>
                  <a:lnTo>
                    <a:pt x="320967" y="82321"/>
                  </a:lnTo>
                  <a:lnTo>
                    <a:pt x="345960" y="119875"/>
                  </a:lnTo>
                  <a:lnTo>
                    <a:pt x="360540" y="123456"/>
                  </a:lnTo>
                  <a:lnTo>
                    <a:pt x="368325" y="122656"/>
                  </a:lnTo>
                  <a:lnTo>
                    <a:pt x="396633" y="89789"/>
                  </a:lnTo>
                  <a:lnTo>
                    <a:pt x="397243" y="82321"/>
                  </a:lnTo>
                  <a:close/>
                </a:path>
                <a:path w="681354" h="125729">
                  <a:moveTo>
                    <a:pt x="487299" y="97332"/>
                  </a:moveTo>
                  <a:lnTo>
                    <a:pt x="485038" y="96291"/>
                  </a:lnTo>
                  <a:lnTo>
                    <a:pt x="482193" y="101434"/>
                  </a:lnTo>
                  <a:lnTo>
                    <a:pt x="479653" y="104673"/>
                  </a:lnTo>
                  <a:lnTo>
                    <a:pt x="475145" y="107327"/>
                  </a:lnTo>
                  <a:lnTo>
                    <a:pt x="471233" y="108000"/>
                  </a:lnTo>
                  <a:lnTo>
                    <a:pt x="425805" y="108000"/>
                  </a:lnTo>
                  <a:lnTo>
                    <a:pt x="440791" y="92405"/>
                  </a:lnTo>
                  <a:lnTo>
                    <a:pt x="452894" y="79387"/>
                  </a:lnTo>
                  <a:lnTo>
                    <a:pt x="475818" y="47625"/>
                  </a:lnTo>
                  <a:lnTo>
                    <a:pt x="478269" y="33655"/>
                  </a:lnTo>
                  <a:lnTo>
                    <a:pt x="478269" y="24752"/>
                  </a:lnTo>
                  <a:lnTo>
                    <a:pt x="445452" y="1816"/>
                  </a:lnTo>
                  <a:lnTo>
                    <a:pt x="437527" y="1816"/>
                  </a:lnTo>
                  <a:lnTo>
                    <a:pt x="408470" y="37299"/>
                  </a:lnTo>
                  <a:lnTo>
                    <a:pt x="412203" y="38087"/>
                  </a:lnTo>
                  <a:lnTo>
                    <a:pt x="414693" y="31496"/>
                  </a:lnTo>
                  <a:lnTo>
                    <a:pt x="417296" y="26619"/>
                  </a:lnTo>
                  <a:lnTo>
                    <a:pt x="424942" y="17653"/>
                  </a:lnTo>
                  <a:lnTo>
                    <a:pt x="431355" y="14757"/>
                  </a:lnTo>
                  <a:lnTo>
                    <a:pt x="445706" y="14757"/>
                  </a:lnTo>
                  <a:lnTo>
                    <a:pt x="451243" y="17005"/>
                  </a:lnTo>
                  <a:lnTo>
                    <a:pt x="460489" y="25958"/>
                  </a:lnTo>
                  <a:lnTo>
                    <a:pt x="462813" y="32486"/>
                  </a:lnTo>
                  <a:lnTo>
                    <a:pt x="462813" y="41033"/>
                  </a:lnTo>
                  <a:lnTo>
                    <a:pt x="444487" y="79946"/>
                  </a:lnTo>
                  <a:lnTo>
                    <a:pt x="408292" y="119545"/>
                  </a:lnTo>
                  <a:lnTo>
                    <a:pt x="408292" y="121539"/>
                  </a:lnTo>
                  <a:lnTo>
                    <a:pt x="477659" y="121539"/>
                  </a:lnTo>
                  <a:lnTo>
                    <a:pt x="487299" y="97332"/>
                  </a:lnTo>
                  <a:close/>
                </a:path>
                <a:path w="681354" h="125729">
                  <a:moveTo>
                    <a:pt x="573760" y="51219"/>
                  </a:moveTo>
                  <a:lnTo>
                    <a:pt x="557606" y="10388"/>
                  </a:lnTo>
                  <a:lnTo>
                    <a:pt x="556539" y="9652"/>
                  </a:lnTo>
                  <a:lnTo>
                    <a:pt x="556539" y="51041"/>
                  </a:lnTo>
                  <a:lnTo>
                    <a:pt x="556437" y="53848"/>
                  </a:lnTo>
                  <a:lnTo>
                    <a:pt x="540258" y="71793"/>
                  </a:lnTo>
                  <a:lnTo>
                    <a:pt x="527723" y="71793"/>
                  </a:lnTo>
                  <a:lnTo>
                    <a:pt x="521804" y="68211"/>
                  </a:lnTo>
                  <a:lnTo>
                    <a:pt x="515239" y="53848"/>
                  </a:lnTo>
                  <a:lnTo>
                    <a:pt x="513600" y="46024"/>
                  </a:lnTo>
                  <a:lnTo>
                    <a:pt x="513600" y="27343"/>
                  </a:lnTo>
                  <a:lnTo>
                    <a:pt x="515353" y="19634"/>
                  </a:lnTo>
                  <a:lnTo>
                    <a:pt x="522363" y="9347"/>
                  </a:lnTo>
                  <a:lnTo>
                    <a:pt x="526973" y="6769"/>
                  </a:lnTo>
                  <a:lnTo>
                    <a:pt x="540473" y="6769"/>
                  </a:lnTo>
                  <a:lnTo>
                    <a:pt x="556437" y="44221"/>
                  </a:lnTo>
                  <a:lnTo>
                    <a:pt x="556539" y="51041"/>
                  </a:lnTo>
                  <a:lnTo>
                    <a:pt x="556539" y="9652"/>
                  </a:lnTo>
                  <a:lnTo>
                    <a:pt x="552411" y="6769"/>
                  </a:lnTo>
                  <a:lnTo>
                    <a:pt x="550760" y="5626"/>
                  </a:lnTo>
                  <a:lnTo>
                    <a:pt x="542848" y="2768"/>
                  </a:lnTo>
                  <a:lnTo>
                    <a:pt x="533831" y="1816"/>
                  </a:lnTo>
                  <a:lnTo>
                    <a:pt x="526173" y="2565"/>
                  </a:lnTo>
                  <a:lnTo>
                    <a:pt x="497840" y="35394"/>
                  </a:lnTo>
                  <a:lnTo>
                    <a:pt x="497192" y="44221"/>
                  </a:lnTo>
                  <a:lnTo>
                    <a:pt x="497738" y="51219"/>
                  </a:lnTo>
                  <a:lnTo>
                    <a:pt x="529272" y="79603"/>
                  </a:lnTo>
                  <a:lnTo>
                    <a:pt x="531774" y="79603"/>
                  </a:lnTo>
                  <a:lnTo>
                    <a:pt x="534517" y="79260"/>
                  </a:lnTo>
                  <a:lnTo>
                    <a:pt x="537540" y="78574"/>
                  </a:lnTo>
                  <a:lnTo>
                    <a:pt x="543331" y="77368"/>
                  </a:lnTo>
                  <a:lnTo>
                    <a:pt x="548373" y="75145"/>
                  </a:lnTo>
                  <a:lnTo>
                    <a:pt x="552869" y="71793"/>
                  </a:lnTo>
                  <a:lnTo>
                    <a:pt x="555701" y="69710"/>
                  </a:lnTo>
                  <a:lnTo>
                    <a:pt x="529704" y="111493"/>
                  </a:lnTo>
                  <a:lnTo>
                    <a:pt x="501700" y="122224"/>
                  </a:lnTo>
                  <a:lnTo>
                    <a:pt x="502577" y="125704"/>
                  </a:lnTo>
                  <a:lnTo>
                    <a:pt x="541909" y="112928"/>
                  </a:lnTo>
                  <a:lnTo>
                    <a:pt x="568820" y="77863"/>
                  </a:lnTo>
                  <a:lnTo>
                    <a:pt x="571296" y="69710"/>
                  </a:lnTo>
                  <a:lnTo>
                    <a:pt x="572503" y="64439"/>
                  </a:lnTo>
                  <a:lnTo>
                    <a:pt x="573455" y="57658"/>
                  </a:lnTo>
                  <a:lnTo>
                    <a:pt x="573760" y="51219"/>
                  </a:lnTo>
                  <a:close/>
                </a:path>
                <a:path w="681354" h="125729">
                  <a:moveTo>
                    <a:pt x="628497" y="1384"/>
                  </a:moveTo>
                  <a:lnTo>
                    <a:pt x="619772" y="1384"/>
                  </a:lnTo>
                  <a:lnTo>
                    <a:pt x="581177" y="124485"/>
                  </a:lnTo>
                  <a:lnTo>
                    <a:pt x="590016" y="124485"/>
                  </a:lnTo>
                  <a:lnTo>
                    <a:pt x="628497" y="1384"/>
                  </a:lnTo>
                  <a:close/>
                </a:path>
                <a:path w="681354" h="125729">
                  <a:moveTo>
                    <a:pt x="681075" y="75869"/>
                  </a:moveTo>
                  <a:lnTo>
                    <a:pt x="637146" y="75869"/>
                  </a:lnTo>
                  <a:lnTo>
                    <a:pt x="637146" y="86982"/>
                  </a:lnTo>
                  <a:lnTo>
                    <a:pt x="681075" y="86982"/>
                  </a:lnTo>
                  <a:lnTo>
                    <a:pt x="681075" y="758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1" name="object 201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905380" y="8464271"/>
              <a:ext cx="3831719" cy="135577"/>
            </a:xfrm>
            <a:prstGeom prst="rect">
              <a:avLst/>
            </a:prstGeom>
          </p:spPr>
        </p:pic>
        <p:pic>
          <p:nvPicPr>
            <p:cNvPr id="202" name="object 202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902173" y="8736669"/>
              <a:ext cx="1507398" cy="124157"/>
            </a:xfrm>
            <a:prstGeom prst="rect">
              <a:avLst/>
            </a:prstGeom>
          </p:spPr>
        </p:pic>
        <p:sp>
          <p:nvSpPr>
            <p:cNvPr id="203" name="object 203"/>
            <p:cNvSpPr/>
            <p:nvPr/>
          </p:nvSpPr>
          <p:spPr>
            <a:xfrm>
              <a:off x="5015840" y="8735720"/>
              <a:ext cx="681355" cy="126364"/>
            </a:xfrm>
            <a:custGeom>
              <a:avLst/>
              <a:gdLst/>
              <a:ahLst/>
              <a:cxnLst/>
              <a:rect l="l" t="t" r="r" b="b"/>
              <a:pathLst>
                <a:path w="681354" h="126365">
                  <a:moveTo>
                    <a:pt x="81953" y="81000"/>
                  </a:moveTo>
                  <a:lnTo>
                    <a:pt x="63817" y="81000"/>
                  </a:lnTo>
                  <a:lnTo>
                    <a:pt x="63817" y="20789"/>
                  </a:lnTo>
                  <a:lnTo>
                    <a:pt x="63817" y="2870"/>
                  </a:lnTo>
                  <a:lnTo>
                    <a:pt x="55562" y="2870"/>
                  </a:lnTo>
                  <a:lnTo>
                    <a:pt x="49834" y="10934"/>
                  </a:lnTo>
                  <a:lnTo>
                    <a:pt x="49834" y="20789"/>
                  </a:lnTo>
                  <a:lnTo>
                    <a:pt x="49834" y="81000"/>
                  </a:lnTo>
                  <a:lnTo>
                    <a:pt x="7239" y="81000"/>
                  </a:lnTo>
                  <a:lnTo>
                    <a:pt x="49834" y="20789"/>
                  </a:lnTo>
                  <a:lnTo>
                    <a:pt x="49834" y="10934"/>
                  </a:lnTo>
                  <a:lnTo>
                    <a:pt x="0" y="81000"/>
                  </a:lnTo>
                  <a:lnTo>
                    <a:pt x="0" y="92544"/>
                  </a:lnTo>
                  <a:lnTo>
                    <a:pt x="50012" y="92544"/>
                  </a:lnTo>
                  <a:lnTo>
                    <a:pt x="50012" y="122148"/>
                  </a:lnTo>
                  <a:lnTo>
                    <a:pt x="63817" y="122148"/>
                  </a:lnTo>
                  <a:lnTo>
                    <a:pt x="63817" y="92544"/>
                  </a:lnTo>
                  <a:lnTo>
                    <a:pt x="81953" y="92544"/>
                  </a:lnTo>
                  <a:lnTo>
                    <a:pt x="81953" y="81000"/>
                  </a:lnTo>
                  <a:close/>
                </a:path>
                <a:path w="681354" h="126365">
                  <a:moveTo>
                    <a:pt x="166687" y="4521"/>
                  </a:moveTo>
                  <a:lnTo>
                    <a:pt x="100876" y="4521"/>
                  </a:lnTo>
                  <a:lnTo>
                    <a:pt x="90373" y="30657"/>
                  </a:lnTo>
                  <a:lnTo>
                    <a:pt x="93408" y="32042"/>
                  </a:lnTo>
                  <a:lnTo>
                    <a:pt x="97167" y="26136"/>
                  </a:lnTo>
                  <a:lnTo>
                    <a:pt x="100279" y="22250"/>
                  </a:lnTo>
                  <a:lnTo>
                    <a:pt x="105206" y="18554"/>
                  </a:lnTo>
                  <a:lnTo>
                    <a:pt x="109245" y="17627"/>
                  </a:lnTo>
                  <a:lnTo>
                    <a:pt x="152692" y="17627"/>
                  </a:lnTo>
                  <a:lnTo>
                    <a:pt x="117614" y="123812"/>
                  </a:lnTo>
                  <a:lnTo>
                    <a:pt x="129006" y="123812"/>
                  </a:lnTo>
                  <a:lnTo>
                    <a:pt x="166687" y="7391"/>
                  </a:lnTo>
                  <a:lnTo>
                    <a:pt x="166687" y="4521"/>
                  </a:lnTo>
                  <a:close/>
                </a:path>
                <a:path w="681354" h="126365">
                  <a:moveTo>
                    <a:pt x="257657" y="51841"/>
                  </a:moveTo>
                  <a:lnTo>
                    <a:pt x="241503" y="10998"/>
                  </a:lnTo>
                  <a:lnTo>
                    <a:pt x="240449" y="10274"/>
                  </a:lnTo>
                  <a:lnTo>
                    <a:pt x="240449" y="51663"/>
                  </a:lnTo>
                  <a:lnTo>
                    <a:pt x="240347" y="54470"/>
                  </a:lnTo>
                  <a:lnTo>
                    <a:pt x="224167" y="72415"/>
                  </a:lnTo>
                  <a:lnTo>
                    <a:pt x="211632" y="72415"/>
                  </a:lnTo>
                  <a:lnTo>
                    <a:pt x="205714" y="68834"/>
                  </a:lnTo>
                  <a:lnTo>
                    <a:pt x="199148" y="54470"/>
                  </a:lnTo>
                  <a:lnTo>
                    <a:pt x="197510" y="46647"/>
                  </a:lnTo>
                  <a:lnTo>
                    <a:pt x="197510" y="27965"/>
                  </a:lnTo>
                  <a:lnTo>
                    <a:pt x="199263" y="20256"/>
                  </a:lnTo>
                  <a:lnTo>
                    <a:pt x="206273" y="9969"/>
                  </a:lnTo>
                  <a:lnTo>
                    <a:pt x="210883" y="7391"/>
                  </a:lnTo>
                  <a:lnTo>
                    <a:pt x="224383" y="7391"/>
                  </a:lnTo>
                  <a:lnTo>
                    <a:pt x="240347" y="44843"/>
                  </a:lnTo>
                  <a:lnTo>
                    <a:pt x="240449" y="51663"/>
                  </a:lnTo>
                  <a:lnTo>
                    <a:pt x="240449" y="10274"/>
                  </a:lnTo>
                  <a:lnTo>
                    <a:pt x="236321" y="7391"/>
                  </a:lnTo>
                  <a:lnTo>
                    <a:pt x="234670" y="6235"/>
                  </a:lnTo>
                  <a:lnTo>
                    <a:pt x="226745" y="3390"/>
                  </a:lnTo>
                  <a:lnTo>
                    <a:pt x="217741" y="2438"/>
                  </a:lnTo>
                  <a:lnTo>
                    <a:pt x="210070" y="3187"/>
                  </a:lnTo>
                  <a:lnTo>
                    <a:pt x="203123" y="5422"/>
                  </a:lnTo>
                  <a:lnTo>
                    <a:pt x="181102" y="44843"/>
                  </a:lnTo>
                  <a:lnTo>
                    <a:pt x="181635" y="51841"/>
                  </a:lnTo>
                  <a:lnTo>
                    <a:pt x="213182" y="80225"/>
                  </a:lnTo>
                  <a:lnTo>
                    <a:pt x="215684" y="80225"/>
                  </a:lnTo>
                  <a:lnTo>
                    <a:pt x="218427" y="79883"/>
                  </a:lnTo>
                  <a:lnTo>
                    <a:pt x="221449" y="79197"/>
                  </a:lnTo>
                  <a:lnTo>
                    <a:pt x="227241" y="77990"/>
                  </a:lnTo>
                  <a:lnTo>
                    <a:pt x="232283" y="75768"/>
                  </a:lnTo>
                  <a:lnTo>
                    <a:pt x="236766" y="72415"/>
                  </a:lnTo>
                  <a:lnTo>
                    <a:pt x="239610" y="70332"/>
                  </a:lnTo>
                  <a:lnTo>
                    <a:pt x="213614" y="112115"/>
                  </a:lnTo>
                  <a:lnTo>
                    <a:pt x="185610" y="122847"/>
                  </a:lnTo>
                  <a:lnTo>
                    <a:pt x="186486" y="126326"/>
                  </a:lnTo>
                  <a:lnTo>
                    <a:pt x="225806" y="113538"/>
                  </a:lnTo>
                  <a:lnTo>
                    <a:pt x="252730" y="78486"/>
                  </a:lnTo>
                  <a:lnTo>
                    <a:pt x="257365" y="58280"/>
                  </a:lnTo>
                  <a:lnTo>
                    <a:pt x="257657" y="51841"/>
                  </a:lnTo>
                  <a:close/>
                </a:path>
                <a:path w="681354" h="126365">
                  <a:moveTo>
                    <a:pt x="312394" y="2006"/>
                  </a:moveTo>
                  <a:lnTo>
                    <a:pt x="303669" y="2006"/>
                  </a:lnTo>
                  <a:lnTo>
                    <a:pt x="265074" y="125107"/>
                  </a:lnTo>
                  <a:lnTo>
                    <a:pt x="273913" y="125107"/>
                  </a:lnTo>
                  <a:lnTo>
                    <a:pt x="312394" y="2006"/>
                  </a:lnTo>
                  <a:close/>
                </a:path>
                <a:path w="681354" h="126365">
                  <a:moveTo>
                    <a:pt x="397243" y="82931"/>
                  </a:moveTo>
                  <a:lnTo>
                    <a:pt x="386448" y="53911"/>
                  </a:lnTo>
                  <a:lnTo>
                    <a:pt x="386029" y="53479"/>
                  </a:lnTo>
                  <a:lnTo>
                    <a:pt x="381647" y="49022"/>
                  </a:lnTo>
                  <a:lnTo>
                    <a:pt x="381381" y="48920"/>
                  </a:lnTo>
                  <a:lnTo>
                    <a:pt x="381381" y="81635"/>
                  </a:lnTo>
                  <a:lnTo>
                    <a:pt x="381254" y="97764"/>
                  </a:lnTo>
                  <a:lnTo>
                    <a:pt x="379818" y="104076"/>
                  </a:lnTo>
                  <a:lnTo>
                    <a:pt x="373570" y="115824"/>
                  </a:lnTo>
                  <a:lnTo>
                    <a:pt x="368554" y="118770"/>
                  </a:lnTo>
                  <a:lnTo>
                    <a:pt x="352996" y="118770"/>
                  </a:lnTo>
                  <a:lnTo>
                    <a:pt x="336588" y="77533"/>
                  </a:lnTo>
                  <a:lnTo>
                    <a:pt x="336588" y="70231"/>
                  </a:lnTo>
                  <a:lnTo>
                    <a:pt x="337451" y="65024"/>
                  </a:lnTo>
                  <a:lnTo>
                    <a:pt x="342138" y="56578"/>
                  </a:lnTo>
                  <a:lnTo>
                    <a:pt x="348107" y="53911"/>
                  </a:lnTo>
                  <a:lnTo>
                    <a:pt x="357073" y="53911"/>
                  </a:lnTo>
                  <a:lnTo>
                    <a:pt x="381381" y="81635"/>
                  </a:lnTo>
                  <a:lnTo>
                    <a:pt x="381381" y="48920"/>
                  </a:lnTo>
                  <a:lnTo>
                    <a:pt x="373913" y="45834"/>
                  </a:lnTo>
                  <a:lnTo>
                    <a:pt x="360019" y="45834"/>
                  </a:lnTo>
                  <a:lnTo>
                    <a:pt x="355358" y="46774"/>
                  </a:lnTo>
                  <a:lnTo>
                    <a:pt x="348132" y="49657"/>
                  </a:lnTo>
                  <a:lnTo>
                    <a:pt x="345033" y="51282"/>
                  </a:lnTo>
                  <a:lnTo>
                    <a:pt x="341452" y="53479"/>
                  </a:lnTo>
                  <a:lnTo>
                    <a:pt x="342836" y="47167"/>
                  </a:lnTo>
                  <a:lnTo>
                    <a:pt x="345376" y="40805"/>
                  </a:lnTo>
                  <a:lnTo>
                    <a:pt x="352793" y="27952"/>
                  </a:lnTo>
                  <a:lnTo>
                    <a:pt x="356755" y="22656"/>
                  </a:lnTo>
                  <a:lnTo>
                    <a:pt x="360984" y="18491"/>
                  </a:lnTo>
                  <a:lnTo>
                    <a:pt x="365086" y="14389"/>
                  </a:lnTo>
                  <a:lnTo>
                    <a:pt x="369760" y="11188"/>
                  </a:lnTo>
                  <a:lnTo>
                    <a:pt x="380238" y="6616"/>
                  </a:lnTo>
                  <a:lnTo>
                    <a:pt x="386473" y="4800"/>
                  </a:lnTo>
                  <a:lnTo>
                    <a:pt x="393712" y="3479"/>
                  </a:lnTo>
                  <a:lnTo>
                    <a:pt x="393280" y="609"/>
                  </a:lnTo>
                  <a:lnTo>
                    <a:pt x="355676" y="10960"/>
                  </a:lnTo>
                  <a:lnTo>
                    <a:pt x="326250" y="43154"/>
                  </a:lnTo>
                  <a:lnTo>
                    <a:pt x="320179" y="71628"/>
                  </a:lnTo>
                  <a:lnTo>
                    <a:pt x="320967" y="82931"/>
                  </a:lnTo>
                  <a:lnTo>
                    <a:pt x="345960" y="120484"/>
                  </a:lnTo>
                  <a:lnTo>
                    <a:pt x="360540" y="124066"/>
                  </a:lnTo>
                  <a:lnTo>
                    <a:pt x="368325" y="123266"/>
                  </a:lnTo>
                  <a:lnTo>
                    <a:pt x="375335" y="120878"/>
                  </a:lnTo>
                  <a:lnTo>
                    <a:pt x="378637" y="118770"/>
                  </a:lnTo>
                  <a:lnTo>
                    <a:pt x="381584" y="116890"/>
                  </a:lnTo>
                  <a:lnTo>
                    <a:pt x="387070" y="111302"/>
                  </a:lnTo>
                  <a:lnTo>
                    <a:pt x="391541" y="104724"/>
                  </a:lnTo>
                  <a:lnTo>
                    <a:pt x="394728" y="97764"/>
                  </a:lnTo>
                  <a:lnTo>
                    <a:pt x="396633" y="90398"/>
                  </a:lnTo>
                  <a:lnTo>
                    <a:pt x="397243" y="82931"/>
                  </a:lnTo>
                  <a:close/>
                </a:path>
                <a:path w="681354" h="126365">
                  <a:moveTo>
                    <a:pt x="480707" y="1219"/>
                  </a:moveTo>
                  <a:lnTo>
                    <a:pt x="479310" y="0"/>
                  </a:lnTo>
                  <a:lnTo>
                    <a:pt x="476377" y="2933"/>
                  </a:lnTo>
                  <a:lnTo>
                    <a:pt x="474357" y="4191"/>
                  </a:lnTo>
                  <a:lnTo>
                    <a:pt x="472935" y="4521"/>
                  </a:lnTo>
                  <a:lnTo>
                    <a:pt x="433844" y="4521"/>
                  </a:lnTo>
                  <a:lnTo>
                    <a:pt x="414909" y="46012"/>
                  </a:lnTo>
                  <a:lnTo>
                    <a:pt x="414299" y="48094"/>
                  </a:lnTo>
                  <a:lnTo>
                    <a:pt x="415163" y="48933"/>
                  </a:lnTo>
                  <a:lnTo>
                    <a:pt x="425513" y="49149"/>
                  </a:lnTo>
                  <a:lnTo>
                    <a:pt x="433781" y="50965"/>
                  </a:lnTo>
                  <a:lnTo>
                    <a:pt x="465137" y="76530"/>
                  </a:lnTo>
                  <a:lnTo>
                    <a:pt x="466636" y="86995"/>
                  </a:lnTo>
                  <a:lnTo>
                    <a:pt x="466636" y="95567"/>
                  </a:lnTo>
                  <a:lnTo>
                    <a:pt x="464146" y="102781"/>
                  </a:lnTo>
                  <a:lnTo>
                    <a:pt x="454177" y="114528"/>
                  </a:lnTo>
                  <a:lnTo>
                    <a:pt x="448360" y="117462"/>
                  </a:lnTo>
                  <a:lnTo>
                    <a:pt x="438785" y="117462"/>
                  </a:lnTo>
                  <a:lnTo>
                    <a:pt x="434657" y="115608"/>
                  </a:lnTo>
                  <a:lnTo>
                    <a:pt x="429298" y="111861"/>
                  </a:lnTo>
                  <a:lnTo>
                    <a:pt x="423938" y="108140"/>
                  </a:lnTo>
                  <a:lnTo>
                    <a:pt x="408647" y="111048"/>
                  </a:lnTo>
                  <a:lnTo>
                    <a:pt x="408647" y="117411"/>
                  </a:lnTo>
                  <a:lnTo>
                    <a:pt x="411556" y="120611"/>
                  </a:lnTo>
                  <a:lnTo>
                    <a:pt x="420814" y="123520"/>
                  </a:lnTo>
                  <a:lnTo>
                    <a:pt x="425386" y="124066"/>
                  </a:lnTo>
                  <a:lnTo>
                    <a:pt x="431076" y="124066"/>
                  </a:lnTo>
                  <a:lnTo>
                    <a:pt x="471703" y="104394"/>
                  </a:lnTo>
                  <a:lnTo>
                    <a:pt x="479399" y="79184"/>
                  </a:lnTo>
                  <a:lnTo>
                    <a:pt x="479399" y="73456"/>
                  </a:lnTo>
                  <a:lnTo>
                    <a:pt x="455790" y="40716"/>
                  </a:lnTo>
                  <a:lnTo>
                    <a:pt x="427685" y="33693"/>
                  </a:lnTo>
                  <a:lnTo>
                    <a:pt x="435076" y="18491"/>
                  </a:lnTo>
                  <a:lnTo>
                    <a:pt x="468718" y="18491"/>
                  </a:lnTo>
                  <a:lnTo>
                    <a:pt x="473151" y="18135"/>
                  </a:lnTo>
                  <a:lnTo>
                    <a:pt x="473786" y="17805"/>
                  </a:lnTo>
                  <a:lnTo>
                    <a:pt x="480707" y="1219"/>
                  </a:lnTo>
                  <a:close/>
                </a:path>
                <a:path w="681354" h="126365">
                  <a:moveTo>
                    <a:pt x="573760" y="51841"/>
                  </a:moveTo>
                  <a:lnTo>
                    <a:pt x="557606" y="10998"/>
                  </a:lnTo>
                  <a:lnTo>
                    <a:pt x="556539" y="10261"/>
                  </a:lnTo>
                  <a:lnTo>
                    <a:pt x="556539" y="51663"/>
                  </a:lnTo>
                  <a:lnTo>
                    <a:pt x="556437" y="54470"/>
                  </a:lnTo>
                  <a:lnTo>
                    <a:pt x="540258" y="72415"/>
                  </a:lnTo>
                  <a:lnTo>
                    <a:pt x="527723" y="72415"/>
                  </a:lnTo>
                  <a:lnTo>
                    <a:pt x="521804" y="68834"/>
                  </a:lnTo>
                  <a:lnTo>
                    <a:pt x="515239" y="54470"/>
                  </a:lnTo>
                  <a:lnTo>
                    <a:pt x="513600" y="46647"/>
                  </a:lnTo>
                  <a:lnTo>
                    <a:pt x="513600" y="27965"/>
                  </a:lnTo>
                  <a:lnTo>
                    <a:pt x="515353" y="20256"/>
                  </a:lnTo>
                  <a:lnTo>
                    <a:pt x="522363" y="9969"/>
                  </a:lnTo>
                  <a:lnTo>
                    <a:pt x="526973" y="7391"/>
                  </a:lnTo>
                  <a:lnTo>
                    <a:pt x="540473" y="7391"/>
                  </a:lnTo>
                  <a:lnTo>
                    <a:pt x="556437" y="44843"/>
                  </a:lnTo>
                  <a:lnTo>
                    <a:pt x="556539" y="51663"/>
                  </a:lnTo>
                  <a:lnTo>
                    <a:pt x="556539" y="10261"/>
                  </a:lnTo>
                  <a:lnTo>
                    <a:pt x="552411" y="7391"/>
                  </a:lnTo>
                  <a:lnTo>
                    <a:pt x="550760" y="6235"/>
                  </a:lnTo>
                  <a:lnTo>
                    <a:pt x="542848" y="3390"/>
                  </a:lnTo>
                  <a:lnTo>
                    <a:pt x="533831" y="2438"/>
                  </a:lnTo>
                  <a:lnTo>
                    <a:pt x="526173" y="3187"/>
                  </a:lnTo>
                  <a:lnTo>
                    <a:pt x="519226" y="5422"/>
                  </a:lnTo>
                  <a:lnTo>
                    <a:pt x="497192" y="44843"/>
                  </a:lnTo>
                  <a:lnTo>
                    <a:pt x="497738" y="51841"/>
                  </a:lnTo>
                  <a:lnTo>
                    <a:pt x="529272" y="80225"/>
                  </a:lnTo>
                  <a:lnTo>
                    <a:pt x="531774" y="80225"/>
                  </a:lnTo>
                  <a:lnTo>
                    <a:pt x="534517" y="79883"/>
                  </a:lnTo>
                  <a:lnTo>
                    <a:pt x="537540" y="79197"/>
                  </a:lnTo>
                  <a:lnTo>
                    <a:pt x="543331" y="77990"/>
                  </a:lnTo>
                  <a:lnTo>
                    <a:pt x="548373" y="75768"/>
                  </a:lnTo>
                  <a:lnTo>
                    <a:pt x="552869" y="72415"/>
                  </a:lnTo>
                  <a:lnTo>
                    <a:pt x="555701" y="70332"/>
                  </a:lnTo>
                  <a:lnTo>
                    <a:pt x="529704" y="112115"/>
                  </a:lnTo>
                  <a:lnTo>
                    <a:pt x="501700" y="122847"/>
                  </a:lnTo>
                  <a:lnTo>
                    <a:pt x="502577" y="126326"/>
                  </a:lnTo>
                  <a:lnTo>
                    <a:pt x="541909" y="113538"/>
                  </a:lnTo>
                  <a:lnTo>
                    <a:pt x="568820" y="78486"/>
                  </a:lnTo>
                  <a:lnTo>
                    <a:pt x="571296" y="70332"/>
                  </a:lnTo>
                  <a:lnTo>
                    <a:pt x="572503" y="65062"/>
                  </a:lnTo>
                  <a:lnTo>
                    <a:pt x="573455" y="58280"/>
                  </a:lnTo>
                  <a:lnTo>
                    <a:pt x="573760" y="51841"/>
                  </a:lnTo>
                  <a:close/>
                </a:path>
                <a:path w="681354" h="126365">
                  <a:moveTo>
                    <a:pt x="628497" y="2006"/>
                  </a:moveTo>
                  <a:lnTo>
                    <a:pt x="619772" y="2006"/>
                  </a:lnTo>
                  <a:lnTo>
                    <a:pt x="581177" y="125107"/>
                  </a:lnTo>
                  <a:lnTo>
                    <a:pt x="590016" y="125107"/>
                  </a:lnTo>
                  <a:lnTo>
                    <a:pt x="628497" y="2006"/>
                  </a:lnTo>
                  <a:close/>
                </a:path>
                <a:path w="681354" h="126365">
                  <a:moveTo>
                    <a:pt x="681075" y="76479"/>
                  </a:moveTo>
                  <a:lnTo>
                    <a:pt x="637146" y="76479"/>
                  </a:lnTo>
                  <a:lnTo>
                    <a:pt x="637146" y="87591"/>
                  </a:lnTo>
                  <a:lnTo>
                    <a:pt x="681075" y="87591"/>
                  </a:lnTo>
                  <a:lnTo>
                    <a:pt x="681075" y="764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4" name="object 204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901910" y="9026226"/>
              <a:ext cx="1680512" cy="124157"/>
            </a:xfrm>
            <a:prstGeom prst="rect">
              <a:avLst/>
            </a:prstGeom>
          </p:spPr>
        </p:pic>
        <p:sp>
          <p:nvSpPr>
            <p:cNvPr id="205" name="object 205"/>
            <p:cNvSpPr/>
            <p:nvPr/>
          </p:nvSpPr>
          <p:spPr>
            <a:xfrm>
              <a:off x="5015840" y="9025280"/>
              <a:ext cx="681355" cy="126364"/>
            </a:xfrm>
            <a:custGeom>
              <a:avLst/>
              <a:gdLst/>
              <a:ahLst/>
              <a:cxnLst/>
              <a:rect l="l" t="t" r="r" b="b"/>
              <a:pathLst>
                <a:path w="681354" h="126365">
                  <a:moveTo>
                    <a:pt x="81953" y="81000"/>
                  </a:moveTo>
                  <a:lnTo>
                    <a:pt x="63817" y="81000"/>
                  </a:lnTo>
                  <a:lnTo>
                    <a:pt x="63817" y="20789"/>
                  </a:lnTo>
                  <a:lnTo>
                    <a:pt x="63817" y="2870"/>
                  </a:lnTo>
                  <a:lnTo>
                    <a:pt x="55562" y="2870"/>
                  </a:lnTo>
                  <a:lnTo>
                    <a:pt x="49834" y="10934"/>
                  </a:lnTo>
                  <a:lnTo>
                    <a:pt x="49834" y="20789"/>
                  </a:lnTo>
                  <a:lnTo>
                    <a:pt x="49834" y="81000"/>
                  </a:lnTo>
                  <a:lnTo>
                    <a:pt x="7239" y="81000"/>
                  </a:lnTo>
                  <a:lnTo>
                    <a:pt x="49834" y="20789"/>
                  </a:lnTo>
                  <a:lnTo>
                    <a:pt x="49834" y="10934"/>
                  </a:lnTo>
                  <a:lnTo>
                    <a:pt x="0" y="81000"/>
                  </a:lnTo>
                  <a:lnTo>
                    <a:pt x="0" y="92544"/>
                  </a:lnTo>
                  <a:lnTo>
                    <a:pt x="50012" y="92544"/>
                  </a:lnTo>
                  <a:lnTo>
                    <a:pt x="50012" y="122148"/>
                  </a:lnTo>
                  <a:lnTo>
                    <a:pt x="63817" y="122148"/>
                  </a:lnTo>
                  <a:lnTo>
                    <a:pt x="63817" y="92544"/>
                  </a:lnTo>
                  <a:lnTo>
                    <a:pt x="81953" y="92544"/>
                  </a:lnTo>
                  <a:lnTo>
                    <a:pt x="81953" y="81000"/>
                  </a:lnTo>
                  <a:close/>
                </a:path>
                <a:path w="681354" h="126365">
                  <a:moveTo>
                    <a:pt x="166687" y="4521"/>
                  </a:moveTo>
                  <a:lnTo>
                    <a:pt x="100876" y="4521"/>
                  </a:lnTo>
                  <a:lnTo>
                    <a:pt x="90373" y="30657"/>
                  </a:lnTo>
                  <a:lnTo>
                    <a:pt x="93408" y="32042"/>
                  </a:lnTo>
                  <a:lnTo>
                    <a:pt x="97167" y="26136"/>
                  </a:lnTo>
                  <a:lnTo>
                    <a:pt x="100279" y="22250"/>
                  </a:lnTo>
                  <a:lnTo>
                    <a:pt x="105206" y="18554"/>
                  </a:lnTo>
                  <a:lnTo>
                    <a:pt x="109245" y="17627"/>
                  </a:lnTo>
                  <a:lnTo>
                    <a:pt x="152692" y="17627"/>
                  </a:lnTo>
                  <a:lnTo>
                    <a:pt x="117614" y="123812"/>
                  </a:lnTo>
                  <a:lnTo>
                    <a:pt x="129006" y="123812"/>
                  </a:lnTo>
                  <a:lnTo>
                    <a:pt x="166687" y="7391"/>
                  </a:lnTo>
                  <a:lnTo>
                    <a:pt x="166687" y="4521"/>
                  </a:lnTo>
                  <a:close/>
                </a:path>
                <a:path w="681354" h="126365">
                  <a:moveTo>
                    <a:pt x="257657" y="51828"/>
                  </a:moveTo>
                  <a:lnTo>
                    <a:pt x="241503" y="10998"/>
                  </a:lnTo>
                  <a:lnTo>
                    <a:pt x="240449" y="10274"/>
                  </a:lnTo>
                  <a:lnTo>
                    <a:pt x="240449" y="51663"/>
                  </a:lnTo>
                  <a:lnTo>
                    <a:pt x="240347" y="54470"/>
                  </a:lnTo>
                  <a:lnTo>
                    <a:pt x="224167" y="72415"/>
                  </a:lnTo>
                  <a:lnTo>
                    <a:pt x="211632" y="72415"/>
                  </a:lnTo>
                  <a:lnTo>
                    <a:pt x="205714" y="68834"/>
                  </a:lnTo>
                  <a:lnTo>
                    <a:pt x="199148" y="54470"/>
                  </a:lnTo>
                  <a:lnTo>
                    <a:pt x="197510" y="46647"/>
                  </a:lnTo>
                  <a:lnTo>
                    <a:pt x="197510" y="27965"/>
                  </a:lnTo>
                  <a:lnTo>
                    <a:pt x="199263" y="20256"/>
                  </a:lnTo>
                  <a:lnTo>
                    <a:pt x="206273" y="9969"/>
                  </a:lnTo>
                  <a:lnTo>
                    <a:pt x="210883" y="7391"/>
                  </a:lnTo>
                  <a:lnTo>
                    <a:pt x="224383" y="7391"/>
                  </a:lnTo>
                  <a:lnTo>
                    <a:pt x="240347" y="44843"/>
                  </a:lnTo>
                  <a:lnTo>
                    <a:pt x="240449" y="51663"/>
                  </a:lnTo>
                  <a:lnTo>
                    <a:pt x="240449" y="10274"/>
                  </a:lnTo>
                  <a:lnTo>
                    <a:pt x="236321" y="7391"/>
                  </a:lnTo>
                  <a:lnTo>
                    <a:pt x="234670" y="6235"/>
                  </a:lnTo>
                  <a:lnTo>
                    <a:pt x="226745" y="3378"/>
                  </a:lnTo>
                  <a:lnTo>
                    <a:pt x="217741" y="2438"/>
                  </a:lnTo>
                  <a:lnTo>
                    <a:pt x="210070" y="3175"/>
                  </a:lnTo>
                  <a:lnTo>
                    <a:pt x="203123" y="5422"/>
                  </a:lnTo>
                  <a:lnTo>
                    <a:pt x="181102" y="44843"/>
                  </a:lnTo>
                  <a:lnTo>
                    <a:pt x="181635" y="51828"/>
                  </a:lnTo>
                  <a:lnTo>
                    <a:pt x="213182" y="80225"/>
                  </a:lnTo>
                  <a:lnTo>
                    <a:pt x="215684" y="80225"/>
                  </a:lnTo>
                  <a:lnTo>
                    <a:pt x="218427" y="79883"/>
                  </a:lnTo>
                  <a:lnTo>
                    <a:pt x="221449" y="79197"/>
                  </a:lnTo>
                  <a:lnTo>
                    <a:pt x="227241" y="77990"/>
                  </a:lnTo>
                  <a:lnTo>
                    <a:pt x="232283" y="75768"/>
                  </a:lnTo>
                  <a:lnTo>
                    <a:pt x="236766" y="72415"/>
                  </a:lnTo>
                  <a:lnTo>
                    <a:pt x="239610" y="70332"/>
                  </a:lnTo>
                  <a:lnTo>
                    <a:pt x="213614" y="112115"/>
                  </a:lnTo>
                  <a:lnTo>
                    <a:pt x="185610" y="122847"/>
                  </a:lnTo>
                  <a:lnTo>
                    <a:pt x="186486" y="126326"/>
                  </a:lnTo>
                  <a:lnTo>
                    <a:pt x="225806" y="113538"/>
                  </a:lnTo>
                  <a:lnTo>
                    <a:pt x="252730" y="78486"/>
                  </a:lnTo>
                  <a:lnTo>
                    <a:pt x="257365" y="58280"/>
                  </a:lnTo>
                  <a:lnTo>
                    <a:pt x="257657" y="51828"/>
                  </a:lnTo>
                  <a:close/>
                </a:path>
                <a:path w="681354" h="126365">
                  <a:moveTo>
                    <a:pt x="312394" y="1993"/>
                  </a:moveTo>
                  <a:lnTo>
                    <a:pt x="303669" y="1993"/>
                  </a:lnTo>
                  <a:lnTo>
                    <a:pt x="265074" y="125095"/>
                  </a:lnTo>
                  <a:lnTo>
                    <a:pt x="273913" y="125095"/>
                  </a:lnTo>
                  <a:lnTo>
                    <a:pt x="312394" y="1993"/>
                  </a:lnTo>
                  <a:close/>
                </a:path>
                <a:path w="681354" h="126365">
                  <a:moveTo>
                    <a:pt x="397243" y="82931"/>
                  </a:moveTo>
                  <a:lnTo>
                    <a:pt x="386448" y="53911"/>
                  </a:lnTo>
                  <a:lnTo>
                    <a:pt x="386029" y="53479"/>
                  </a:lnTo>
                  <a:lnTo>
                    <a:pt x="381647" y="49022"/>
                  </a:lnTo>
                  <a:lnTo>
                    <a:pt x="381381" y="48920"/>
                  </a:lnTo>
                  <a:lnTo>
                    <a:pt x="381381" y="81635"/>
                  </a:lnTo>
                  <a:lnTo>
                    <a:pt x="381254" y="97764"/>
                  </a:lnTo>
                  <a:lnTo>
                    <a:pt x="379818" y="104076"/>
                  </a:lnTo>
                  <a:lnTo>
                    <a:pt x="373570" y="115824"/>
                  </a:lnTo>
                  <a:lnTo>
                    <a:pt x="368554" y="118770"/>
                  </a:lnTo>
                  <a:lnTo>
                    <a:pt x="352996" y="118770"/>
                  </a:lnTo>
                  <a:lnTo>
                    <a:pt x="336588" y="77533"/>
                  </a:lnTo>
                  <a:lnTo>
                    <a:pt x="336588" y="70231"/>
                  </a:lnTo>
                  <a:lnTo>
                    <a:pt x="337451" y="65024"/>
                  </a:lnTo>
                  <a:lnTo>
                    <a:pt x="342138" y="56578"/>
                  </a:lnTo>
                  <a:lnTo>
                    <a:pt x="348107" y="53911"/>
                  </a:lnTo>
                  <a:lnTo>
                    <a:pt x="357073" y="53911"/>
                  </a:lnTo>
                  <a:lnTo>
                    <a:pt x="381381" y="81635"/>
                  </a:lnTo>
                  <a:lnTo>
                    <a:pt x="381381" y="48920"/>
                  </a:lnTo>
                  <a:lnTo>
                    <a:pt x="373913" y="45834"/>
                  </a:lnTo>
                  <a:lnTo>
                    <a:pt x="360019" y="45834"/>
                  </a:lnTo>
                  <a:lnTo>
                    <a:pt x="355358" y="46774"/>
                  </a:lnTo>
                  <a:lnTo>
                    <a:pt x="348132" y="49657"/>
                  </a:lnTo>
                  <a:lnTo>
                    <a:pt x="345033" y="51282"/>
                  </a:lnTo>
                  <a:lnTo>
                    <a:pt x="341452" y="53479"/>
                  </a:lnTo>
                  <a:lnTo>
                    <a:pt x="342836" y="47167"/>
                  </a:lnTo>
                  <a:lnTo>
                    <a:pt x="345376" y="40805"/>
                  </a:lnTo>
                  <a:lnTo>
                    <a:pt x="352793" y="27952"/>
                  </a:lnTo>
                  <a:lnTo>
                    <a:pt x="356755" y="22656"/>
                  </a:lnTo>
                  <a:lnTo>
                    <a:pt x="360984" y="18491"/>
                  </a:lnTo>
                  <a:lnTo>
                    <a:pt x="365086" y="14389"/>
                  </a:lnTo>
                  <a:lnTo>
                    <a:pt x="369760" y="11188"/>
                  </a:lnTo>
                  <a:lnTo>
                    <a:pt x="380238" y="6616"/>
                  </a:lnTo>
                  <a:lnTo>
                    <a:pt x="386473" y="4800"/>
                  </a:lnTo>
                  <a:lnTo>
                    <a:pt x="393712" y="3479"/>
                  </a:lnTo>
                  <a:lnTo>
                    <a:pt x="393280" y="609"/>
                  </a:lnTo>
                  <a:lnTo>
                    <a:pt x="355676" y="10960"/>
                  </a:lnTo>
                  <a:lnTo>
                    <a:pt x="326250" y="43154"/>
                  </a:lnTo>
                  <a:lnTo>
                    <a:pt x="320179" y="71628"/>
                  </a:lnTo>
                  <a:lnTo>
                    <a:pt x="320967" y="82931"/>
                  </a:lnTo>
                  <a:lnTo>
                    <a:pt x="345960" y="120484"/>
                  </a:lnTo>
                  <a:lnTo>
                    <a:pt x="360540" y="124066"/>
                  </a:lnTo>
                  <a:lnTo>
                    <a:pt x="368325" y="123266"/>
                  </a:lnTo>
                  <a:lnTo>
                    <a:pt x="375335" y="120878"/>
                  </a:lnTo>
                  <a:lnTo>
                    <a:pt x="378637" y="118770"/>
                  </a:lnTo>
                  <a:lnTo>
                    <a:pt x="381584" y="116890"/>
                  </a:lnTo>
                  <a:lnTo>
                    <a:pt x="387070" y="111302"/>
                  </a:lnTo>
                  <a:lnTo>
                    <a:pt x="391541" y="104724"/>
                  </a:lnTo>
                  <a:lnTo>
                    <a:pt x="394728" y="97764"/>
                  </a:lnTo>
                  <a:lnTo>
                    <a:pt x="396633" y="90398"/>
                  </a:lnTo>
                  <a:lnTo>
                    <a:pt x="397243" y="82931"/>
                  </a:lnTo>
                  <a:close/>
                </a:path>
                <a:path w="681354" h="126365">
                  <a:moveTo>
                    <a:pt x="480707" y="1219"/>
                  </a:moveTo>
                  <a:lnTo>
                    <a:pt x="479310" y="0"/>
                  </a:lnTo>
                  <a:lnTo>
                    <a:pt x="476377" y="2933"/>
                  </a:lnTo>
                  <a:lnTo>
                    <a:pt x="474357" y="4191"/>
                  </a:lnTo>
                  <a:lnTo>
                    <a:pt x="472935" y="4521"/>
                  </a:lnTo>
                  <a:lnTo>
                    <a:pt x="433844" y="4521"/>
                  </a:lnTo>
                  <a:lnTo>
                    <a:pt x="414909" y="46012"/>
                  </a:lnTo>
                  <a:lnTo>
                    <a:pt x="414299" y="48094"/>
                  </a:lnTo>
                  <a:lnTo>
                    <a:pt x="415163" y="48933"/>
                  </a:lnTo>
                  <a:lnTo>
                    <a:pt x="425513" y="49149"/>
                  </a:lnTo>
                  <a:lnTo>
                    <a:pt x="433781" y="50965"/>
                  </a:lnTo>
                  <a:lnTo>
                    <a:pt x="465137" y="76530"/>
                  </a:lnTo>
                  <a:lnTo>
                    <a:pt x="466636" y="86995"/>
                  </a:lnTo>
                  <a:lnTo>
                    <a:pt x="466636" y="95567"/>
                  </a:lnTo>
                  <a:lnTo>
                    <a:pt x="464146" y="102781"/>
                  </a:lnTo>
                  <a:lnTo>
                    <a:pt x="454177" y="114528"/>
                  </a:lnTo>
                  <a:lnTo>
                    <a:pt x="448360" y="117462"/>
                  </a:lnTo>
                  <a:lnTo>
                    <a:pt x="438785" y="117462"/>
                  </a:lnTo>
                  <a:lnTo>
                    <a:pt x="434657" y="115608"/>
                  </a:lnTo>
                  <a:lnTo>
                    <a:pt x="429298" y="111861"/>
                  </a:lnTo>
                  <a:lnTo>
                    <a:pt x="423938" y="108140"/>
                  </a:lnTo>
                  <a:lnTo>
                    <a:pt x="408647" y="111048"/>
                  </a:lnTo>
                  <a:lnTo>
                    <a:pt x="408647" y="117411"/>
                  </a:lnTo>
                  <a:lnTo>
                    <a:pt x="411556" y="120611"/>
                  </a:lnTo>
                  <a:lnTo>
                    <a:pt x="420814" y="123520"/>
                  </a:lnTo>
                  <a:lnTo>
                    <a:pt x="425386" y="124066"/>
                  </a:lnTo>
                  <a:lnTo>
                    <a:pt x="431076" y="124066"/>
                  </a:lnTo>
                  <a:lnTo>
                    <a:pt x="471703" y="104394"/>
                  </a:lnTo>
                  <a:lnTo>
                    <a:pt x="479399" y="79184"/>
                  </a:lnTo>
                  <a:lnTo>
                    <a:pt x="479399" y="73456"/>
                  </a:lnTo>
                  <a:lnTo>
                    <a:pt x="455790" y="40716"/>
                  </a:lnTo>
                  <a:lnTo>
                    <a:pt x="427685" y="33693"/>
                  </a:lnTo>
                  <a:lnTo>
                    <a:pt x="435076" y="18491"/>
                  </a:lnTo>
                  <a:lnTo>
                    <a:pt x="468718" y="18491"/>
                  </a:lnTo>
                  <a:lnTo>
                    <a:pt x="473151" y="18135"/>
                  </a:lnTo>
                  <a:lnTo>
                    <a:pt x="473786" y="17805"/>
                  </a:lnTo>
                  <a:lnTo>
                    <a:pt x="480707" y="1219"/>
                  </a:lnTo>
                  <a:close/>
                </a:path>
                <a:path w="681354" h="126365">
                  <a:moveTo>
                    <a:pt x="573760" y="51828"/>
                  </a:moveTo>
                  <a:lnTo>
                    <a:pt x="557606" y="10998"/>
                  </a:lnTo>
                  <a:lnTo>
                    <a:pt x="556539" y="10261"/>
                  </a:lnTo>
                  <a:lnTo>
                    <a:pt x="556539" y="51663"/>
                  </a:lnTo>
                  <a:lnTo>
                    <a:pt x="556437" y="54470"/>
                  </a:lnTo>
                  <a:lnTo>
                    <a:pt x="540258" y="72415"/>
                  </a:lnTo>
                  <a:lnTo>
                    <a:pt x="527723" y="72415"/>
                  </a:lnTo>
                  <a:lnTo>
                    <a:pt x="521804" y="68834"/>
                  </a:lnTo>
                  <a:lnTo>
                    <a:pt x="515239" y="54470"/>
                  </a:lnTo>
                  <a:lnTo>
                    <a:pt x="513600" y="46647"/>
                  </a:lnTo>
                  <a:lnTo>
                    <a:pt x="513600" y="27965"/>
                  </a:lnTo>
                  <a:lnTo>
                    <a:pt x="515353" y="20256"/>
                  </a:lnTo>
                  <a:lnTo>
                    <a:pt x="522363" y="9969"/>
                  </a:lnTo>
                  <a:lnTo>
                    <a:pt x="526973" y="7391"/>
                  </a:lnTo>
                  <a:lnTo>
                    <a:pt x="540473" y="7391"/>
                  </a:lnTo>
                  <a:lnTo>
                    <a:pt x="556437" y="44843"/>
                  </a:lnTo>
                  <a:lnTo>
                    <a:pt x="556539" y="51663"/>
                  </a:lnTo>
                  <a:lnTo>
                    <a:pt x="556539" y="10261"/>
                  </a:lnTo>
                  <a:lnTo>
                    <a:pt x="552411" y="7391"/>
                  </a:lnTo>
                  <a:lnTo>
                    <a:pt x="550760" y="6235"/>
                  </a:lnTo>
                  <a:lnTo>
                    <a:pt x="542848" y="3378"/>
                  </a:lnTo>
                  <a:lnTo>
                    <a:pt x="533831" y="2438"/>
                  </a:lnTo>
                  <a:lnTo>
                    <a:pt x="526173" y="3175"/>
                  </a:lnTo>
                  <a:lnTo>
                    <a:pt x="519226" y="5422"/>
                  </a:lnTo>
                  <a:lnTo>
                    <a:pt x="497192" y="44843"/>
                  </a:lnTo>
                  <a:lnTo>
                    <a:pt x="497738" y="51828"/>
                  </a:lnTo>
                  <a:lnTo>
                    <a:pt x="529272" y="80225"/>
                  </a:lnTo>
                  <a:lnTo>
                    <a:pt x="531774" y="80225"/>
                  </a:lnTo>
                  <a:lnTo>
                    <a:pt x="534517" y="79883"/>
                  </a:lnTo>
                  <a:lnTo>
                    <a:pt x="537540" y="79197"/>
                  </a:lnTo>
                  <a:lnTo>
                    <a:pt x="543331" y="77990"/>
                  </a:lnTo>
                  <a:lnTo>
                    <a:pt x="548373" y="75768"/>
                  </a:lnTo>
                  <a:lnTo>
                    <a:pt x="552869" y="72415"/>
                  </a:lnTo>
                  <a:lnTo>
                    <a:pt x="555701" y="70332"/>
                  </a:lnTo>
                  <a:lnTo>
                    <a:pt x="529704" y="112115"/>
                  </a:lnTo>
                  <a:lnTo>
                    <a:pt x="501700" y="122847"/>
                  </a:lnTo>
                  <a:lnTo>
                    <a:pt x="502577" y="126326"/>
                  </a:lnTo>
                  <a:lnTo>
                    <a:pt x="541909" y="113538"/>
                  </a:lnTo>
                  <a:lnTo>
                    <a:pt x="568820" y="78486"/>
                  </a:lnTo>
                  <a:lnTo>
                    <a:pt x="571296" y="70332"/>
                  </a:lnTo>
                  <a:lnTo>
                    <a:pt x="572503" y="65062"/>
                  </a:lnTo>
                  <a:lnTo>
                    <a:pt x="573455" y="58280"/>
                  </a:lnTo>
                  <a:lnTo>
                    <a:pt x="573760" y="51828"/>
                  </a:lnTo>
                  <a:close/>
                </a:path>
                <a:path w="681354" h="126365">
                  <a:moveTo>
                    <a:pt x="628497" y="1993"/>
                  </a:moveTo>
                  <a:lnTo>
                    <a:pt x="619772" y="1993"/>
                  </a:lnTo>
                  <a:lnTo>
                    <a:pt x="581177" y="125095"/>
                  </a:lnTo>
                  <a:lnTo>
                    <a:pt x="590016" y="125095"/>
                  </a:lnTo>
                  <a:lnTo>
                    <a:pt x="628497" y="1993"/>
                  </a:lnTo>
                  <a:close/>
                </a:path>
                <a:path w="681354" h="126365">
                  <a:moveTo>
                    <a:pt x="681075" y="76479"/>
                  </a:moveTo>
                  <a:lnTo>
                    <a:pt x="637146" y="76479"/>
                  </a:lnTo>
                  <a:lnTo>
                    <a:pt x="637146" y="87591"/>
                  </a:lnTo>
                  <a:lnTo>
                    <a:pt x="681075" y="87591"/>
                  </a:lnTo>
                  <a:lnTo>
                    <a:pt x="681075" y="764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6" name="object 206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903472" y="9315098"/>
              <a:ext cx="1975255" cy="160605"/>
            </a:xfrm>
            <a:prstGeom prst="rect">
              <a:avLst/>
            </a:prstGeom>
          </p:spPr>
        </p:pic>
        <p:pic>
          <p:nvPicPr>
            <p:cNvPr id="207" name="object 207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930245" y="9317700"/>
              <a:ext cx="81953" cy="119278"/>
            </a:xfrm>
            <a:prstGeom prst="rect">
              <a:avLst/>
            </a:prstGeom>
          </p:spPr>
        </p:pic>
        <p:sp>
          <p:nvSpPr>
            <p:cNvPr id="208" name="object 208"/>
            <p:cNvSpPr/>
            <p:nvPr/>
          </p:nvSpPr>
          <p:spPr>
            <a:xfrm>
              <a:off x="6036858" y="9317696"/>
              <a:ext cx="50800" cy="119380"/>
            </a:xfrm>
            <a:custGeom>
              <a:avLst/>
              <a:gdLst/>
              <a:ahLst/>
              <a:cxnLst/>
              <a:rect l="l" t="t" r="r" b="b"/>
              <a:pathLst>
                <a:path w="50800" h="119379">
                  <a:moveTo>
                    <a:pt x="32905" y="0"/>
                  </a:moveTo>
                  <a:lnTo>
                    <a:pt x="31864" y="0"/>
                  </a:lnTo>
                  <a:lnTo>
                    <a:pt x="0" y="16243"/>
                  </a:lnTo>
                  <a:lnTo>
                    <a:pt x="0" y="18668"/>
                  </a:lnTo>
                  <a:lnTo>
                    <a:pt x="2082" y="17741"/>
                  </a:lnTo>
                  <a:lnTo>
                    <a:pt x="9131" y="15189"/>
                  </a:lnTo>
                  <a:lnTo>
                    <a:pt x="11087" y="14757"/>
                  </a:lnTo>
                  <a:lnTo>
                    <a:pt x="14909" y="14757"/>
                  </a:lnTo>
                  <a:lnTo>
                    <a:pt x="16408" y="15481"/>
                  </a:lnTo>
                  <a:lnTo>
                    <a:pt x="17792" y="18376"/>
                  </a:lnTo>
                  <a:lnTo>
                    <a:pt x="18148" y="20485"/>
                  </a:lnTo>
                  <a:lnTo>
                    <a:pt x="18148" y="108864"/>
                  </a:lnTo>
                  <a:lnTo>
                    <a:pt x="17081" y="112255"/>
                  </a:lnTo>
                  <a:lnTo>
                    <a:pt x="12788" y="115379"/>
                  </a:lnTo>
                  <a:lnTo>
                    <a:pt x="8216" y="116331"/>
                  </a:lnTo>
                  <a:lnTo>
                    <a:pt x="1219" y="116687"/>
                  </a:lnTo>
                  <a:lnTo>
                    <a:pt x="1219" y="119291"/>
                  </a:lnTo>
                  <a:lnTo>
                    <a:pt x="50266" y="119291"/>
                  </a:lnTo>
                  <a:lnTo>
                    <a:pt x="50266" y="116852"/>
                  </a:lnTo>
                  <a:lnTo>
                    <a:pt x="43751" y="116624"/>
                  </a:lnTo>
                  <a:lnTo>
                    <a:pt x="39306" y="115900"/>
                  </a:lnTo>
                  <a:lnTo>
                    <a:pt x="34531" y="113474"/>
                  </a:lnTo>
                  <a:lnTo>
                    <a:pt x="33337" y="110629"/>
                  </a:lnTo>
                  <a:lnTo>
                    <a:pt x="33299" y="647"/>
                  </a:lnTo>
                  <a:lnTo>
                    <a:pt x="32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" name="object 209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6111346" y="9315442"/>
              <a:ext cx="216148" cy="125710"/>
            </a:xfrm>
            <a:prstGeom prst="rect">
              <a:avLst/>
            </a:prstGeom>
          </p:spPr>
        </p:pic>
        <p:sp>
          <p:nvSpPr>
            <p:cNvPr id="210" name="object 210"/>
            <p:cNvSpPr/>
            <p:nvPr/>
          </p:nvSpPr>
          <p:spPr>
            <a:xfrm>
              <a:off x="6352957" y="9317696"/>
              <a:ext cx="50800" cy="119380"/>
            </a:xfrm>
            <a:custGeom>
              <a:avLst/>
              <a:gdLst/>
              <a:ahLst/>
              <a:cxnLst/>
              <a:rect l="l" t="t" r="r" b="b"/>
              <a:pathLst>
                <a:path w="50800" h="119379">
                  <a:moveTo>
                    <a:pt x="32905" y="0"/>
                  </a:moveTo>
                  <a:lnTo>
                    <a:pt x="31864" y="0"/>
                  </a:lnTo>
                  <a:lnTo>
                    <a:pt x="0" y="16243"/>
                  </a:lnTo>
                  <a:lnTo>
                    <a:pt x="0" y="18668"/>
                  </a:lnTo>
                  <a:lnTo>
                    <a:pt x="2082" y="17741"/>
                  </a:lnTo>
                  <a:lnTo>
                    <a:pt x="9131" y="15189"/>
                  </a:lnTo>
                  <a:lnTo>
                    <a:pt x="11087" y="14757"/>
                  </a:lnTo>
                  <a:lnTo>
                    <a:pt x="14909" y="14757"/>
                  </a:lnTo>
                  <a:lnTo>
                    <a:pt x="16408" y="15481"/>
                  </a:lnTo>
                  <a:lnTo>
                    <a:pt x="17792" y="18376"/>
                  </a:lnTo>
                  <a:lnTo>
                    <a:pt x="18148" y="20485"/>
                  </a:lnTo>
                  <a:lnTo>
                    <a:pt x="18148" y="108864"/>
                  </a:lnTo>
                  <a:lnTo>
                    <a:pt x="17081" y="112255"/>
                  </a:lnTo>
                  <a:lnTo>
                    <a:pt x="12788" y="115379"/>
                  </a:lnTo>
                  <a:lnTo>
                    <a:pt x="8216" y="116331"/>
                  </a:lnTo>
                  <a:lnTo>
                    <a:pt x="1219" y="116687"/>
                  </a:lnTo>
                  <a:lnTo>
                    <a:pt x="1219" y="119291"/>
                  </a:lnTo>
                  <a:lnTo>
                    <a:pt x="50266" y="119291"/>
                  </a:lnTo>
                  <a:lnTo>
                    <a:pt x="50266" y="116852"/>
                  </a:lnTo>
                  <a:lnTo>
                    <a:pt x="43751" y="116624"/>
                  </a:lnTo>
                  <a:lnTo>
                    <a:pt x="39306" y="115900"/>
                  </a:lnTo>
                  <a:lnTo>
                    <a:pt x="34531" y="113474"/>
                  </a:lnTo>
                  <a:lnTo>
                    <a:pt x="33337" y="110629"/>
                  </a:lnTo>
                  <a:lnTo>
                    <a:pt x="33299" y="647"/>
                  </a:lnTo>
                  <a:lnTo>
                    <a:pt x="32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1" name="object 211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6427444" y="9316830"/>
              <a:ext cx="183883" cy="124322"/>
            </a:xfrm>
            <a:prstGeom prst="rect">
              <a:avLst/>
            </a:prstGeom>
          </p:spPr>
        </p:pic>
        <p:sp>
          <p:nvSpPr>
            <p:cNvPr id="212" name="object 212"/>
            <p:cNvSpPr/>
            <p:nvPr/>
          </p:nvSpPr>
          <p:spPr>
            <a:xfrm>
              <a:off x="0" y="0"/>
              <a:ext cx="80645" cy="10692130"/>
            </a:xfrm>
            <a:custGeom>
              <a:avLst/>
              <a:gdLst/>
              <a:ahLst/>
              <a:cxnLst/>
              <a:rect l="l" t="t" r="r" b="b"/>
              <a:pathLst>
                <a:path w="80645" h="10692130">
                  <a:moveTo>
                    <a:pt x="80200" y="0"/>
                  </a:moveTo>
                  <a:lnTo>
                    <a:pt x="0" y="0"/>
                  </a:lnTo>
                  <a:lnTo>
                    <a:pt x="0" y="10692003"/>
                  </a:lnTo>
                  <a:lnTo>
                    <a:pt x="80200" y="10692003"/>
                  </a:lnTo>
                  <a:lnTo>
                    <a:pt x="80200" y="0"/>
                  </a:lnTo>
                  <a:close/>
                </a:path>
              </a:pathLst>
            </a:custGeom>
            <a:solidFill>
              <a:srgbClr val="02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17765" cy="10692130"/>
            <a:chOff x="0" y="0"/>
            <a:chExt cx="7517765" cy="106921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6103" y="257340"/>
              <a:ext cx="1224914" cy="159597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0989" y="677601"/>
              <a:ext cx="755141" cy="75514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6818" y="512212"/>
              <a:ext cx="1044439" cy="106501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3315" y="862978"/>
              <a:ext cx="296531" cy="37066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58282" y="862977"/>
              <a:ext cx="160040" cy="20753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285773" y="913548"/>
              <a:ext cx="67945" cy="90170"/>
            </a:xfrm>
            <a:custGeom>
              <a:avLst/>
              <a:gdLst/>
              <a:ahLst/>
              <a:cxnLst/>
              <a:rect l="l" t="t" r="r" b="b"/>
              <a:pathLst>
                <a:path w="67944" h="90169">
                  <a:moveTo>
                    <a:pt x="56832" y="55486"/>
                  </a:moveTo>
                  <a:lnTo>
                    <a:pt x="49288" y="48628"/>
                  </a:lnTo>
                  <a:lnTo>
                    <a:pt x="41783" y="45326"/>
                  </a:lnTo>
                  <a:lnTo>
                    <a:pt x="26835" y="45415"/>
                  </a:lnTo>
                  <a:lnTo>
                    <a:pt x="19240" y="48895"/>
                  </a:lnTo>
                  <a:lnTo>
                    <a:pt x="11595" y="55575"/>
                  </a:lnTo>
                  <a:lnTo>
                    <a:pt x="21577" y="69672"/>
                  </a:lnTo>
                  <a:lnTo>
                    <a:pt x="26009" y="76073"/>
                  </a:lnTo>
                  <a:lnTo>
                    <a:pt x="30441" y="82842"/>
                  </a:lnTo>
                  <a:lnTo>
                    <a:pt x="34874" y="90119"/>
                  </a:lnTo>
                  <a:lnTo>
                    <a:pt x="38328" y="84328"/>
                  </a:lnTo>
                  <a:lnTo>
                    <a:pt x="45732" y="72631"/>
                  </a:lnTo>
                  <a:lnTo>
                    <a:pt x="56832" y="55486"/>
                  </a:lnTo>
                  <a:close/>
                </a:path>
                <a:path w="67944" h="90169">
                  <a:moveTo>
                    <a:pt x="67767" y="21666"/>
                  </a:moveTo>
                  <a:lnTo>
                    <a:pt x="33883" y="0"/>
                  </a:lnTo>
                  <a:lnTo>
                    <a:pt x="27025" y="609"/>
                  </a:lnTo>
                  <a:lnTo>
                    <a:pt x="0" y="21666"/>
                  </a:lnTo>
                  <a:lnTo>
                    <a:pt x="0" y="32397"/>
                  </a:lnTo>
                  <a:lnTo>
                    <a:pt x="9537" y="52565"/>
                  </a:lnTo>
                  <a:lnTo>
                    <a:pt x="15697" y="47891"/>
                  </a:lnTo>
                  <a:lnTo>
                    <a:pt x="21882" y="44513"/>
                  </a:lnTo>
                  <a:lnTo>
                    <a:pt x="28105" y="42456"/>
                  </a:lnTo>
                  <a:lnTo>
                    <a:pt x="34340" y="41744"/>
                  </a:lnTo>
                  <a:lnTo>
                    <a:pt x="40474" y="42367"/>
                  </a:lnTo>
                  <a:lnTo>
                    <a:pt x="46596" y="44335"/>
                  </a:lnTo>
                  <a:lnTo>
                    <a:pt x="52692" y="47675"/>
                  </a:lnTo>
                  <a:lnTo>
                    <a:pt x="58788" y="52374"/>
                  </a:lnTo>
                  <a:lnTo>
                    <a:pt x="62699" y="45961"/>
                  </a:lnTo>
                  <a:lnTo>
                    <a:pt x="65443" y="41008"/>
                  </a:lnTo>
                  <a:lnTo>
                    <a:pt x="66319" y="38862"/>
                  </a:lnTo>
                  <a:lnTo>
                    <a:pt x="67462" y="34480"/>
                  </a:lnTo>
                  <a:lnTo>
                    <a:pt x="67767" y="32219"/>
                  </a:lnTo>
                  <a:lnTo>
                    <a:pt x="67767" y="21666"/>
                  </a:lnTo>
                  <a:close/>
                </a:path>
              </a:pathLst>
            </a:custGeom>
            <a:solidFill>
              <a:srgbClr val="F0B2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80160" y="926578"/>
              <a:ext cx="474345" cy="906780"/>
            </a:xfrm>
            <a:custGeom>
              <a:avLst/>
              <a:gdLst/>
              <a:ahLst/>
              <a:cxnLst/>
              <a:rect l="l" t="t" r="r" b="b"/>
              <a:pathLst>
                <a:path w="474344" h="906780">
                  <a:moveTo>
                    <a:pt x="210578" y="806284"/>
                  </a:moveTo>
                  <a:lnTo>
                    <a:pt x="197370" y="788123"/>
                  </a:lnTo>
                  <a:lnTo>
                    <a:pt x="174599" y="787514"/>
                  </a:lnTo>
                  <a:lnTo>
                    <a:pt x="178803" y="793369"/>
                  </a:lnTo>
                  <a:lnTo>
                    <a:pt x="184835" y="799096"/>
                  </a:lnTo>
                  <a:lnTo>
                    <a:pt x="189064" y="806538"/>
                  </a:lnTo>
                  <a:lnTo>
                    <a:pt x="187921" y="817537"/>
                  </a:lnTo>
                  <a:lnTo>
                    <a:pt x="183146" y="824306"/>
                  </a:lnTo>
                  <a:lnTo>
                    <a:pt x="175729" y="828001"/>
                  </a:lnTo>
                  <a:lnTo>
                    <a:pt x="166649" y="828395"/>
                  </a:lnTo>
                  <a:lnTo>
                    <a:pt x="156946" y="825258"/>
                  </a:lnTo>
                  <a:lnTo>
                    <a:pt x="143179" y="807897"/>
                  </a:lnTo>
                  <a:lnTo>
                    <a:pt x="146342" y="788758"/>
                  </a:lnTo>
                  <a:lnTo>
                    <a:pt x="121640" y="788771"/>
                  </a:lnTo>
                  <a:lnTo>
                    <a:pt x="120789" y="791184"/>
                  </a:lnTo>
                  <a:lnTo>
                    <a:pt x="119672" y="799465"/>
                  </a:lnTo>
                  <a:lnTo>
                    <a:pt x="120383" y="808329"/>
                  </a:lnTo>
                  <a:lnTo>
                    <a:pt x="144500" y="846010"/>
                  </a:lnTo>
                  <a:lnTo>
                    <a:pt x="170103" y="853262"/>
                  </a:lnTo>
                  <a:lnTo>
                    <a:pt x="184861" y="850480"/>
                  </a:lnTo>
                  <a:lnTo>
                    <a:pt x="208368" y="830795"/>
                  </a:lnTo>
                  <a:lnTo>
                    <a:pt x="208584" y="828395"/>
                  </a:lnTo>
                  <a:lnTo>
                    <a:pt x="210578" y="806284"/>
                  </a:lnTo>
                  <a:close/>
                </a:path>
                <a:path w="474344" h="906780">
                  <a:moveTo>
                    <a:pt x="224472" y="30226"/>
                  </a:moveTo>
                  <a:lnTo>
                    <a:pt x="224383" y="29768"/>
                  </a:lnTo>
                  <a:lnTo>
                    <a:pt x="223964" y="27432"/>
                  </a:lnTo>
                  <a:lnTo>
                    <a:pt x="223443" y="25552"/>
                  </a:lnTo>
                  <a:lnTo>
                    <a:pt x="222783" y="23774"/>
                  </a:lnTo>
                  <a:lnTo>
                    <a:pt x="222783" y="29083"/>
                  </a:lnTo>
                  <a:lnTo>
                    <a:pt x="220649" y="29489"/>
                  </a:lnTo>
                  <a:lnTo>
                    <a:pt x="209194" y="19926"/>
                  </a:lnTo>
                  <a:lnTo>
                    <a:pt x="209537" y="17957"/>
                  </a:lnTo>
                  <a:lnTo>
                    <a:pt x="212331" y="11811"/>
                  </a:lnTo>
                  <a:lnTo>
                    <a:pt x="213677" y="12941"/>
                  </a:lnTo>
                  <a:lnTo>
                    <a:pt x="214757" y="13957"/>
                  </a:lnTo>
                  <a:lnTo>
                    <a:pt x="215887" y="15214"/>
                  </a:lnTo>
                  <a:lnTo>
                    <a:pt x="214998" y="16332"/>
                  </a:lnTo>
                  <a:lnTo>
                    <a:pt x="213690" y="18732"/>
                  </a:lnTo>
                  <a:lnTo>
                    <a:pt x="213004" y="23050"/>
                  </a:lnTo>
                  <a:lnTo>
                    <a:pt x="215963" y="27876"/>
                  </a:lnTo>
                  <a:lnTo>
                    <a:pt x="220116" y="27546"/>
                  </a:lnTo>
                  <a:lnTo>
                    <a:pt x="222326" y="27076"/>
                  </a:lnTo>
                  <a:lnTo>
                    <a:pt x="222465" y="27533"/>
                  </a:lnTo>
                  <a:lnTo>
                    <a:pt x="222783" y="29083"/>
                  </a:lnTo>
                  <a:lnTo>
                    <a:pt x="222783" y="23774"/>
                  </a:lnTo>
                  <a:lnTo>
                    <a:pt x="214630" y="11811"/>
                  </a:lnTo>
                  <a:lnTo>
                    <a:pt x="214210" y="11417"/>
                  </a:lnTo>
                  <a:lnTo>
                    <a:pt x="207708" y="19926"/>
                  </a:lnTo>
                  <a:lnTo>
                    <a:pt x="207759" y="24345"/>
                  </a:lnTo>
                  <a:lnTo>
                    <a:pt x="207962" y="25552"/>
                  </a:lnTo>
                  <a:lnTo>
                    <a:pt x="210312" y="29349"/>
                  </a:lnTo>
                  <a:lnTo>
                    <a:pt x="212915" y="30530"/>
                  </a:lnTo>
                  <a:lnTo>
                    <a:pt x="218452" y="31267"/>
                  </a:lnTo>
                  <a:lnTo>
                    <a:pt x="221373" y="30886"/>
                  </a:lnTo>
                  <a:lnTo>
                    <a:pt x="224472" y="30226"/>
                  </a:lnTo>
                  <a:close/>
                </a:path>
                <a:path w="474344" h="906780">
                  <a:moveTo>
                    <a:pt x="230886" y="28549"/>
                  </a:moveTo>
                  <a:lnTo>
                    <a:pt x="229768" y="16891"/>
                  </a:lnTo>
                  <a:lnTo>
                    <a:pt x="225044" y="8547"/>
                  </a:lnTo>
                  <a:lnTo>
                    <a:pt x="218948" y="3073"/>
                  </a:lnTo>
                  <a:lnTo>
                    <a:pt x="213690" y="0"/>
                  </a:lnTo>
                  <a:lnTo>
                    <a:pt x="218833" y="5676"/>
                  </a:lnTo>
                  <a:lnTo>
                    <a:pt x="223888" y="11988"/>
                  </a:lnTo>
                  <a:lnTo>
                    <a:pt x="228130" y="19443"/>
                  </a:lnTo>
                  <a:lnTo>
                    <a:pt x="230886" y="28549"/>
                  </a:lnTo>
                  <a:close/>
                </a:path>
                <a:path w="474344" h="906780">
                  <a:moveTo>
                    <a:pt x="237401" y="70421"/>
                  </a:moveTo>
                  <a:lnTo>
                    <a:pt x="237159" y="61442"/>
                  </a:lnTo>
                  <a:lnTo>
                    <a:pt x="234873" y="54622"/>
                  </a:lnTo>
                  <a:lnTo>
                    <a:pt x="231749" y="49834"/>
                  </a:lnTo>
                  <a:lnTo>
                    <a:pt x="229006" y="46951"/>
                  </a:lnTo>
                  <a:lnTo>
                    <a:pt x="232371" y="53225"/>
                  </a:lnTo>
                  <a:lnTo>
                    <a:pt x="236550" y="59944"/>
                  </a:lnTo>
                  <a:lnTo>
                    <a:pt x="237401" y="70421"/>
                  </a:lnTo>
                  <a:close/>
                </a:path>
                <a:path w="474344" h="906780">
                  <a:moveTo>
                    <a:pt x="252082" y="46951"/>
                  </a:moveTo>
                  <a:lnTo>
                    <a:pt x="249339" y="49834"/>
                  </a:lnTo>
                  <a:lnTo>
                    <a:pt x="246214" y="54622"/>
                  </a:lnTo>
                  <a:lnTo>
                    <a:pt x="243928" y="61442"/>
                  </a:lnTo>
                  <a:lnTo>
                    <a:pt x="243687" y="70421"/>
                  </a:lnTo>
                  <a:lnTo>
                    <a:pt x="244551" y="59944"/>
                  </a:lnTo>
                  <a:lnTo>
                    <a:pt x="248729" y="53225"/>
                  </a:lnTo>
                  <a:lnTo>
                    <a:pt x="252082" y="46951"/>
                  </a:lnTo>
                  <a:close/>
                </a:path>
                <a:path w="474344" h="906780">
                  <a:moveTo>
                    <a:pt x="265734" y="0"/>
                  </a:moveTo>
                  <a:lnTo>
                    <a:pt x="260477" y="3073"/>
                  </a:lnTo>
                  <a:lnTo>
                    <a:pt x="254381" y="8547"/>
                  </a:lnTo>
                  <a:lnTo>
                    <a:pt x="249656" y="16891"/>
                  </a:lnTo>
                  <a:lnTo>
                    <a:pt x="248539" y="28549"/>
                  </a:lnTo>
                  <a:lnTo>
                    <a:pt x="251294" y="19443"/>
                  </a:lnTo>
                  <a:lnTo>
                    <a:pt x="255536" y="11988"/>
                  </a:lnTo>
                  <a:lnTo>
                    <a:pt x="260578" y="5676"/>
                  </a:lnTo>
                  <a:lnTo>
                    <a:pt x="265734" y="0"/>
                  </a:lnTo>
                  <a:close/>
                </a:path>
                <a:path w="474344" h="906780">
                  <a:moveTo>
                    <a:pt x="271640" y="23837"/>
                  </a:moveTo>
                  <a:lnTo>
                    <a:pt x="271602" y="19926"/>
                  </a:lnTo>
                  <a:lnTo>
                    <a:pt x="271208" y="17653"/>
                  </a:lnTo>
                  <a:lnTo>
                    <a:pt x="270192" y="14351"/>
                  </a:lnTo>
                  <a:lnTo>
                    <a:pt x="270141" y="23837"/>
                  </a:lnTo>
                  <a:lnTo>
                    <a:pt x="269938" y="25031"/>
                  </a:lnTo>
                  <a:lnTo>
                    <a:pt x="268020" y="28143"/>
                  </a:lnTo>
                  <a:lnTo>
                    <a:pt x="265798" y="29133"/>
                  </a:lnTo>
                  <a:lnTo>
                    <a:pt x="261124" y="29768"/>
                  </a:lnTo>
                  <a:lnTo>
                    <a:pt x="258660" y="29489"/>
                  </a:lnTo>
                  <a:lnTo>
                    <a:pt x="256527" y="29083"/>
                  </a:lnTo>
                  <a:lnTo>
                    <a:pt x="256857" y="27432"/>
                  </a:lnTo>
                  <a:lnTo>
                    <a:pt x="256959" y="27076"/>
                  </a:lnTo>
                  <a:lnTo>
                    <a:pt x="259194" y="27546"/>
                  </a:lnTo>
                  <a:lnTo>
                    <a:pt x="263334" y="27876"/>
                  </a:lnTo>
                  <a:lnTo>
                    <a:pt x="266306" y="23050"/>
                  </a:lnTo>
                  <a:lnTo>
                    <a:pt x="265620" y="18732"/>
                  </a:lnTo>
                  <a:lnTo>
                    <a:pt x="264299" y="16332"/>
                  </a:lnTo>
                  <a:lnTo>
                    <a:pt x="263410" y="15214"/>
                  </a:lnTo>
                  <a:lnTo>
                    <a:pt x="264553" y="13957"/>
                  </a:lnTo>
                  <a:lnTo>
                    <a:pt x="265722" y="12852"/>
                  </a:lnTo>
                  <a:lnTo>
                    <a:pt x="266979" y="11811"/>
                  </a:lnTo>
                  <a:lnTo>
                    <a:pt x="267830" y="12941"/>
                  </a:lnTo>
                  <a:lnTo>
                    <a:pt x="270141" y="23837"/>
                  </a:lnTo>
                  <a:lnTo>
                    <a:pt x="270141" y="14236"/>
                  </a:lnTo>
                  <a:lnTo>
                    <a:pt x="269849" y="13525"/>
                  </a:lnTo>
                  <a:lnTo>
                    <a:pt x="268973" y="11988"/>
                  </a:lnTo>
                  <a:lnTo>
                    <a:pt x="268833" y="11811"/>
                  </a:lnTo>
                  <a:lnTo>
                    <a:pt x="267220" y="9740"/>
                  </a:lnTo>
                  <a:lnTo>
                    <a:pt x="254825" y="30226"/>
                  </a:lnTo>
                  <a:lnTo>
                    <a:pt x="257937" y="30886"/>
                  </a:lnTo>
                  <a:lnTo>
                    <a:pt x="260858" y="31267"/>
                  </a:lnTo>
                  <a:lnTo>
                    <a:pt x="266395" y="30530"/>
                  </a:lnTo>
                  <a:lnTo>
                    <a:pt x="268071" y="29768"/>
                  </a:lnTo>
                  <a:lnTo>
                    <a:pt x="268998" y="29349"/>
                  </a:lnTo>
                  <a:lnTo>
                    <a:pt x="271348" y="25552"/>
                  </a:lnTo>
                  <a:lnTo>
                    <a:pt x="271640" y="23837"/>
                  </a:lnTo>
                  <a:close/>
                </a:path>
                <a:path w="474344" h="906780">
                  <a:moveTo>
                    <a:pt x="473798" y="757974"/>
                  </a:moveTo>
                  <a:lnTo>
                    <a:pt x="470725" y="740498"/>
                  </a:lnTo>
                  <a:lnTo>
                    <a:pt x="464908" y="733907"/>
                  </a:lnTo>
                  <a:lnTo>
                    <a:pt x="457479" y="725487"/>
                  </a:lnTo>
                  <a:lnTo>
                    <a:pt x="443852" y="726554"/>
                  </a:lnTo>
                  <a:lnTo>
                    <a:pt x="434174" y="737133"/>
                  </a:lnTo>
                  <a:lnTo>
                    <a:pt x="432765" y="750646"/>
                  </a:lnTo>
                  <a:lnTo>
                    <a:pt x="433590" y="753224"/>
                  </a:lnTo>
                  <a:lnTo>
                    <a:pt x="439432" y="756704"/>
                  </a:lnTo>
                  <a:lnTo>
                    <a:pt x="449224" y="762660"/>
                  </a:lnTo>
                  <a:lnTo>
                    <a:pt x="453313" y="765213"/>
                  </a:lnTo>
                  <a:lnTo>
                    <a:pt x="453491" y="766826"/>
                  </a:lnTo>
                  <a:lnTo>
                    <a:pt x="454050" y="765733"/>
                  </a:lnTo>
                  <a:lnTo>
                    <a:pt x="443623" y="738987"/>
                  </a:lnTo>
                  <a:lnTo>
                    <a:pt x="443420" y="737209"/>
                  </a:lnTo>
                  <a:lnTo>
                    <a:pt x="451027" y="733907"/>
                  </a:lnTo>
                  <a:lnTo>
                    <a:pt x="455053" y="736307"/>
                  </a:lnTo>
                  <a:lnTo>
                    <a:pt x="460400" y="742378"/>
                  </a:lnTo>
                  <a:lnTo>
                    <a:pt x="463042" y="751522"/>
                  </a:lnTo>
                  <a:lnTo>
                    <a:pt x="462673" y="761885"/>
                  </a:lnTo>
                  <a:lnTo>
                    <a:pt x="431025" y="793115"/>
                  </a:lnTo>
                  <a:lnTo>
                    <a:pt x="418960" y="796150"/>
                  </a:lnTo>
                  <a:lnTo>
                    <a:pt x="419671" y="774966"/>
                  </a:lnTo>
                  <a:lnTo>
                    <a:pt x="413283" y="765225"/>
                  </a:lnTo>
                  <a:lnTo>
                    <a:pt x="404647" y="764044"/>
                  </a:lnTo>
                  <a:lnTo>
                    <a:pt x="398627" y="768515"/>
                  </a:lnTo>
                  <a:lnTo>
                    <a:pt x="395897" y="774103"/>
                  </a:lnTo>
                  <a:lnTo>
                    <a:pt x="402729" y="778052"/>
                  </a:lnTo>
                  <a:lnTo>
                    <a:pt x="405980" y="795235"/>
                  </a:lnTo>
                  <a:lnTo>
                    <a:pt x="405726" y="796290"/>
                  </a:lnTo>
                  <a:lnTo>
                    <a:pt x="398729" y="797661"/>
                  </a:lnTo>
                  <a:lnTo>
                    <a:pt x="388289" y="796899"/>
                  </a:lnTo>
                  <a:lnTo>
                    <a:pt x="349567" y="780389"/>
                  </a:lnTo>
                  <a:lnTo>
                    <a:pt x="344411" y="776732"/>
                  </a:lnTo>
                  <a:lnTo>
                    <a:pt x="345630" y="776554"/>
                  </a:lnTo>
                  <a:lnTo>
                    <a:pt x="335407" y="768057"/>
                  </a:lnTo>
                  <a:lnTo>
                    <a:pt x="334530" y="767321"/>
                  </a:lnTo>
                  <a:lnTo>
                    <a:pt x="313156" y="755700"/>
                  </a:lnTo>
                  <a:lnTo>
                    <a:pt x="290309" y="753402"/>
                  </a:lnTo>
                  <a:lnTo>
                    <a:pt x="268262" y="759739"/>
                  </a:lnTo>
                  <a:lnTo>
                    <a:pt x="249326" y="774039"/>
                  </a:lnTo>
                  <a:lnTo>
                    <a:pt x="244792" y="778979"/>
                  </a:lnTo>
                  <a:lnTo>
                    <a:pt x="240626" y="785749"/>
                  </a:lnTo>
                  <a:lnTo>
                    <a:pt x="238518" y="787895"/>
                  </a:lnTo>
                  <a:lnTo>
                    <a:pt x="238518" y="887793"/>
                  </a:lnTo>
                  <a:lnTo>
                    <a:pt x="238518" y="896099"/>
                  </a:lnTo>
                  <a:lnTo>
                    <a:pt x="237794" y="899464"/>
                  </a:lnTo>
                  <a:lnTo>
                    <a:pt x="236004" y="899464"/>
                  </a:lnTo>
                  <a:lnTo>
                    <a:pt x="235280" y="896099"/>
                  </a:lnTo>
                  <a:lnTo>
                    <a:pt x="235280" y="887793"/>
                  </a:lnTo>
                  <a:lnTo>
                    <a:pt x="236004" y="884428"/>
                  </a:lnTo>
                  <a:lnTo>
                    <a:pt x="237794" y="884428"/>
                  </a:lnTo>
                  <a:lnTo>
                    <a:pt x="238518" y="887793"/>
                  </a:lnTo>
                  <a:lnTo>
                    <a:pt x="238518" y="787895"/>
                  </a:lnTo>
                  <a:lnTo>
                    <a:pt x="236905" y="789520"/>
                  </a:lnTo>
                  <a:lnTo>
                    <a:pt x="233172" y="785749"/>
                  </a:lnTo>
                  <a:lnTo>
                    <a:pt x="229019" y="778979"/>
                  </a:lnTo>
                  <a:lnTo>
                    <a:pt x="224472" y="774039"/>
                  </a:lnTo>
                  <a:lnTo>
                    <a:pt x="216547" y="768057"/>
                  </a:lnTo>
                  <a:lnTo>
                    <a:pt x="205536" y="759739"/>
                  </a:lnTo>
                  <a:lnTo>
                    <a:pt x="183489" y="753402"/>
                  </a:lnTo>
                  <a:lnTo>
                    <a:pt x="160642" y="755700"/>
                  </a:lnTo>
                  <a:lnTo>
                    <a:pt x="139280" y="767321"/>
                  </a:lnTo>
                  <a:lnTo>
                    <a:pt x="128168" y="776554"/>
                  </a:lnTo>
                  <a:lnTo>
                    <a:pt x="129400" y="776732"/>
                  </a:lnTo>
                  <a:lnTo>
                    <a:pt x="124231" y="780389"/>
                  </a:lnTo>
                  <a:lnTo>
                    <a:pt x="113334" y="786663"/>
                  </a:lnTo>
                  <a:lnTo>
                    <a:pt x="99352" y="792695"/>
                  </a:lnTo>
                  <a:lnTo>
                    <a:pt x="85509" y="796899"/>
                  </a:lnTo>
                  <a:lnTo>
                    <a:pt x="75082" y="797661"/>
                  </a:lnTo>
                  <a:lnTo>
                    <a:pt x="68084" y="796290"/>
                  </a:lnTo>
                  <a:lnTo>
                    <a:pt x="68046" y="796150"/>
                  </a:lnTo>
                  <a:lnTo>
                    <a:pt x="67830" y="795235"/>
                  </a:lnTo>
                  <a:lnTo>
                    <a:pt x="71081" y="778052"/>
                  </a:lnTo>
                  <a:lnTo>
                    <a:pt x="77901" y="774103"/>
                  </a:lnTo>
                  <a:lnTo>
                    <a:pt x="75184" y="768515"/>
                  </a:lnTo>
                  <a:lnTo>
                    <a:pt x="69151" y="764044"/>
                  </a:lnTo>
                  <a:lnTo>
                    <a:pt x="60515" y="765225"/>
                  </a:lnTo>
                  <a:lnTo>
                    <a:pt x="54127" y="774966"/>
                  </a:lnTo>
                  <a:lnTo>
                    <a:pt x="54851" y="796150"/>
                  </a:lnTo>
                  <a:lnTo>
                    <a:pt x="42760" y="793115"/>
                  </a:lnTo>
                  <a:lnTo>
                    <a:pt x="11125" y="761885"/>
                  </a:lnTo>
                  <a:lnTo>
                    <a:pt x="10756" y="751522"/>
                  </a:lnTo>
                  <a:lnTo>
                    <a:pt x="13398" y="742378"/>
                  </a:lnTo>
                  <a:lnTo>
                    <a:pt x="18757" y="736307"/>
                  </a:lnTo>
                  <a:lnTo>
                    <a:pt x="22783" y="733907"/>
                  </a:lnTo>
                  <a:lnTo>
                    <a:pt x="30391" y="737209"/>
                  </a:lnTo>
                  <a:lnTo>
                    <a:pt x="30175" y="738987"/>
                  </a:lnTo>
                  <a:lnTo>
                    <a:pt x="29641" y="739203"/>
                  </a:lnTo>
                  <a:lnTo>
                    <a:pt x="26339" y="740714"/>
                  </a:lnTo>
                  <a:lnTo>
                    <a:pt x="21564" y="747649"/>
                  </a:lnTo>
                  <a:lnTo>
                    <a:pt x="19773" y="757669"/>
                  </a:lnTo>
                  <a:lnTo>
                    <a:pt x="19761" y="765733"/>
                  </a:lnTo>
                  <a:lnTo>
                    <a:pt x="20320" y="766826"/>
                  </a:lnTo>
                  <a:lnTo>
                    <a:pt x="20485" y="765213"/>
                  </a:lnTo>
                  <a:lnTo>
                    <a:pt x="24587" y="762660"/>
                  </a:lnTo>
                  <a:lnTo>
                    <a:pt x="34366" y="756704"/>
                  </a:lnTo>
                  <a:lnTo>
                    <a:pt x="40208" y="753224"/>
                  </a:lnTo>
                  <a:lnTo>
                    <a:pt x="41046" y="750646"/>
                  </a:lnTo>
                  <a:lnTo>
                    <a:pt x="39624" y="737133"/>
                  </a:lnTo>
                  <a:lnTo>
                    <a:pt x="36677" y="733907"/>
                  </a:lnTo>
                  <a:lnTo>
                    <a:pt x="29946" y="726554"/>
                  </a:lnTo>
                  <a:lnTo>
                    <a:pt x="16319" y="725487"/>
                  </a:lnTo>
                  <a:lnTo>
                    <a:pt x="3086" y="740498"/>
                  </a:lnTo>
                  <a:lnTo>
                    <a:pt x="0" y="757974"/>
                  </a:lnTo>
                  <a:lnTo>
                    <a:pt x="5765" y="774179"/>
                  </a:lnTo>
                  <a:lnTo>
                    <a:pt x="18326" y="788073"/>
                  </a:lnTo>
                  <a:lnTo>
                    <a:pt x="35610" y="798626"/>
                  </a:lnTo>
                  <a:lnTo>
                    <a:pt x="58788" y="805548"/>
                  </a:lnTo>
                  <a:lnTo>
                    <a:pt x="79997" y="805180"/>
                  </a:lnTo>
                  <a:lnTo>
                    <a:pt x="100520" y="799058"/>
                  </a:lnTo>
                  <a:lnTo>
                    <a:pt x="103390" y="797661"/>
                  </a:lnTo>
                  <a:lnTo>
                    <a:pt x="121640" y="788771"/>
                  </a:lnTo>
                  <a:lnTo>
                    <a:pt x="146342" y="788758"/>
                  </a:lnTo>
                  <a:lnTo>
                    <a:pt x="146812" y="785964"/>
                  </a:lnTo>
                  <a:lnTo>
                    <a:pt x="166509" y="769378"/>
                  </a:lnTo>
                  <a:lnTo>
                    <a:pt x="201002" y="768057"/>
                  </a:lnTo>
                  <a:lnTo>
                    <a:pt x="208711" y="771296"/>
                  </a:lnTo>
                  <a:lnTo>
                    <a:pt x="215658" y="776579"/>
                  </a:lnTo>
                  <a:lnTo>
                    <a:pt x="221538" y="782777"/>
                  </a:lnTo>
                  <a:lnTo>
                    <a:pt x="226034" y="788771"/>
                  </a:lnTo>
                  <a:lnTo>
                    <a:pt x="232727" y="802957"/>
                  </a:lnTo>
                  <a:lnTo>
                    <a:pt x="231952" y="813244"/>
                  </a:lnTo>
                  <a:lnTo>
                    <a:pt x="228396" y="824979"/>
                  </a:lnTo>
                  <a:lnTo>
                    <a:pt x="226720" y="843483"/>
                  </a:lnTo>
                  <a:lnTo>
                    <a:pt x="227025" y="851916"/>
                  </a:lnTo>
                  <a:lnTo>
                    <a:pt x="230428" y="856843"/>
                  </a:lnTo>
                  <a:lnTo>
                    <a:pt x="231203" y="862545"/>
                  </a:lnTo>
                  <a:lnTo>
                    <a:pt x="221996" y="868680"/>
                  </a:lnTo>
                  <a:lnTo>
                    <a:pt x="217703" y="869048"/>
                  </a:lnTo>
                  <a:lnTo>
                    <a:pt x="207454" y="868159"/>
                  </a:lnTo>
                  <a:lnTo>
                    <a:pt x="205016" y="867778"/>
                  </a:lnTo>
                  <a:lnTo>
                    <a:pt x="203581" y="871677"/>
                  </a:lnTo>
                  <a:lnTo>
                    <a:pt x="204597" y="876935"/>
                  </a:lnTo>
                  <a:lnTo>
                    <a:pt x="206209" y="878078"/>
                  </a:lnTo>
                  <a:lnTo>
                    <a:pt x="212331" y="880338"/>
                  </a:lnTo>
                  <a:lnTo>
                    <a:pt x="219887" y="880529"/>
                  </a:lnTo>
                  <a:lnTo>
                    <a:pt x="227457" y="879221"/>
                  </a:lnTo>
                  <a:lnTo>
                    <a:pt x="233692" y="876960"/>
                  </a:lnTo>
                  <a:lnTo>
                    <a:pt x="231584" y="886028"/>
                  </a:lnTo>
                  <a:lnTo>
                    <a:pt x="230911" y="895781"/>
                  </a:lnTo>
                  <a:lnTo>
                    <a:pt x="232422" y="903541"/>
                  </a:lnTo>
                  <a:lnTo>
                    <a:pt x="236905" y="906602"/>
                  </a:lnTo>
                  <a:lnTo>
                    <a:pt x="241363" y="903541"/>
                  </a:lnTo>
                  <a:lnTo>
                    <a:pt x="242163" y="899464"/>
                  </a:lnTo>
                  <a:lnTo>
                    <a:pt x="242887" y="895781"/>
                  </a:lnTo>
                  <a:lnTo>
                    <a:pt x="242201" y="886028"/>
                  </a:lnTo>
                  <a:lnTo>
                    <a:pt x="241833" y="884428"/>
                  </a:lnTo>
                  <a:lnTo>
                    <a:pt x="240106" y="876960"/>
                  </a:lnTo>
                  <a:lnTo>
                    <a:pt x="246329" y="879221"/>
                  </a:lnTo>
                  <a:lnTo>
                    <a:pt x="253911" y="880529"/>
                  </a:lnTo>
                  <a:lnTo>
                    <a:pt x="261454" y="880338"/>
                  </a:lnTo>
                  <a:lnTo>
                    <a:pt x="267589" y="878078"/>
                  </a:lnTo>
                  <a:lnTo>
                    <a:pt x="269176" y="876960"/>
                  </a:lnTo>
                  <a:lnTo>
                    <a:pt x="270230" y="871677"/>
                  </a:lnTo>
                  <a:lnTo>
                    <a:pt x="269252" y="869048"/>
                  </a:lnTo>
                  <a:lnTo>
                    <a:pt x="268795" y="867778"/>
                  </a:lnTo>
                  <a:lnTo>
                    <a:pt x="266357" y="868159"/>
                  </a:lnTo>
                  <a:lnTo>
                    <a:pt x="256095" y="869048"/>
                  </a:lnTo>
                  <a:lnTo>
                    <a:pt x="251815" y="868680"/>
                  </a:lnTo>
                  <a:lnTo>
                    <a:pt x="242595" y="862545"/>
                  </a:lnTo>
                  <a:lnTo>
                    <a:pt x="243382" y="856843"/>
                  </a:lnTo>
                  <a:lnTo>
                    <a:pt x="246786" y="851916"/>
                  </a:lnTo>
                  <a:lnTo>
                    <a:pt x="247078" y="843483"/>
                  </a:lnTo>
                  <a:lnTo>
                    <a:pt x="245402" y="824979"/>
                  </a:lnTo>
                  <a:lnTo>
                    <a:pt x="241833" y="813244"/>
                  </a:lnTo>
                  <a:lnTo>
                    <a:pt x="241058" y="802957"/>
                  </a:lnTo>
                  <a:lnTo>
                    <a:pt x="247408" y="789520"/>
                  </a:lnTo>
                  <a:lnTo>
                    <a:pt x="247764" y="788758"/>
                  </a:lnTo>
                  <a:lnTo>
                    <a:pt x="252260" y="782777"/>
                  </a:lnTo>
                  <a:lnTo>
                    <a:pt x="258178" y="776554"/>
                  </a:lnTo>
                  <a:lnTo>
                    <a:pt x="265087" y="771296"/>
                  </a:lnTo>
                  <a:lnTo>
                    <a:pt x="272796" y="768057"/>
                  </a:lnTo>
                  <a:lnTo>
                    <a:pt x="307276" y="769378"/>
                  </a:lnTo>
                  <a:lnTo>
                    <a:pt x="326986" y="785964"/>
                  </a:lnTo>
                  <a:lnTo>
                    <a:pt x="330606" y="807897"/>
                  </a:lnTo>
                  <a:lnTo>
                    <a:pt x="316852" y="825258"/>
                  </a:lnTo>
                  <a:lnTo>
                    <a:pt x="307149" y="828395"/>
                  </a:lnTo>
                  <a:lnTo>
                    <a:pt x="298069" y="828001"/>
                  </a:lnTo>
                  <a:lnTo>
                    <a:pt x="294982" y="793369"/>
                  </a:lnTo>
                  <a:lnTo>
                    <a:pt x="299199" y="787514"/>
                  </a:lnTo>
                  <a:lnTo>
                    <a:pt x="276428" y="788123"/>
                  </a:lnTo>
                  <a:lnTo>
                    <a:pt x="263220" y="806284"/>
                  </a:lnTo>
                  <a:lnTo>
                    <a:pt x="265430" y="830795"/>
                  </a:lnTo>
                  <a:lnTo>
                    <a:pt x="288950" y="850480"/>
                  </a:lnTo>
                  <a:lnTo>
                    <a:pt x="303695" y="853262"/>
                  </a:lnTo>
                  <a:lnTo>
                    <a:pt x="317398" y="851306"/>
                  </a:lnTo>
                  <a:lnTo>
                    <a:pt x="349783" y="822502"/>
                  </a:lnTo>
                  <a:lnTo>
                    <a:pt x="354139" y="799465"/>
                  </a:lnTo>
                  <a:lnTo>
                    <a:pt x="353021" y="791184"/>
                  </a:lnTo>
                  <a:lnTo>
                    <a:pt x="352158" y="788758"/>
                  </a:lnTo>
                  <a:lnTo>
                    <a:pt x="373278" y="799058"/>
                  </a:lnTo>
                  <a:lnTo>
                    <a:pt x="393801" y="805180"/>
                  </a:lnTo>
                  <a:lnTo>
                    <a:pt x="415010" y="805548"/>
                  </a:lnTo>
                  <a:lnTo>
                    <a:pt x="438200" y="798626"/>
                  </a:lnTo>
                  <a:lnTo>
                    <a:pt x="439775" y="797661"/>
                  </a:lnTo>
                  <a:lnTo>
                    <a:pt x="442252" y="796150"/>
                  </a:lnTo>
                  <a:lnTo>
                    <a:pt x="455472" y="788073"/>
                  </a:lnTo>
                  <a:lnTo>
                    <a:pt x="468020" y="774179"/>
                  </a:lnTo>
                  <a:lnTo>
                    <a:pt x="473798" y="757974"/>
                  </a:lnTo>
                  <a:close/>
                </a:path>
              </a:pathLst>
            </a:custGeom>
            <a:solidFill>
              <a:srgbClr val="4A17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13994" y="1746285"/>
              <a:ext cx="6350" cy="33020"/>
            </a:xfrm>
            <a:custGeom>
              <a:avLst/>
              <a:gdLst/>
              <a:ahLst/>
              <a:cxnLst/>
              <a:rect l="l" t="t" r="r" b="b"/>
              <a:pathLst>
                <a:path w="6350" h="33019">
                  <a:moveTo>
                    <a:pt x="4762" y="0"/>
                  </a:moveTo>
                  <a:lnTo>
                    <a:pt x="3073" y="0"/>
                  </a:lnTo>
                  <a:lnTo>
                    <a:pt x="1371" y="0"/>
                  </a:lnTo>
                  <a:lnTo>
                    <a:pt x="0" y="7315"/>
                  </a:lnTo>
                  <a:lnTo>
                    <a:pt x="0" y="25349"/>
                  </a:lnTo>
                  <a:lnTo>
                    <a:pt x="1371" y="32651"/>
                  </a:lnTo>
                  <a:lnTo>
                    <a:pt x="4762" y="32651"/>
                  </a:lnTo>
                  <a:lnTo>
                    <a:pt x="6134" y="25349"/>
                  </a:lnTo>
                  <a:lnTo>
                    <a:pt x="6134" y="7315"/>
                  </a:lnTo>
                  <a:lnTo>
                    <a:pt x="4762" y="0"/>
                  </a:lnTo>
                  <a:close/>
                </a:path>
              </a:pathLst>
            </a:custGeom>
            <a:solidFill>
              <a:srgbClr val="E089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80171" y="277465"/>
              <a:ext cx="474345" cy="181610"/>
            </a:xfrm>
            <a:custGeom>
              <a:avLst/>
              <a:gdLst/>
              <a:ahLst/>
              <a:cxnLst/>
              <a:rect l="l" t="t" r="r" b="b"/>
              <a:pathLst>
                <a:path w="474344" h="181609">
                  <a:moveTo>
                    <a:pt x="236895" y="0"/>
                  </a:moveTo>
                  <a:lnTo>
                    <a:pt x="232421" y="3065"/>
                  </a:lnTo>
                  <a:lnTo>
                    <a:pt x="230907" y="10815"/>
                  </a:lnTo>
                  <a:lnTo>
                    <a:pt x="231584" y="20568"/>
                  </a:lnTo>
                  <a:lnTo>
                    <a:pt x="233682" y="29641"/>
                  </a:lnTo>
                  <a:lnTo>
                    <a:pt x="227457" y="27384"/>
                  </a:lnTo>
                  <a:lnTo>
                    <a:pt x="219879" y="26074"/>
                  </a:lnTo>
                  <a:lnTo>
                    <a:pt x="212331" y="26271"/>
                  </a:lnTo>
                  <a:lnTo>
                    <a:pt x="206199" y="28536"/>
                  </a:lnTo>
                  <a:lnTo>
                    <a:pt x="204587" y="29679"/>
                  </a:lnTo>
                  <a:lnTo>
                    <a:pt x="203571" y="34937"/>
                  </a:lnTo>
                  <a:lnTo>
                    <a:pt x="205006" y="38836"/>
                  </a:lnTo>
                  <a:lnTo>
                    <a:pt x="217693" y="37566"/>
                  </a:lnTo>
                  <a:lnTo>
                    <a:pt x="221986" y="37934"/>
                  </a:lnTo>
                  <a:lnTo>
                    <a:pt x="231193" y="44069"/>
                  </a:lnTo>
                  <a:lnTo>
                    <a:pt x="230418" y="49771"/>
                  </a:lnTo>
                  <a:lnTo>
                    <a:pt x="227015" y="54698"/>
                  </a:lnTo>
                  <a:lnTo>
                    <a:pt x="226710" y="63131"/>
                  </a:lnTo>
                  <a:lnTo>
                    <a:pt x="228387" y="81636"/>
                  </a:lnTo>
                  <a:lnTo>
                    <a:pt x="231953" y="93359"/>
                  </a:lnTo>
                  <a:lnTo>
                    <a:pt x="232727" y="103645"/>
                  </a:lnTo>
                  <a:lnTo>
                    <a:pt x="208701" y="135315"/>
                  </a:lnTo>
                  <a:lnTo>
                    <a:pt x="200992" y="138557"/>
                  </a:lnTo>
                  <a:lnTo>
                    <a:pt x="166511" y="137238"/>
                  </a:lnTo>
                  <a:lnTo>
                    <a:pt x="146803" y="120653"/>
                  </a:lnTo>
                  <a:lnTo>
                    <a:pt x="143176" y="98719"/>
                  </a:lnTo>
                  <a:lnTo>
                    <a:pt x="156936" y="81356"/>
                  </a:lnTo>
                  <a:lnTo>
                    <a:pt x="166645" y="78219"/>
                  </a:lnTo>
                  <a:lnTo>
                    <a:pt x="175719" y="78616"/>
                  </a:lnTo>
                  <a:lnTo>
                    <a:pt x="178801" y="113234"/>
                  </a:lnTo>
                  <a:lnTo>
                    <a:pt x="174589" y="119087"/>
                  </a:lnTo>
                  <a:lnTo>
                    <a:pt x="197361" y="118490"/>
                  </a:lnTo>
                  <a:lnTo>
                    <a:pt x="210576" y="100331"/>
                  </a:lnTo>
                  <a:lnTo>
                    <a:pt x="208363" y="75812"/>
                  </a:lnTo>
                  <a:lnTo>
                    <a:pt x="184851" y="56134"/>
                  </a:lnTo>
                  <a:lnTo>
                    <a:pt x="170099" y="53344"/>
                  </a:lnTo>
                  <a:lnTo>
                    <a:pt x="156387" y="55300"/>
                  </a:lnTo>
                  <a:lnTo>
                    <a:pt x="124015" y="84100"/>
                  </a:lnTo>
                  <a:lnTo>
                    <a:pt x="119662" y="107149"/>
                  </a:lnTo>
                  <a:lnTo>
                    <a:pt x="120779" y="115430"/>
                  </a:lnTo>
                  <a:lnTo>
                    <a:pt x="121643" y="117856"/>
                  </a:lnTo>
                  <a:lnTo>
                    <a:pt x="100510" y="107550"/>
                  </a:lnTo>
                  <a:lnTo>
                    <a:pt x="79988" y="101439"/>
                  </a:lnTo>
                  <a:lnTo>
                    <a:pt x="58783" y="101069"/>
                  </a:lnTo>
                  <a:lnTo>
                    <a:pt x="35600" y="107988"/>
                  </a:lnTo>
                  <a:lnTo>
                    <a:pt x="18317" y="118538"/>
                  </a:lnTo>
                  <a:lnTo>
                    <a:pt x="5765" y="132430"/>
                  </a:lnTo>
                  <a:lnTo>
                    <a:pt x="0" y="148630"/>
                  </a:lnTo>
                  <a:lnTo>
                    <a:pt x="3076" y="166103"/>
                  </a:lnTo>
                  <a:lnTo>
                    <a:pt x="16313" y="181111"/>
                  </a:lnTo>
                  <a:lnTo>
                    <a:pt x="29938" y="180047"/>
                  </a:lnTo>
                  <a:lnTo>
                    <a:pt x="39621" y="169478"/>
                  </a:lnTo>
                  <a:lnTo>
                    <a:pt x="41036" y="155968"/>
                  </a:lnTo>
                  <a:lnTo>
                    <a:pt x="40198" y="153390"/>
                  </a:lnTo>
                  <a:lnTo>
                    <a:pt x="20475" y="141401"/>
                  </a:lnTo>
                  <a:lnTo>
                    <a:pt x="20310" y="139788"/>
                  </a:lnTo>
                  <a:lnTo>
                    <a:pt x="19752" y="140873"/>
                  </a:lnTo>
                  <a:lnTo>
                    <a:pt x="19771" y="148944"/>
                  </a:lnTo>
                  <a:lnTo>
                    <a:pt x="21565" y="158964"/>
                  </a:lnTo>
                  <a:lnTo>
                    <a:pt x="26329" y="165900"/>
                  </a:lnTo>
                  <a:lnTo>
                    <a:pt x="30165" y="167614"/>
                  </a:lnTo>
                  <a:lnTo>
                    <a:pt x="30381" y="169392"/>
                  </a:lnTo>
                  <a:lnTo>
                    <a:pt x="22773" y="172694"/>
                  </a:lnTo>
                  <a:lnTo>
                    <a:pt x="18747" y="170307"/>
                  </a:lnTo>
                  <a:lnTo>
                    <a:pt x="13392" y="164232"/>
                  </a:lnTo>
                  <a:lnTo>
                    <a:pt x="10753" y="155087"/>
                  </a:lnTo>
                  <a:lnTo>
                    <a:pt x="11114" y="144716"/>
                  </a:lnTo>
                  <a:lnTo>
                    <a:pt x="42761" y="113501"/>
                  </a:lnTo>
                  <a:lnTo>
                    <a:pt x="54841" y="110464"/>
                  </a:lnTo>
                  <a:lnTo>
                    <a:pt x="54119" y="131643"/>
                  </a:lnTo>
                  <a:lnTo>
                    <a:pt x="60507" y="141382"/>
                  </a:lnTo>
                  <a:lnTo>
                    <a:pt x="69144" y="142568"/>
                  </a:lnTo>
                  <a:lnTo>
                    <a:pt x="75174" y="138087"/>
                  </a:lnTo>
                  <a:lnTo>
                    <a:pt x="77891" y="132511"/>
                  </a:lnTo>
                  <a:lnTo>
                    <a:pt x="71071" y="128562"/>
                  </a:lnTo>
                  <a:lnTo>
                    <a:pt x="67820" y="111379"/>
                  </a:lnTo>
                  <a:lnTo>
                    <a:pt x="68074" y="110324"/>
                  </a:lnTo>
                  <a:lnTo>
                    <a:pt x="75072" y="108953"/>
                  </a:lnTo>
                  <a:lnTo>
                    <a:pt x="85509" y="109717"/>
                  </a:lnTo>
                  <a:lnTo>
                    <a:pt x="99342" y="113917"/>
                  </a:lnTo>
                  <a:lnTo>
                    <a:pt x="113327" y="119952"/>
                  </a:lnTo>
                  <a:lnTo>
                    <a:pt x="124221" y="126225"/>
                  </a:lnTo>
                  <a:lnTo>
                    <a:pt x="129390" y="129882"/>
                  </a:lnTo>
                  <a:lnTo>
                    <a:pt x="128158" y="130060"/>
                  </a:lnTo>
                  <a:lnTo>
                    <a:pt x="139270" y="139293"/>
                  </a:lnTo>
                  <a:lnTo>
                    <a:pt x="160634" y="150914"/>
                  </a:lnTo>
                  <a:lnTo>
                    <a:pt x="183490" y="153215"/>
                  </a:lnTo>
                  <a:lnTo>
                    <a:pt x="205534" y="146873"/>
                  </a:lnTo>
                  <a:lnTo>
                    <a:pt x="224462" y="132562"/>
                  </a:lnTo>
                  <a:lnTo>
                    <a:pt x="229009" y="127635"/>
                  </a:lnTo>
                  <a:lnTo>
                    <a:pt x="233162" y="120865"/>
                  </a:lnTo>
                  <a:lnTo>
                    <a:pt x="236895" y="117094"/>
                  </a:lnTo>
                  <a:lnTo>
                    <a:pt x="240616" y="120865"/>
                  </a:lnTo>
                  <a:lnTo>
                    <a:pt x="244782" y="127635"/>
                  </a:lnTo>
                  <a:lnTo>
                    <a:pt x="249316" y="132562"/>
                  </a:lnTo>
                  <a:lnTo>
                    <a:pt x="268251" y="146873"/>
                  </a:lnTo>
                  <a:lnTo>
                    <a:pt x="290299" y="153215"/>
                  </a:lnTo>
                  <a:lnTo>
                    <a:pt x="313156" y="150914"/>
                  </a:lnTo>
                  <a:lnTo>
                    <a:pt x="334520" y="139293"/>
                  </a:lnTo>
                  <a:lnTo>
                    <a:pt x="345620" y="130060"/>
                  </a:lnTo>
                  <a:lnTo>
                    <a:pt x="344401" y="129882"/>
                  </a:lnTo>
                  <a:lnTo>
                    <a:pt x="349557" y="126225"/>
                  </a:lnTo>
                  <a:lnTo>
                    <a:pt x="360453" y="119952"/>
                  </a:lnTo>
                  <a:lnTo>
                    <a:pt x="374443" y="113917"/>
                  </a:lnTo>
                  <a:lnTo>
                    <a:pt x="388280" y="109717"/>
                  </a:lnTo>
                  <a:lnTo>
                    <a:pt x="398719" y="108953"/>
                  </a:lnTo>
                  <a:lnTo>
                    <a:pt x="405716" y="110324"/>
                  </a:lnTo>
                  <a:lnTo>
                    <a:pt x="405970" y="111379"/>
                  </a:lnTo>
                  <a:lnTo>
                    <a:pt x="402719" y="128562"/>
                  </a:lnTo>
                  <a:lnTo>
                    <a:pt x="395887" y="132511"/>
                  </a:lnTo>
                  <a:lnTo>
                    <a:pt x="398617" y="138087"/>
                  </a:lnTo>
                  <a:lnTo>
                    <a:pt x="404646" y="142568"/>
                  </a:lnTo>
                  <a:lnTo>
                    <a:pt x="413284" y="141382"/>
                  </a:lnTo>
                  <a:lnTo>
                    <a:pt x="419672" y="131643"/>
                  </a:lnTo>
                  <a:lnTo>
                    <a:pt x="418950" y="110464"/>
                  </a:lnTo>
                  <a:lnTo>
                    <a:pt x="431024" y="113501"/>
                  </a:lnTo>
                  <a:lnTo>
                    <a:pt x="462675" y="144716"/>
                  </a:lnTo>
                  <a:lnTo>
                    <a:pt x="463033" y="155087"/>
                  </a:lnTo>
                  <a:lnTo>
                    <a:pt x="460394" y="164232"/>
                  </a:lnTo>
                  <a:lnTo>
                    <a:pt x="455043" y="170307"/>
                  </a:lnTo>
                  <a:lnTo>
                    <a:pt x="451017" y="172694"/>
                  </a:lnTo>
                  <a:lnTo>
                    <a:pt x="443410" y="169392"/>
                  </a:lnTo>
                  <a:lnTo>
                    <a:pt x="443613" y="167678"/>
                  </a:lnTo>
                  <a:lnTo>
                    <a:pt x="447461" y="165900"/>
                  </a:lnTo>
                  <a:lnTo>
                    <a:pt x="452226" y="158964"/>
                  </a:lnTo>
                  <a:lnTo>
                    <a:pt x="454019" y="148944"/>
                  </a:lnTo>
                  <a:lnTo>
                    <a:pt x="454039" y="140873"/>
                  </a:lnTo>
                  <a:lnTo>
                    <a:pt x="453481" y="139788"/>
                  </a:lnTo>
                  <a:lnTo>
                    <a:pt x="453303" y="141401"/>
                  </a:lnTo>
                  <a:lnTo>
                    <a:pt x="433580" y="153390"/>
                  </a:lnTo>
                  <a:lnTo>
                    <a:pt x="432755" y="155968"/>
                  </a:lnTo>
                  <a:lnTo>
                    <a:pt x="434168" y="169478"/>
                  </a:lnTo>
                  <a:lnTo>
                    <a:pt x="443848" y="180047"/>
                  </a:lnTo>
                  <a:lnTo>
                    <a:pt x="457472" y="181111"/>
                  </a:lnTo>
                  <a:lnTo>
                    <a:pt x="470715" y="166103"/>
                  </a:lnTo>
                  <a:lnTo>
                    <a:pt x="473789" y="148630"/>
                  </a:lnTo>
                  <a:lnTo>
                    <a:pt x="468021" y="132430"/>
                  </a:lnTo>
                  <a:lnTo>
                    <a:pt x="455469" y="118538"/>
                  </a:lnTo>
                  <a:lnTo>
                    <a:pt x="438190" y="107988"/>
                  </a:lnTo>
                  <a:lnTo>
                    <a:pt x="415002" y="101069"/>
                  </a:lnTo>
                  <a:lnTo>
                    <a:pt x="393798" y="101439"/>
                  </a:lnTo>
                  <a:lnTo>
                    <a:pt x="373279" y="107550"/>
                  </a:lnTo>
                  <a:lnTo>
                    <a:pt x="352148" y="117856"/>
                  </a:lnTo>
                  <a:lnTo>
                    <a:pt x="353011" y="115430"/>
                  </a:lnTo>
                  <a:lnTo>
                    <a:pt x="354129" y="107149"/>
                  </a:lnTo>
                  <a:lnTo>
                    <a:pt x="353418" y="98285"/>
                  </a:lnTo>
                  <a:lnTo>
                    <a:pt x="352323" y="91499"/>
                  </a:lnTo>
                  <a:lnTo>
                    <a:pt x="329284" y="60597"/>
                  </a:lnTo>
                  <a:lnTo>
                    <a:pt x="303687" y="53344"/>
                  </a:lnTo>
                  <a:lnTo>
                    <a:pt x="288940" y="56134"/>
                  </a:lnTo>
                  <a:lnTo>
                    <a:pt x="265428" y="75812"/>
                  </a:lnTo>
                  <a:lnTo>
                    <a:pt x="263213" y="100331"/>
                  </a:lnTo>
                  <a:lnTo>
                    <a:pt x="276424" y="118490"/>
                  </a:lnTo>
                  <a:lnTo>
                    <a:pt x="299189" y="119087"/>
                  </a:lnTo>
                  <a:lnTo>
                    <a:pt x="294982" y="113234"/>
                  </a:lnTo>
                  <a:lnTo>
                    <a:pt x="288956" y="107511"/>
                  </a:lnTo>
                  <a:lnTo>
                    <a:pt x="284716" y="100074"/>
                  </a:lnTo>
                  <a:lnTo>
                    <a:pt x="285867" y="89077"/>
                  </a:lnTo>
                  <a:lnTo>
                    <a:pt x="290639" y="82313"/>
                  </a:lnTo>
                  <a:lnTo>
                    <a:pt x="298068" y="78616"/>
                  </a:lnTo>
                  <a:lnTo>
                    <a:pt x="307141" y="78219"/>
                  </a:lnTo>
                  <a:lnTo>
                    <a:pt x="316842" y="81356"/>
                  </a:lnTo>
                  <a:lnTo>
                    <a:pt x="330604" y="98719"/>
                  </a:lnTo>
                  <a:lnTo>
                    <a:pt x="326980" y="120653"/>
                  </a:lnTo>
                  <a:lnTo>
                    <a:pt x="307273" y="137238"/>
                  </a:lnTo>
                  <a:lnTo>
                    <a:pt x="272786" y="138557"/>
                  </a:lnTo>
                  <a:lnTo>
                    <a:pt x="265085" y="135315"/>
                  </a:lnTo>
                  <a:lnTo>
                    <a:pt x="258136" y="130033"/>
                  </a:lnTo>
                  <a:lnTo>
                    <a:pt x="252254" y="123835"/>
                  </a:lnTo>
                  <a:lnTo>
                    <a:pt x="247754" y="117843"/>
                  </a:lnTo>
                  <a:lnTo>
                    <a:pt x="241053" y="103645"/>
                  </a:lnTo>
                  <a:lnTo>
                    <a:pt x="241829" y="93359"/>
                  </a:lnTo>
                  <a:lnTo>
                    <a:pt x="245396" y="81636"/>
                  </a:lnTo>
                  <a:lnTo>
                    <a:pt x="247068" y="63131"/>
                  </a:lnTo>
                  <a:lnTo>
                    <a:pt x="246776" y="54698"/>
                  </a:lnTo>
                  <a:lnTo>
                    <a:pt x="243372" y="49771"/>
                  </a:lnTo>
                  <a:lnTo>
                    <a:pt x="242585" y="44069"/>
                  </a:lnTo>
                  <a:lnTo>
                    <a:pt x="251805" y="37934"/>
                  </a:lnTo>
                  <a:lnTo>
                    <a:pt x="256085" y="37566"/>
                  </a:lnTo>
                  <a:lnTo>
                    <a:pt x="266347" y="38455"/>
                  </a:lnTo>
                  <a:lnTo>
                    <a:pt x="268785" y="38836"/>
                  </a:lnTo>
                  <a:lnTo>
                    <a:pt x="270220" y="34937"/>
                  </a:lnTo>
                  <a:lnTo>
                    <a:pt x="269204" y="29679"/>
                  </a:lnTo>
                  <a:lnTo>
                    <a:pt x="267579" y="28536"/>
                  </a:lnTo>
                  <a:lnTo>
                    <a:pt x="261454" y="26271"/>
                  </a:lnTo>
                  <a:lnTo>
                    <a:pt x="253909" y="26074"/>
                  </a:lnTo>
                  <a:lnTo>
                    <a:pt x="246328" y="27384"/>
                  </a:lnTo>
                  <a:lnTo>
                    <a:pt x="240096" y="29641"/>
                  </a:lnTo>
                  <a:lnTo>
                    <a:pt x="242200" y="20568"/>
                  </a:lnTo>
                  <a:lnTo>
                    <a:pt x="242877" y="10815"/>
                  </a:lnTo>
                  <a:lnTo>
                    <a:pt x="241364" y="3065"/>
                  </a:lnTo>
                  <a:lnTo>
                    <a:pt x="236895" y="0"/>
                  </a:lnTo>
                  <a:close/>
                </a:path>
              </a:pathLst>
            </a:custGeom>
            <a:solidFill>
              <a:srgbClr val="4A17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13994" y="331333"/>
              <a:ext cx="6350" cy="33020"/>
            </a:xfrm>
            <a:custGeom>
              <a:avLst/>
              <a:gdLst/>
              <a:ahLst/>
              <a:cxnLst/>
              <a:rect l="l" t="t" r="r" b="b"/>
              <a:pathLst>
                <a:path w="6350" h="33020">
                  <a:moveTo>
                    <a:pt x="4762" y="0"/>
                  </a:moveTo>
                  <a:lnTo>
                    <a:pt x="3073" y="0"/>
                  </a:lnTo>
                  <a:lnTo>
                    <a:pt x="1371" y="0"/>
                  </a:lnTo>
                  <a:lnTo>
                    <a:pt x="0" y="7302"/>
                  </a:lnTo>
                  <a:lnTo>
                    <a:pt x="0" y="25336"/>
                  </a:lnTo>
                  <a:lnTo>
                    <a:pt x="1371" y="32651"/>
                  </a:lnTo>
                  <a:lnTo>
                    <a:pt x="4762" y="32651"/>
                  </a:lnTo>
                  <a:lnTo>
                    <a:pt x="6134" y="25336"/>
                  </a:lnTo>
                  <a:lnTo>
                    <a:pt x="6134" y="7302"/>
                  </a:lnTo>
                  <a:lnTo>
                    <a:pt x="4762" y="0"/>
                  </a:lnTo>
                  <a:close/>
                </a:path>
              </a:pathLst>
            </a:custGeom>
            <a:solidFill>
              <a:srgbClr val="E089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53422" y="2053665"/>
              <a:ext cx="533400" cy="177800"/>
            </a:xfrm>
            <a:custGeom>
              <a:avLst/>
              <a:gdLst/>
              <a:ahLst/>
              <a:cxnLst/>
              <a:rect l="l" t="t" r="r" b="b"/>
              <a:pathLst>
                <a:path w="533400" h="177800">
                  <a:moveTo>
                    <a:pt x="136969" y="42087"/>
                  </a:moveTo>
                  <a:lnTo>
                    <a:pt x="118516" y="7924"/>
                  </a:lnTo>
                  <a:lnTo>
                    <a:pt x="113220" y="5334"/>
                  </a:lnTo>
                  <a:lnTo>
                    <a:pt x="102984" y="2374"/>
                  </a:lnTo>
                  <a:lnTo>
                    <a:pt x="97790" y="1612"/>
                  </a:lnTo>
                  <a:lnTo>
                    <a:pt x="97790" y="42748"/>
                  </a:lnTo>
                  <a:lnTo>
                    <a:pt x="97104" y="53200"/>
                  </a:lnTo>
                  <a:lnTo>
                    <a:pt x="59715" y="77241"/>
                  </a:lnTo>
                  <a:lnTo>
                    <a:pt x="59728" y="12674"/>
                  </a:lnTo>
                  <a:lnTo>
                    <a:pt x="60706" y="10629"/>
                  </a:lnTo>
                  <a:lnTo>
                    <a:pt x="64643" y="8470"/>
                  </a:lnTo>
                  <a:lnTo>
                    <a:pt x="67906" y="7924"/>
                  </a:lnTo>
                  <a:lnTo>
                    <a:pt x="82346" y="7924"/>
                  </a:lnTo>
                  <a:lnTo>
                    <a:pt x="97790" y="42748"/>
                  </a:lnTo>
                  <a:lnTo>
                    <a:pt x="97790" y="1612"/>
                  </a:lnTo>
                  <a:lnTo>
                    <a:pt x="90982" y="596"/>
                  </a:lnTo>
                  <a:lnTo>
                    <a:pt x="77241" y="0"/>
                  </a:lnTo>
                  <a:lnTo>
                    <a:pt x="3683" y="0"/>
                  </a:lnTo>
                  <a:lnTo>
                    <a:pt x="3683" y="5803"/>
                  </a:lnTo>
                  <a:lnTo>
                    <a:pt x="11125" y="6616"/>
                  </a:lnTo>
                  <a:lnTo>
                    <a:pt x="16154" y="8153"/>
                  </a:lnTo>
                  <a:lnTo>
                    <a:pt x="21361" y="12674"/>
                  </a:lnTo>
                  <a:lnTo>
                    <a:pt x="22529" y="17526"/>
                  </a:lnTo>
                  <a:lnTo>
                    <a:pt x="22593" y="136220"/>
                  </a:lnTo>
                  <a:lnTo>
                    <a:pt x="21386" y="141300"/>
                  </a:lnTo>
                  <a:lnTo>
                    <a:pt x="16256" y="146583"/>
                  </a:lnTo>
                  <a:lnTo>
                    <a:pt x="11201" y="148158"/>
                  </a:lnTo>
                  <a:lnTo>
                    <a:pt x="3683" y="148678"/>
                  </a:lnTo>
                  <a:lnTo>
                    <a:pt x="3683" y="154482"/>
                  </a:lnTo>
                  <a:lnTo>
                    <a:pt x="79819" y="154482"/>
                  </a:lnTo>
                  <a:lnTo>
                    <a:pt x="79819" y="148678"/>
                  </a:lnTo>
                  <a:lnTo>
                    <a:pt x="72072" y="148386"/>
                  </a:lnTo>
                  <a:lnTo>
                    <a:pt x="66789" y="146926"/>
                  </a:lnTo>
                  <a:lnTo>
                    <a:pt x="61137" y="141719"/>
                  </a:lnTo>
                  <a:lnTo>
                    <a:pt x="59715" y="136220"/>
                  </a:lnTo>
                  <a:lnTo>
                    <a:pt x="59715" y="85166"/>
                  </a:lnTo>
                  <a:lnTo>
                    <a:pt x="69303" y="85115"/>
                  </a:lnTo>
                  <a:lnTo>
                    <a:pt x="77635" y="84950"/>
                  </a:lnTo>
                  <a:lnTo>
                    <a:pt x="115620" y="77241"/>
                  </a:lnTo>
                  <a:lnTo>
                    <a:pt x="120446" y="75120"/>
                  </a:lnTo>
                  <a:lnTo>
                    <a:pt x="127000" y="69824"/>
                  </a:lnTo>
                  <a:lnTo>
                    <a:pt x="131000" y="63233"/>
                  </a:lnTo>
                  <a:lnTo>
                    <a:pt x="134962" y="56654"/>
                  </a:lnTo>
                  <a:lnTo>
                    <a:pt x="136969" y="49593"/>
                  </a:lnTo>
                  <a:lnTo>
                    <a:pt x="136969" y="42087"/>
                  </a:lnTo>
                  <a:close/>
                </a:path>
                <a:path w="533400" h="177800">
                  <a:moveTo>
                    <a:pt x="251256" y="144780"/>
                  </a:moveTo>
                  <a:lnTo>
                    <a:pt x="250126" y="143217"/>
                  </a:lnTo>
                  <a:lnTo>
                    <a:pt x="247802" y="139979"/>
                  </a:lnTo>
                  <a:lnTo>
                    <a:pt x="246202" y="141554"/>
                  </a:lnTo>
                  <a:lnTo>
                    <a:pt x="245211" y="142379"/>
                  </a:lnTo>
                  <a:lnTo>
                    <a:pt x="243801" y="143052"/>
                  </a:lnTo>
                  <a:lnTo>
                    <a:pt x="243001" y="143217"/>
                  </a:lnTo>
                  <a:lnTo>
                    <a:pt x="241071" y="143217"/>
                  </a:lnTo>
                  <a:lnTo>
                    <a:pt x="240106" y="142633"/>
                  </a:lnTo>
                  <a:lnTo>
                    <a:pt x="239522" y="141846"/>
                  </a:lnTo>
                  <a:lnTo>
                    <a:pt x="239204" y="141427"/>
                  </a:lnTo>
                  <a:lnTo>
                    <a:pt x="238404" y="140335"/>
                  </a:lnTo>
                  <a:lnTo>
                    <a:pt x="237972" y="138938"/>
                  </a:lnTo>
                  <a:lnTo>
                    <a:pt x="237972" y="98348"/>
                  </a:lnTo>
                  <a:lnTo>
                    <a:pt x="237883" y="81000"/>
                  </a:lnTo>
                  <a:lnTo>
                    <a:pt x="224815" y="53924"/>
                  </a:lnTo>
                  <a:lnTo>
                    <a:pt x="218097" y="50761"/>
                  </a:lnTo>
                  <a:lnTo>
                    <a:pt x="210375" y="48412"/>
                  </a:lnTo>
                  <a:lnTo>
                    <a:pt x="201853" y="47015"/>
                  </a:lnTo>
                  <a:lnTo>
                    <a:pt x="192544" y="46545"/>
                  </a:lnTo>
                  <a:lnTo>
                    <a:pt x="183857" y="47028"/>
                  </a:lnTo>
                  <a:lnTo>
                    <a:pt x="149682" y="66294"/>
                  </a:lnTo>
                  <a:lnTo>
                    <a:pt x="149682" y="79946"/>
                  </a:lnTo>
                  <a:lnTo>
                    <a:pt x="151218" y="83705"/>
                  </a:lnTo>
                  <a:lnTo>
                    <a:pt x="154330" y="86296"/>
                  </a:lnTo>
                  <a:lnTo>
                    <a:pt x="157403" y="88900"/>
                  </a:lnTo>
                  <a:lnTo>
                    <a:pt x="161150" y="90195"/>
                  </a:lnTo>
                  <a:lnTo>
                    <a:pt x="169329" y="90195"/>
                  </a:lnTo>
                  <a:lnTo>
                    <a:pt x="172656" y="89027"/>
                  </a:lnTo>
                  <a:lnTo>
                    <a:pt x="178384" y="84340"/>
                  </a:lnTo>
                  <a:lnTo>
                    <a:pt x="179819" y="81000"/>
                  </a:lnTo>
                  <a:lnTo>
                    <a:pt x="179819" y="74980"/>
                  </a:lnTo>
                  <a:lnTo>
                    <a:pt x="174434" y="65417"/>
                  </a:lnTo>
                  <a:lnTo>
                    <a:pt x="173977" y="64782"/>
                  </a:lnTo>
                  <a:lnTo>
                    <a:pt x="173393" y="63588"/>
                  </a:lnTo>
                  <a:lnTo>
                    <a:pt x="173240" y="62852"/>
                  </a:lnTo>
                  <a:lnTo>
                    <a:pt x="173240" y="59651"/>
                  </a:lnTo>
                  <a:lnTo>
                    <a:pt x="174548" y="57734"/>
                  </a:lnTo>
                  <a:lnTo>
                    <a:pt x="179832" y="54686"/>
                  </a:lnTo>
                  <a:lnTo>
                    <a:pt x="183210" y="53924"/>
                  </a:lnTo>
                  <a:lnTo>
                    <a:pt x="194589" y="53924"/>
                  </a:lnTo>
                  <a:lnTo>
                    <a:pt x="199669" y="55537"/>
                  </a:lnTo>
                  <a:lnTo>
                    <a:pt x="205397" y="62014"/>
                  </a:lnTo>
                  <a:lnTo>
                    <a:pt x="206832" y="67017"/>
                  </a:lnTo>
                  <a:lnTo>
                    <a:pt x="206832" y="90424"/>
                  </a:lnTo>
                  <a:lnTo>
                    <a:pt x="206502" y="90538"/>
                  </a:lnTo>
                  <a:lnTo>
                    <a:pt x="206502" y="98348"/>
                  </a:lnTo>
                  <a:lnTo>
                    <a:pt x="206502" y="131800"/>
                  </a:lnTo>
                  <a:lnTo>
                    <a:pt x="204050" y="134632"/>
                  </a:lnTo>
                  <a:lnTo>
                    <a:pt x="201930" y="136728"/>
                  </a:lnTo>
                  <a:lnTo>
                    <a:pt x="200139" y="138074"/>
                  </a:lnTo>
                  <a:lnTo>
                    <a:pt x="196938" y="140309"/>
                  </a:lnTo>
                  <a:lnTo>
                    <a:pt x="193484" y="141427"/>
                  </a:lnTo>
                  <a:lnTo>
                    <a:pt x="186931" y="141427"/>
                  </a:lnTo>
                  <a:lnTo>
                    <a:pt x="184378" y="140144"/>
                  </a:lnTo>
                  <a:lnTo>
                    <a:pt x="179832" y="134988"/>
                  </a:lnTo>
                  <a:lnTo>
                    <a:pt x="178714" y="131203"/>
                  </a:lnTo>
                  <a:lnTo>
                    <a:pt x="178714" y="117779"/>
                  </a:lnTo>
                  <a:lnTo>
                    <a:pt x="182613" y="110832"/>
                  </a:lnTo>
                  <a:lnTo>
                    <a:pt x="195046" y="102184"/>
                  </a:lnTo>
                  <a:lnTo>
                    <a:pt x="200406" y="99834"/>
                  </a:lnTo>
                  <a:lnTo>
                    <a:pt x="206502" y="98348"/>
                  </a:lnTo>
                  <a:lnTo>
                    <a:pt x="206502" y="90538"/>
                  </a:lnTo>
                  <a:lnTo>
                    <a:pt x="168757" y="104114"/>
                  </a:lnTo>
                  <a:lnTo>
                    <a:pt x="145440" y="133134"/>
                  </a:lnTo>
                  <a:lnTo>
                    <a:pt x="145440" y="141554"/>
                  </a:lnTo>
                  <a:lnTo>
                    <a:pt x="148158" y="147764"/>
                  </a:lnTo>
                  <a:lnTo>
                    <a:pt x="159004" y="155714"/>
                  </a:lnTo>
                  <a:lnTo>
                    <a:pt x="164871" y="157721"/>
                  </a:lnTo>
                  <a:lnTo>
                    <a:pt x="175806" y="157721"/>
                  </a:lnTo>
                  <a:lnTo>
                    <a:pt x="180568" y="156908"/>
                  </a:lnTo>
                  <a:lnTo>
                    <a:pt x="185407" y="155270"/>
                  </a:lnTo>
                  <a:lnTo>
                    <a:pt x="193370" y="152654"/>
                  </a:lnTo>
                  <a:lnTo>
                    <a:pt x="200507" y="148183"/>
                  </a:lnTo>
                  <a:lnTo>
                    <a:pt x="206832" y="141846"/>
                  </a:lnTo>
                  <a:lnTo>
                    <a:pt x="207657" y="146253"/>
                  </a:lnTo>
                  <a:lnTo>
                    <a:pt x="208953" y="149567"/>
                  </a:lnTo>
                  <a:lnTo>
                    <a:pt x="213868" y="155752"/>
                  </a:lnTo>
                  <a:lnTo>
                    <a:pt x="218821" y="157721"/>
                  </a:lnTo>
                  <a:lnTo>
                    <a:pt x="229387" y="157721"/>
                  </a:lnTo>
                  <a:lnTo>
                    <a:pt x="232994" y="157060"/>
                  </a:lnTo>
                  <a:lnTo>
                    <a:pt x="236410" y="155714"/>
                  </a:lnTo>
                  <a:lnTo>
                    <a:pt x="241846" y="153631"/>
                  </a:lnTo>
                  <a:lnTo>
                    <a:pt x="246799" y="149987"/>
                  </a:lnTo>
                  <a:lnTo>
                    <a:pt x="251256" y="144780"/>
                  </a:lnTo>
                  <a:close/>
                </a:path>
                <a:path w="533400" h="177800">
                  <a:moveTo>
                    <a:pt x="336981" y="114312"/>
                  </a:moveTo>
                  <a:lnTo>
                    <a:pt x="334010" y="106972"/>
                  </a:lnTo>
                  <a:lnTo>
                    <a:pt x="324485" y="97523"/>
                  </a:lnTo>
                  <a:lnTo>
                    <a:pt x="318820" y="93916"/>
                  </a:lnTo>
                  <a:lnTo>
                    <a:pt x="292557" y="81267"/>
                  </a:lnTo>
                  <a:lnTo>
                    <a:pt x="288467" y="78435"/>
                  </a:lnTo>
                  <a:lnTo>
                    <a:pt x="284073" y="73012"/>
                  </a:lnTo>
                  <a:lnTo>
                    <a:pt x="282956" y="70332"/>
                  </a:lnTo>
                  <a:lnTo>
                    <a:pt x="282956" y="64376"/>
                  </a:lnTo>
                  <a:lnTo>
                    <a:pt x="284200" y="61328"/>
                  </a:lnTo>
                  <a:lnTo>
                    <a:pt x="289179" y="55664"/>
                  </a:lnTo>
                  <a:lnTo>
                    <a:pt x="292963" y="54254"/>
                  </a:lnTo>
                  <a:lnTo>
                    <a:pt x="304571" y="54254"/>
                  </a:lnTo>
                  <a:lnTo>
                    <a:pt x="310299" y="56603"/>
                  </a:lnTo>
                  <a:lnTo>
                    <a:pt x="320128" y="65976"/>
                  </a:lnTo>
                  <a:lnTo>
                    <a:pt x="323659" y="72186"/>
                  </a:lnTo>
                  <a:lnTo>
                    <a:pt x="325818" y="79933"/>
                  </a:lnTo>
                  <a:lnTo>
                    <a:pt x="331622" y="79933"/>
                  </a:lnTo>
                  <a:lnTo>
                    <a:pt x="331622" y="46888"/>
                  </a:lnTo>
                  <a:lnTo>
                    <a:pt x="326605" y="46888"/>
                  </a:lnTo>
                  <a:lnTo>
                    <a:pt x="326085" y="48298"/>
                  </a:lnTo>
                  <a:lnTo>
                    <a:pt x="325424" y="49403"/>
                  </a:lnTo>
                  <a:lnTo>
                    <a:pt x="323862" y="50965"/>
                  </a:lnTo>
                  <a:lnTo>
                    <a:pt x="322541" y="51358"/>
                  </a:lnTo>
                  <a:lnTo>
                    <a:pt x="319341" y="51358"/>
                  </a:lnTo>
                  <a:lnTo>
                    <a:pt x="315963" y="50558"/>
                  </a:lnTo>
                  <a:lnTo>
                    <a:pt x="305092" y="47358"/>
                  </a:lnTo>
                  <a:lnTo>
                    <a:pt x="299961" y="46558"/>
                  </a:lnTo>
                  <a:lnTo>
                    <a:pt x="295122" y="46558"/>
                  </a:lnTo>
                  <a:lnTo>
                    <a:pt x="287261" y="47155"/>
                  </a:lnTo>
                  <a:lnTo>
                    <a:pt x="259969" y="70294"/>
                  </a:lnTo>
                  <a:lnTo>
                    <a:pt x="259969" y="86144"/>
                  </a:lnTo>
                  <a:lnTo>
                    <a:pt x="261937" y="92202"/>
                  </a:lnTo>
                  <a:lnTo>
                    <a:pt x="269748" y="102476"/>
                  </a:lnTo>
                  <a:lnTo>
                    <a:pt x="276148" y="107238"/>
                  </a:lnTo>
                  <a:lnTo>
                    <a:pt x="305689" y="121678"/>
                  </a:lnTo>
                  <a:lnTo>
                    <a:pt x="308330" y="123342"/>
                  </a:lnTo>
                  <a:lnTo>
                    <a:pt x="312940" y="127812"/>
                  </a:lnTo>
                  <a:lnTo>
                    <a:pt x="314439" y="131305"/>
                  </a:lnTo>
                  <a:lnTo>
                    <a:pt x="314439" y="139725"/>
                  </a:lnTo>
                  <a:lnTo>
                    <a:pt x="313055" y="143192"/>
                  </a:lnTo>
                  <a:lnTo>
                    <a:pt x="307555" y="148475"/>
                  </a:lnTo>
                  <a:lnTo>
                    <a:pt x="303237" y="149796"/>
                  </a:lnTo>
                  <a:lnTo>
                    <a:pt x="290957" y="149796"/>
                  </a:lnTo>
                  <a:lnTo>
                    <a:pt x="266103" y="119888"/>
                  </a:lnTo>
                  <a:lnTo>
                    <a:pt x="259740" y="119888"/>
                  </a:lnTo>
                  <a:lnTo>
                    <a:pt x="259740" y="157721"/>
                  </a:lnTo>
                  <a:lnTo>
                    <a:pt x="265214" y="157721"/>
                  </a:lnTo>
                  <a:lnTo>
                    <a:pt x="267449" y="153657"/>
                  </a:lnTo>
                  <a:lnTo>
                    <a:pt x="269316" y="151638"/>
                  </a:lnTo>
                  <a:lnTo>
                    <a:pt x="270421" y="151142"/>
                  </a:lnTo>
                  <a:lnTo>
                    <a:pt x="272199" y="151142"/>
                  </a:lnTo>
                  <a:lnTo>
                    <a:pt x="284035" y="155054"/>
                  </a:lnTo>
                  <a:lnTo>
                    <a:pt x="287845" y="156146"/>
                  </a:lnTo>
                  <a:lnTo>
                    <a:pt x="294017" y="157416"/>
                  </a:lnTo>
                  <a:lnTo>
                    <a:pt x="297091" y="157721"/>
                  </a:lnTo>
                  <a:lnTo>
                    <a:pt x="300151" y="157721"/>
                  </a:lnTo>
                  <a:lnTo>
                    <a:pt x="334683" y="135305"/>
                  </a:lnTo>
                  <a:lnTo>
                    <a:pt x="336981" y="123012"/>
                  </a:lnTo>
                  <a:lnTo>
                    <a:pt x="336981" y="114312"/>
                  </a:lnTo>
                  <a:close/>
                </a:path>
                <a:path w="533400" h="177800">
                  <a:moveTo>
                    <a:pt x="417690" y="131826"/>
                  </a:moveTo>
                  <a:lnTo>
                    <a:pt x="412216" y="129146"/>
                  </a:lnTo>
                  <a:lnTo>
                    <a:pt x="410210" y="132867"/>
                  </a:lnTo>
                  <a:lnTo>
                    <a:pt x="408203" y="135788"/>
                  </a:lnTo>
                  <a:lnTo>
                    <a:pt x="404177" y="140030"/>
                  </a:lnTo>
                  <a:lnTo>
                    <a:pt x="401688" y="141084"/>
                  </a:lnTo>
                  <a:lnTo>
                    <a:pt x="395287" y="141084"/>
                  </a:lnTo>
                  <a:lnTo>
                    <a:pt x="392836" y="139420"/>
                  </a:lnTo>
                  <a:lnTo>
                    <a:pt x="390372" y="133908"/>
                  </a:lnTo>
                  <a:lnTo>
                    <a:pt x="389890" y="131229"/>
                  </a:lnTo>
                  <a:lnTo>
                    <a:pt x="389890" y="59270"/>
                  </a:lnTo>
                  <a:lnTo>
                    <a:pt x="411657" y="59270"/>
                  </a:lnTo>
                  <a:lnTo>
                    <a:pt x="411657" y="49225"/>
                  </a:lnTo>
                  <a:lnTo>
                    <a:pt x="389890" y="49225"/>
                  </a:lnTo>
                  <a:lnTo>
                    <a:pt x="389890" y="10604"/>
                  </a:lnTo>
                  <a:lnTo>
                    <a:pt x="384086" y="10604"/>
                  </a:lnTo>
                  <a:lnTo>
                    <a:pt x="358000" y="42672"/>
                  </a:lnTo>
                  <a:lnTo>
                    <a:pt x="346583" y="52908"/>
                  </a:lnTo>
                  <a:lnTo>
                    <a:pt x="346583" y="59270"/>
                  </a:lnTo>
                  <a:lnTo>
                    <a:pt x="358419" y="59270"/>
                  </a:lnTo>
                  <a:lnTo>
                    <a:pt x="358457" y="143586"/>
                  </a:lnTo>
                  <a:lnTo>
                    <a:pt x="362331" y="150609"/>
                  </a:lnTo>
                  <a:lnTo>
                    <a:pt x="374078" y="156489"/>
                  </a:lnTo>
                  <a:lnTo>
                    <a:pt x="378764" y="157492"/>
                  </a:lnTo>
                  <a:lnTo>
                    <a:pt x="384124" y="157492"/>
                  </a:lnTo>
                  <a:lnTo>
                    <a:pt x="415010" y="138074"/>
                  </a:lnTo>
                  <a:lnTo>
                    <a:pt x="417690" y="131826"/>
                  </a:lnTo>
                  <a:close/>
                </a:path>
                <a:path w="533400" h="177800">
                  <a:moveTo>
                    <a:pt x="530644" y="144780"/>
                  </a:moveTo>
                  <a:lnTo>
                    <a:pt x="529513" y="143217"/>
                  </a:lnTo>
                  <a:lnTo>
                    <a:pt x="527189" y="139979"/>
                  </a:lnTo>
                  <a:lnTo>
                    <a:pt x="525589" y="141554"/>
                  </a:lnTo>
                  <a:lnTo>
                    <a:pt x="524598" y="142379"/>
                  </a:lnTo>
                  <a:lnTo>
                    <a:pt x="523189" y="143052"/>
                  </a:lnTo>
                  <a:lnTo>
                    <a:pt x="522389" y="143217"/>
                  </a:lnTo>
                  <a:lnTo>
                    <a:pt x="520458" y="143217"/>
                  </a:lnTo>
                  <a:lnTo>
                    <a:pt x="519493" y="142633"/>
                  </a:lnTo>
                  <a:lnTo>
                    <a:pt x="518909" y="141846"/>
                  </a:lnTo>
                  <a:lnTo>
                    <a:pt x="518591" y="141427"/>
                  </a:lnTo>
                  <a:lnTo>
                    <a:pt x="517791" y="140335"/>
                  </a:lnTo>
                  <a:lnTo>
                    <a:pt x="517359" y="138938"/>
                  </a:lnTo>
                  <a:lnTo>
                    <a:pt x="517359" y="98348"/>
                  </a:lnTo>
                  <a:lnTo>
                    <a:pt x="517271" y="81000"/>
                  </a:lnTo>
                  <a:lnTo>
                    <a:pt x="504202" y="53924"/>
                  </a:lnTo>
                  <a:lnTo>
                    <a:pt x="497484" y="50761"/>
                  </a:lnTo>
                  <a:lnTo>
                    <a:pt x="489762" y="48412"/>
                  </a:lnTo>
                  <a:lnTo>
                    <a:pt x="481241" y="47015"/>
                  </a:lnTo>
                  <a:lnTo>
                    <a:pt x="471932" y="46545"/>
                  </a:lnTo>
                  <a:lnTo>
                    <a:pt x="463245" y="47028"/>
                  </a:lnTo>
                  <a:lnTo>
                    <a:pt x="429069" y="66294"/>
                  </a:lnTo>
                  <a:lnTo>
                    <a:pt x="429069" y="79946"/>
                  </a:lnTo>
                  <a:lnTo>
                    <a:pt x="430606" y="83705"/>
                  </a:lnTo>
                  <a:lnTo>
                    <a:pt x="433717" y="86296"/>
                  </a:lnTo>
                  <a:lnTo>
                    <a:pt x="436791" y="88900"/>
                  </a:lnTo>
                  <a:lnTo>
                    <a:pt x="440537" y="90195"/>
                  </a:lnTo>
                  <a:lnTo>
                    <a:pt x="448716" y="90195"/>
                  </a:lnTo>
                  <a:lnTo>
                    <a:pt x="452043" y="89027"/>
                  </a:lnTo>
                  <a:lnTo>
                    <a:pt x="457771" y="84340"/>
                  </a:lnTo>
                  <a:lnTo>
                    <a:pt x="459206" y="81000"/>
                  </a:lnTo>
                  <a:lnTo>
                    <a:pt x="459206" y="74980"/>
                  </a:lnTo>
                  <a:lnTo>
                    <a:pt x="453821" y="65417"/>
                  </a:lnTo>
                  <a:lnTo>
                    <a:pt x="453364" y="64782"/>
                  </a:lnTo>
                  <a:lnTo>
                    <a:pt x="452780" y="63588"/>
                  </a:lnTo>
                  <a:lnTo>
                    <a:pt x="452628" y="62852"/>
                  </a:lnTo>
                  <a:lnTo>
                    <a:pt x="452628" y="59651"/>
                  </a:lnTo>
                  <a:lnTo>
                    <a:pt x="453936" y="57734"/>
                  </a:lnTo>
                  <a:lnTo>
                    <a:pt x="459219" y="54686"/>
                  </a:lnTo>
                  <a:lnTo>
                    <a:pt x="462597" y="53924"/>
                  </a:lnTo>
                  <a:lnTo>
                    <a:pt x="473976" y="53924"/>
                  </a:lnTo>
                  <a:lnTo>
                    <a:pt x="479056" y="55537"/>
                  </a:lnTo>
                  <a:lnTo>
                    <a:pt x="484784" y="62014"/>
                  </a:lnTo>
                  <a:lnTo>
                    <a:pt x="486219" y="67017"/>
                  </a:lnTo>
                  <a:lnTo>
                    <a:pt x="486219" y="90424"/>
                  </a:lnTo>
                  <a:lnTo>
                    <a:pt x="485889" y="90538"/>
                  </a:lnTo>
                  <a:lnTo>
                    <a:pt x="485889" y="98348"/>
                  </a:lnTo>
                  <a:lnTo>
                    <a:pt x="485889" y="131800"/>
                  </a:lnTo>
                  <a:lnTo>
                    <a:pt x="483438" y="134632"/>
                  </a:lnTo>
                  <a:lnTo>
                    <a:pt x="481317" y="136728"/>
                  </a:lnTo>
                  <a:lnTo>
                    <a:pt x="479526" y="138074"/>
                  </a:lnTo>
                  <a:lnTo>
                    <a:pt x="476326" y="140309"/>
                  </a:lnTo>
                  <a:lnTo>
                    <a:pt x="472871" y="141427"/>
                  </a:lnTo>
                  <a:lnTo>
                    <a:pt x="466318" y="141427"/>
                  </a:lnTo>
                  <a:lnTo>
                    <a:pt x="463765" y="140144"/>
                  </a:lnTo>
                  <a:lnTo>
                    <a:pt x="459219" y="134988"/>
                  </a:lnTo>
                  <a:lnTo>
                    <a:pt x="458101" y="131203"/>
                  </a:lnTo>
                  <a:lnTo>
                    <a:pt x="458101" y="117779"/>
                  </a:lnTo>
                  <a:lnTo>
                    <a:pt x="462000" y="110832"/>
                  </a:lnTo>
                  <a:lnTo>
                    <a:pt x="474433" y="102184"/>
                  </a:lnTo>
                  <a:lnTo>
                    <a:pt x="479793" y="99834"/>
                  </a:lnTo>
                  <a:lnTo>
                    <a:pt x="485889" y="98348"/>
                  </a:lnTo>
                  <a:lnTo>
                    <a:pt x="485889" y="90538"/>
                  </a:lnTo>
                  <a:lnTo>
                    <a:pt x="448144" y="104114"/>
                  </a:lnTo>
                  <a:lnTo>
                    <a:pt x="424827" y="133134"/>
                  </a:lnTo>
                  <a:lnTo>
                    <a:pt x="424827" y="141554"/>
                  </a:lnTo>
                  <a:lnTo>
                    <a:pt x="427545" y="147764"/>
                  </a:lnTo>
                  <a:lnTo>
                    <a:pt x="438391" y="155714"/>
                  </a:lnTo>
                  <a:lnTo>
                    <a:pt x="444258" y="157721"/>
                  </a:lnTo>
                  <a:lnTo>
                    <a:pt x="455193" y="157721"/>
                  </a:lnTo>
                  <a:lnTo>
                    <a:pt x="459955" y="156908"/>
                  </a:lnTo>
                  <a:lnTo>
                    <a:pt x="464794" y="155270"/>
                  </a:lnTo>
                  <a:lnTo>
                    <a:pt x="472757" y="152654"/>
                  </a:lnTo>
                  <a:lnTo>
                    <a:pt x="479894" y="148183"/>
                  </a:lnTo>
                  <a:lnTo>
                    <a:pt x="486219" y="141846"/>
                  </a:lnTo>
                  <a:lnTo>
                    <a:pt x="487045" y="146253"/>
                  </a:lnTo>
                  <a:lnTo>
                    <a:pt x="488340" y="149567"/>
                  </a:lnTo>
                  <a:lnTo>
                    <a:pt x="493255" y="155752"/>
                  </a:lnTo>
                  <a:lnTo>
                    <a:pt x="498208" y="157721"/>
                  </a:lnTo>
                  <a:lnTo>
                    <a:pt x="508774" y="157721"/>
                  </a:lnTo>
                  <a:lnTo>
                    <a:pt x="512381" y="157060"/>
                  </a:lnTo>
                  <a:lnTo>
                    <a:pt x="515797" y="155714"/>
                  </a:lnTo>
                  <a:lnTo>
                    <a:pt x="521233" y="153631"/>
                  </a:lnTo>
                  <a:lnTo>
                    <a:pt x="526186" y="149987"/>
                  </a:lnTo>
                  <a:lnTo>
                    <a:pt x="530644" y="144780"/>
                  </a:lnTo>
                  <a:close/>
                </a:path>
                <a:path w="533400" h="177800">
                  <a:moveTo>
                    <a:pt x="533323" y="161899"/>
                  </a:moveTo>
                  <a:lnTo>
                    <a:pt x="0" y="161899"/>
                  </a:lnTo>
                  <a:lnTo>
                    <a:pt x="0" y="177419"/>
                  </a:lnTo>
                  <a:lnTo>
                    <a:pt x="533323" y="177419"/>
                  </a:lnTo>
                  <a:lnTo>
                    <a:pt x="533323" y="1618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56817" y="2367394"/>
              <a:ext cx="321223" cy="15704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941768" y="2367394"/>
              <a:ext cx="5726430" cy="412750"/>
            </a:xfrm>
            <a:custGeom>
              <a:avLst/>
              <a:gdLst/>
              <a:ahLst/>
              <a:cxnLst/>
              <a:rect l="l" t="t" r="r" b="b"/>
              <a:pathLst>
                <a:path w="5726430" h="412750">
                  <a:moveTo>
                    <a:pt x="122885" y="406425"/>
                  </a:moveTo>
                  <a:lnTo>
                    <a:pt x="98336" y="371259"/>
                  </a:lnTo>
                  <a:lnTo>
                    <a:pt x="95173" y="364058"/>
                  </a:lnTo>
                  <a:lnTo>
                    <a:pt x="76568" y="321754"/>
                  </a:lnTo>
                  <a:lnTo>
                    <a:pt x="76568" y="364058"/>
                  </a:lnTo>
                  <a:lnTo>
                    <a:pt x="35725" y="364058"/>
                  </a:lnTo>
                  <a:lnTo>
                    <a:pt x="56197" y="315099"/>
                  </a:lnTo>
                  <a:lnTo>
                    <a:pt x="76568" y="364058"/>
                  </a:lnTo>
                  <a:lnTo>
                    <a:pt x="76568" y="321754"/>
                  </a:lnTo>
                  <a:lnTo>
                    <a:pt x="73647" y="315099"/>
                  </a:lnTo>
                  <a:lnTo>
                    <a:pt x="62611" y="290004"/>
                  </a:lnTo>
                  <a:lnTo>
                    <a:pt x="59080" y="290004"/>
                  </a:lnTo>
                  <a:lnTo>
                    <a:pt x="22034" y="377266"/>
                  </a:lnTo>
                  <a:lnTo>
                    <a:pt x="18173" y="386118"/>
                  </a:lnTo>
                  <a:lnTo>
                    <a:pt x="0" y="406425"/>
                  </a:lnTo>
                  <a:lnTo>
                    <a:pt x="0" y="409727"/>
                  </a:lnTo>
                  <a:lnTo>
                    <a:pt x="35229" y="409727"/>
                  </a:lnTo>
                  <a:lnTo>
                    <a:pt x="35229" y="406425"/>
                  </a:lnTo>
                  <a:lnTo>
                    <a:pt x="31064" y="406082"/>
                  </a:lnTo>
                  <a:lnTo>
                    <a:pt x="28232" y="405561"/>
                  </a:lnTo>
                  <a:lnTo>
                    <a:pt x="24307" y="403720"/>
                  </a:lnTo>
                  <a:lnTo>
                    <a:pt x="23088" y="401637"/>
                  </a:lnTo>
                  <a:lnTo>
                    <a:pt x="23088" y="397154"/>
                  </a:lnTo>
                  <a:lnTo>
                    <a:pt x="23533" y="395122"/>
                  </a:lnTo>
                  <a:lnTo>
                    <a:pt x="25336" y="389991"/>
                  </a:lnTo>
                  <a:lnTo>
                    <a:pt x="28092" y="382892"/>
                  </a:lnTo>
                  <a:lnTo>
                    <a:pt x="32702" y="371259"/>
                  </a:lnTo>
                  <a:lnTo>
                    <a:pt x="79565" y="371259"/>
                  </a:lnTo>
                  <a:lnTo>
                    <a:pt x="86677" y="388366"/>
                  </a:lnTo>
                  <a:lnTo>
                    <a:pt x="87718" y="390779"/>
                  </a:lnTo>
                  <a:lnTo>
                    <a:pt x="88531" y="393090"/>
                  </a:lnTo>
                  <a:lnTo>
                    <a:pt x="89687" y="397471"/>
                  </a:lnTo>
                  <a:lnTo>
                    <a:pt x="89979" y="398995"/>
                  </a:lnTo>
                  <a:lnTo>
                    <a:pt x="89979" y="402450"/>
                  </a:lnTo>
                  <a:lnTo>
                    <a:pt x="89230" y="404075"/>
                  </a:lnTo>
                  <a:lnTo>
                    <a:pt x="86220" y="405396"/>
                  </a:lnTo>
                  <a:lnTo>
                    <a:pt x="82880" y="405968"/>
                  </a:lnTo>
                  <a:lnTo>
                    <a:pt x="77673" y="406425"/>
                  </a:lnTo>
                  <a:lnTo>
                    <a:pt x="77673" y="409727"/>
                  </a:lnTo>
                  <a:lnTo>
                    <a:pt x="122885" y="409727"/>
                  </a:lnTo>
                  <a:lnTo>
                    <a:pt x="122885" y="406425"/>
                  </a:lnTo>
                  <a:close/>
                </a:path>
                <a:path w="5726430" h="412750">
                  <a:moveTo>
                    <a:pt x="171450" y="407289"/>
                  </a:moveTo>
                  <a:lnTo>
                    <a:pt x="158026" y="288696"/>
                  </a:lnTo>
                  <a:lnTo>
                    <a:pt x="157607" y="287832"/>
                  </a:lnTo>
                  <a:lnTo>
                    <a:pt x="128993" y="296164"/>
                  </a:lnTo>
                  <a:lnTo>
                    <a:pt x="128993" y="299034"/>
                  </a:lnTo>
                  <a:lnTo>
                    <a:pt x="133553" y="298069"/>
                  </a:lnTo>
                  <a:lnTo>
                    <a:pt x="138772" y="297992"/>
                  </a:lnTo>
                  <a:lnTo>
                    <a:pt x="141109" y="299199"/>
                  </a:lnTo>
                  <a:lnTo>
                    <a:pt x="142913" y="303072"/>
                  </a:lnTo>
                  <a:lnTo>
                    <a:pt x="143230" y="305714"/>
                  </a:lnTo>
                  <a:lnTo>
                    <a:pt x="143230" y="399161"/>
                  </a:lnTo>
                  <a:lnTo>
                    <a:pt x="142278" y="402386"/>
                  </a:lnTo>
                  <a:lnTo>
                    <a:pt x="138455" y="405688"/>
                  </a:lnTo>
                  <a:lnTo>
                    <a:pt x="134810" y="406768"/>
                  </a:lnTo>
                  <a:lnTo>
                    <a:pt x="129425" y="407289"/>
                  </a:lnTo>
                  <a:lnTo>
                    <a:pt x="129425" y="409714"/>
                  </a:lnTo>
                  <a:lnTo>
                    <a:pt x="171450" y="409714"/>
                  </a:lnTo>
                  <a:lnTo>
                    <a:pt x="171450" y="407289"/>
                  </a:lnTo>
                  <a:close/>
                </a:path>
                <a:path w="5726430" h="412750">
                  <a:moveTo>
                    <a:pt x="243332" y="296138"/>
                  </a:moveTo>
                  <a:lnTo>
                    <a:pt x="241312" y="293420"/>
                  </a:lnTo>
                  <a:lnTo>
                    <a:pt x="233248" y="289356"/>
                  </a:lnTo>
                  <a:lnTo>
                    <a:pt x="228688" y="288353"/>
                  </a:lnTo>
                  <a:lnTo>
                    <a:pt x="223596" y="288353"/>
                  </a:lnTo>
                  <a:lnTo>
                    <a:pt x="193675" y="320522"/>
                  </a:lnTo>
                  <a:lnTo>
                    <a:pt x="193675" y="329679"/>
                  </a:lnTo>
                  <a:lnTo>
                    <a:pt x="178828" y="329679"/>
                  </a:lnTo>
                  <a:lnTo>
                    <a:pt x="178828" y="335495"/>
                  </a:lnTo>
                  <a:lnTo>
                    <a:pt x="193675" y="335495"/>
                  </a:lnTo>
                  <a:lnTo>
                    <a:pt x="193675" y="397649"/>
                  </a:lnTo>
                  <a:lnTo>
                    <a:pt x="192697" y="401866"/>
                  </a:lnTo>
                  <a:lnTo>
                    <a:pt x="188823" y="405853"/>
                  </a:lnTo>
                  <a:lnTo>
                    <a:pt x="184785" y="406996"/>
                  </a:lnTo>
                  <a:lnTo>
                    <a:pt x="178650" y="407289"/>
                  </a:lnTo>
                  <a:lnTo>
                    <a:pt x="178650" y="409714"/>
                  </a:lnTo>
                  <a:lnTo>
                    <a:pt x="225005" y="409714"/>
                  </a:lnTo>
                  <a:lnTo>
                    <a:pt x="225005" y="407289"/>
                  </a:lnTo>
                  <a:lnTo>
                    <a:pt x="217551" y="406768"/>
                  </a:lnTo>
                  <a:lnTo>
                    <a:pt x="212928" y="405599"/>
                  </a:lnTo>
                  <a:lnTo>
                    <a:pt x="209397" y="401955"/>
                  </a:lnTo>
                  <a:lnTo>
                    <a:pt x="208521" y="397764"/>
                  </a:lnTo>
                  <a:lnTo>
                    <a:pt x="208521" y="335495"/>
                  </a:lnTo>
                  <a:lnTo>
                    <a:pt x="230136" y="335495"/>
                  </a:lnTo>
                  <a:lnTo>
                    <a:pt x="230136" y="329679"/>
                  </a:lnTo>
                  <a:lnTo>
                    <a:pt x="208521" y="329679"/>
                  </a:lnTo>
                  <a:lnTo>
                    <a:pt x="208521" y="305333"/>
                  </a:lnTo>
                  <a:lnTo>
                    <a:pt x="208953" y="302298"/>
                  </a:lnTo>
                  <a:lnTo>
                    <a:pt x="211366" y="295643"/>
                  </a:lnTo>
                  <a:lnTo>
                    <a:pt x="214337" y="293471"/>
                  </a:lnTo>
                  <a:lnTo>
                    <a:pt x="220675" y="293471"/>
                  </a:lnTo>
                  <a:lnTo>
                    <a:pt x="222199" y="293890"/>
                  </a:lnTo>
                  <a:lnTo>
                    <a:pt x="225336" y="296595"/>
                  </a:lnTo>
                  <a:lnTo>
                    <a:pt x="229273" y="302615"/>
                  </a:lnTo>
                  <a:lnTo>
                    <a:pt x="230720" y="304393"/>
                  </a:lnTo>
                  <a:lnTo>
                    <a:pt x="233133" y="306425"/>
                  </a:lnTo>
                  <a:lnTo>
                    <a:pt x="234569" y="306933"/>
                  </a:lnTo>
                  <a:lnTo>
                    <a:pt x="238201" y="306933"/>
                  </a:lnTo>
                  <a:lnTo>
                    <a:pt x="239877" y="306184"/>
                  </a:lnTo>
                  <a:lnTo>
                    <a:pt x="242633" y="303161"/>
                  </a:lnTo>
                  <a:lnTo>
                    <a:pt x="243332" y="301459"/>
                  </a:lnTo>
                  <a:lnTo>
                    <a:pt x="243332" y="296138"/>
                  </a:lnTo>
                  <a:close/>
                </a:path>
                <a:path w="5726430" h="412750">
                  <a:moveTo>
                    <a:pt x="294195" y="334568"/>
                  </a:moveTo>
                  <a:lnTo>
                    <a:pt x="293268" y="332359"/>
                  </a:lnTo>
                  <a:lnTo>
                    <a:pt x="289560" y="328815"/>
                  </a:lnTo>
                  <a:lnTo>
                    <a:pt x="287147" y="327939"/>
                  </a:lnTo>
                  <a:lnTo>
                    <a:pt x="280466" y="327939"/>
                  </a:lnTo>
                  <a:lnTo>
                    <a:pt x="276898" y="329387"/>
                  </a:lnTo>
                  <a:lnTo>
                    <a:pt x="269989" y="335178"/>
                  </a:lnTo>
                  <a:lnTo>
                    <a:pt x="266395" y="339191"/>
                  </a:lnTo>
                  <a:lnTo>
                    <a:pt x="262686" y="344347"/>
                  </a:lnTo>
                  <a:lnTo>
                    <a:pt x="262686" y="329184"/>
                  </a:lnTo>
                  <a:lnTo>
                    <a:pt x="262470" y="328002"/>
                  </a:lnTo>
                  <a:lnTo>
                    <a:pt x="262229" y="327850"/>
                  </a:lnTo>
                  <a:lnTo>
                    <a:pt x="261823" y="327850"/>
                  </a:lnTo>
                  <a:lnTo>
                    <a:pt x="255790" y="330492"/>
                  </a:lnTo>
                  <a:lnTo>
                    <a:pt x="235597" y="337756"/>
                  </a:lnTo>
                  <a:lnTo>
                    <a:pt x="235597" y="340614"/>
                  </a:lnTo>
                  <a:lnTo>
                    <a:pt x="239547" y="339915"/>
                  </a:lnTo>
                  <a:lnTo>
                    <a:pt x="243725" y="339839"/>
                  </a:lnTo>
                  <a:lnTo>
                    <a:pt x="245681" y="341058"/>
                  </a:lnTo>
                  <a:lnTo>
                    <a:pt x="247827" y="345986"/>
                  </a:lnTo>
                  <a:lnTo>
                    <a:pt x="248361" y="350075"/>
                  </a:lnTo>
                  <a:lnTo>
                    <a:pt x="248361" y="399592"/>
                  </a:lnTo>
                  <a:lnTo>
                    <a:pt x="247497" y="402615"/>
                  </a:lnTo>
                  <a:lnTo>
                    <a:pt x="244017" y="405460"/>
                  </a:lnTo>
                  <a:lnTo>
                    <a:pt x="240487" y="406387"/>
                  </a:lnTo>
                  <a:lnTo>
                    <a:pt x="235165" y="406857"/>
                  </a:lnTo>
                  <a:lnTo>
                    <a:pt x="235165" y="409727"/>
                  </a:lnTo>
                  <a:lnTo>
                    <a:pt x="277964" y="409727"/>
                  </a:lnTo>
                  <a:lnTo>
                    <a:pt x="277964" y="406857"/>
                  </a:lnTo>
                  <a:lnTo>
                    <a:pt x="272580" y="406971"/>
                  </a:lnTo>
                  <a:lnTo>
                    <a:pt x="268732" y="406069"/>
                  </a:lnTo>
                  <a:lnTo>
                    <a:pt x="264109" y="402183"/>
                  </a:lnTo>
                  <a:lnTo>
                    <a:pt x="262953" y="398729"/>
                  </a:lnTo>
                  <a:lnTo>
                    <a:pt x="262953" y="351116"/>
                  </a:lnTo>
                  <a:lnTo>
                    <a:pt x="264426" y="347751"/>
                  </a:lnTo>
                  <a:lnTo>
                    <a:pt x="270332" y="341210"/>
                  </a:lnTo>
                  <a:lnTo>
                    <a:pt x="272808" y="339572"/>
                  </a:lnTo>
                  <a:lnTo>
                    <a:pt x="276110" y="339572"/>
                  </a:lnTo>
                  <a:lnTo>
                    <a:pt x="277863" y="340588"/>
                  </a:lnTo>
                  <a:lnTo>
                    <a:pt x="282321" y="344639"/>
                  </a:lnTo>
                  <a:lnTo>
                    <a:pt x="284530" y="345655"/>
                  </a:lnTo>
                  <a:lnTo>
                    <a:pt x="288874" y="345655"/>
                  </a:lnTo>
                  <a:lnTo>
                    <a:pt x="290652" y="344843"/>
                  </a:lnTo>
                  <a:lnTo>
                    <a:pt x="293497" y="341604"/>
                  </a:lnTo>
                  <a:lnTo>
                    <a:pt x="294195" y="339610"/>
                  </a:lnTo>
                  <a:lnTo>
                    <a:pt x="294195" y="334568"/>
                  </a:lnTo>
                  <a:close/>
                </a:path>
                <a:path w="5726430" h="412750">
                  <a:moveTo>
                    <a:pt x="368427" y="381977"/>
                  </a:moveTo>
                  <a:lnTo>
                    <a:pt x="365391" y="380949"/>
                  </a:lnTo>
                  <a:lnTo>
                    <a:pt x="361861" y="386778"/>
                  </a:lnTo>
                  <a:lnTo>
                    <a:pt x="358013" y="391287"/>
                  </a:lnTo>
                  <a:lnTo>
                    <a:pt x="349681" y="397637"/>
                  </a:lnTo>
                  <a:lnTo>
                    <a:pt x="344563" y="399224"/>
                  </a:lnTo>
                  <a:lnTo>
                    <a:pt x="330962" y="399224"/>
                  </a:lnTo>
                  <a:lnTo>
                    <a:pt x="309829" y="360756"/>
                  </a:lnTo>
                  <a:lnTo>
                    <a:pt x="364959" y="360756"/>
                  </a:lnTo>
                  <a:lnTo>
                    <a:pt x="364515" y="355206"/>
                  </a:lnTo>
                  <a:lnTo>
                    <a:pt x="353441" y="334632"/>
                  </a:lnTo>
                  <a:lnTo>
                    <a:pt x="349631" y="331114"/>
                  </a:lnTo>
                  <a:lnTo>
                    <a:pt x="346811" y="330009"/>
                  </a:lnTo>
                  <a:lnTo>
                    <a:pt x="346811" y="355206"/>
                  </a:lnTo>
                  <a:lnTo>
                    <a:pt x="310184" y="355206"/>
                  </a:lnTo>
                  <a:lnTo>
                    <a:pt x="310997" y="350456"/>
                  </a:lnTo>
                  <a:lnTo>
                    <a:pt x="312318" y="346519"/>
                  </a:lnTo>
                  <a:lnTo>
                    <a:pt x="317639" y="337553"/>
                  </a:lnTo>
                  <a:lnTo>
                    <a:pt x="322681" y="334632"/>
                  </a:lnTo>
                  <a:lnTo>
                    <a:pt x="335927" y="334632"/>
                  </a:lnTo>
                  <a:lnTo>
                    <a:pt x="340677" y="337172"/>
                  </a:lnTo>
                  <a:lnTo>
                    <a:pt x="345084" y="345097"/>
                  </a:lnTo>
                  <a:lnTo>
                    <a:pt x="346176" y="349415"/>
                  </a:lnTo>
                  <a:lnTo>
                    <a:pt x="346811" y="355206"/>
                  </a:lnTo>
                  <a:lnTo>
                    <a:pt x="346811" y="330009"/>
                  </a:lnTo>
                  <a:lnTo>
                    <a:pt x="342480" y="328295"/>
                  </a:lnTo>
                  <a:lnTo>
                    <a:pt x="334314" y="328295"/>
                  </a:lnTo>
                  <a:lnTo>
                    <a:pt x="299643" y="354825"/>
                  </a:lnTo>
                  <a:lnTo>
                    <a:pt x="297065" y="371094"/>
                  </a:lnTo>
                  <a:lnTo>
                    <a:pt x="297611" y="378879"/>
                  </a:lnTo>
                  <a:lnTo>
                    <a:pt x="323481" y="411035"/>
                  </a:lnTo>
                  <a:lnTo>
                    <a:pt x="331190" y="411810"/>
                  </a:lnTo>
                  <a:lnTo>
                    <a:pt x="337985" y="411213"/>
                  </a:lnTo>
                  <a:lnTo>
                    <a:pt x="344233" y="409448"/>
                  </a:lnTo>
                  <a:lnTo>
                    <a:pt x="349935" y="406514"/>
                  </a:lnTo>
                  <a:lnTo>
                    <a:pt x="355104" y="402412"/>
                  </a:lnTo>
                  <a:lnTo>
                    <a:pt x="358419" y="399224"/>
                  </a:lnTo>
                  <a:lnTo>
                    <a:pt x="361619" y="396151"/>
                  </a:lnTo>
                  <a:lnTo>
                    <a:pt x="366052" y="389343"/>
                  </a:lnTo>
                  <a:lnTo>
                    <a:pt x="368427" y="381977"/>
                  </a:lnTo>
                  <a:close/>
                </a:path>
                <a:path w="5726430" h="412750">
                  <a:moveTo>
                    <a:pt x="459752" y="399034"/>
                  </a:moveTo>
                  <a:lnTo>
                    <a:pt x="459117" y="399148"/>
                  </a:lnTo>
                  <a:lnTo>
                    <a:pt x="458482" y="399224"/>
                  </a:lnTo>
                  <a:lnTo>
                    <a:pt x="457212" y="399288"/>
                  </a:lnTo>
                  <a:lnTo>
                    <a:pt x="455079" y="399300"/>
                  </a:lnTo>
                  <a:lnTo>
                    <a:pt x="451942" y="399300"/>
                  </a:lnTo>
                  <a:lnTo>
                    <a:pt x="449478" y="398538"/>
                  </a:lnTo>
                  <a:lnTo>
                    <a:pt x="447636" y="395528"/>
                  </a:lnTo>
                  <a:lnTo>
                    <a:pt x="447167" y="392899"/>
                  </a:lnTo>
                  <a:lnTo>
                    <a:pt x="447294" y="335483"/>
                  </a:lnTo>
                  <a:lnTo>
                    <a:pt x="447370" y="311340"/>
                  </a:lnTo>
                  <a:lnTo>
                    <a:pt x="447598" y="298589"/>
                  </a:lnTo>
                  <a:lnTo>
                    <a:pt x="447776" y="288518"/>
                  </a:lnTo>
                  <a:lnTo>
                    <a:pt x="447255" y="288340"/>
                  </a:lnTo>
                  <a:lnTo>
                    <a:pt x="445122" y="289153"/>
                  </a:lnTo>
                  <a:lnTo>
                    <a:pt x="443585" y="289699"/>
                  </a:lnTo>
                  <a:lnTo>
                    <a:pt x="442658" y="289991"/>
                  </a:lnTo>
                  <a:lnTo>
                    <a:pt x="440690" y="290690"/>
                  </a:lnTo>
                  <a:lnTo>
                    <a:pt x="438404" y="291414"/>
                  </a:lnTo>
                  <a:lnTo>
                    <a:pt x="430593" y="293636"/>
                  </a:lnTo>
                  <a:lnTo>
                    <a:pt x="427977" y="294335"/>
                  </a:lnTo>
                  <a:lnTo>
                    <a:pt x="420865" y="296151"/>
                  </a:lnTo>
                  <a:lnTo>
                    <a:pt x="420865" y="299021"/>
                  </a:lnTo>
                  <a:lnTo>
                    <a:pt x="424853" y="298615"/>
                  </a:lnTo>
                  <a:lnTo>
                    <a:pt x="425462" y="298589"/>
                  </a:lnTo>
                  <a:lnTo>
                    <a:pt x="429107" y="298589"/>
                  </a:lnTo>
                  <a:lnTo>
                    <a:pt x="430974" y="299250"/>
                  </a:lnTo>
                  <a:lnTo>
                    <a:pt x="432536" y="301917"/>
                  </a:lnTo>
                  <a:lnTo>
                    <a:pt x="432930" y="304342"/>
                  </a:lnTo>
                  <a:lnTo>
                    <a:pt x="432930" y="335483"/>
                  </a:lnTo>
                  <a:lnTo>
                    <a:pt x="432930" y="345668"/>
                  </a:lnTo>
                  <a:lnTo>
                    <a:pt x="432879" y="392899"/>
                  </a:lnTo>
                  <a:lnTo>
                    <a:pt x="431546" y="395338"/>
                  </a:lnTo>
                  <a:lnTo>
                    <a:pt x="425983" y="400646"/>
                  </a:lnTo>
                  <a:lnTo>
                    <a:pt x="422338" y="401980"/>
                  </a:lnTo>
                  <a:lnTo>
                    <a:pt x="409257" y="401980"/>
                  </a:lnTo>
                  <a:lnTo>
                    <a:pt x="392036" y="366128"/>
                  </a:lnTo>
                  <a:lnTo>
                    <a:pt x="392036" y="356704"/>
                  </a:lnTo>
                  <a:lnTo>
                    <a:pt x="394068" y="348754"/>
                  </a:lnTo>
                  <a:lnTo>
                    <a:pt x="402170" y="335838"/>
                  </a:lnTo>
                  <a:lnTo>
                    <a:pt x="407847" y="332625"/>
                  </a:lnTo>
                  <a:lnTo>
                    <a:pt x="418960" y="332625"/>
                  </a:lnTo>
                  <a:lnTo>
                    <a:pt x="422871" y="334175"/>
                  </a:lnTo>
                  <a:lnTo>
                    <a:pt x="430923" y="340360"/>
                  </a:lnTo>
                  <a:lnTo>
                    <a:pt x="432930" y="345668"/>
                  </a:lnTo>
                  <a:lnTo>
                    <a:pt x="432930" y="335483"/>
                  </a:lnTo>
                  <a:lnTo>
                    <a:pt x="418833" y="327672"/>
                  </a:lnTo>
                  <a:lnTo>
                    <a:pt x="414616" y="327672"/>
                  </a:lnTo>
                  <a:lnTo>
                    <a:pt x="379501" y="356006"/>
                  </a:lnTo>
                  <a:lnTo>
                    <a:pt x="376758" y="373507"/>
                  </a:lnTo>
                  <a:lnTo>
                    <a:pt x="377329" y="380796"/>
                  </a:lnTo>
                  <a:lnTo>
                    <a:pt x="402805" y="410654"/>
                  </a:lnTo>
                  <a:lnTo>
                    <a:pt x="409841" y="411365"/>
                  </a:lnTo>
                  <a:lnTo>
                    <a:pt x="415391" y="411365"/>
                  </a:lnTo>
                  <a:lnTo>
                    <a:pt x="432930" y="399897"/>
                  </a:lnTo>
                  <a:lnTo>
                    <a:pt x="432981" y="410654"/>
                  </a:lnTo>
                  <a:lnTo>
                    <a:pt x="433539" y="411365"/>
                  </a:lnTo>
                  <a:lnTo>
                    <a:pt x="447167" y="406234"/>
                  </a:lnTo>
                  <a:lnTo>
                    <a:pt x="459752" y="401904"/>
                  </a:lnTo>
                  <a:lnTo>
                    <a:pt x="459752" y="399897"/>
                  </a:lnTo>
                  <a:lnTo>
                    <a:pt x="459752" y="399300"/>
                  </a:lnTo>
                  <a:lnTo>
                    <a:pt x="459752" y="399034"/>
                  </a:lnTo>
                  <a:close/>
                </a:path>
                <a:path w="5726430" h="412750">
                  <a:moveTo>
                    <a:pt x="544918" y="369608"/>
                  </a:moveTo>
                  <a:lnTo>
                    <a:pt x="528777" y="335584"/>
                  </a:lnTo>
                  <a:lnTo>
                    <a:pt x="528777" y="384746"/>
                  </a:lnTo>
                  <a:lnTo>
                    <a:pt x="527011" y="392557"/>
                  </a:lnTo>
                  <a:lnTo>
                    <a:pt x="520001" y="404482"/>
                  </a:lnTo>
                  <a:lnTo>
                    <a:pt x="514997" y="407466"/>
                  </a:lnTo>
                  <a:lnTo>
                    <a:pt x="500214" y="407466"/>
                  </a:lnTo>
                  <a:lnTo>
                    <a:pt x="482511" y="372859"/>
                  </a:lnTo>
                  <a:lnTo>
                    <a:pt x="482066" y="365264"/>
                  </a:lnTo>
                  <a:lnTo>
                    <a:pt x="482612" y="356298"/>
                  </a:lnTo>
                  <a:lnTo>
                    <a:pt x="498094" y="333502"/>
                  </a:lnTo>
                  <a:lnTo>
                    <a:pt x="511136" y="333502"/>
                  </a:lnTo>
                  <a:lnTo>
                    <a:pt x="528358" y="367677"/>
                  </a:lnTo>
                  <a:lnTo>
                    <a:pt x="528777" y="384746"/>
                  </a:lnTo>
                  <a:lnTo>
                    <a:pt x="528777" y="335584"/>
                  </a:lnTo>
                  <a:lnTo>
                    <a:pt x="527621" y="334632"/>
                  </a:lnTo>
                  <a:lnTo>
                    <a:pt x="525449" y="333502"/>
                  </a:lnTo>
                  <a:lnTo>
                    <a:pt x="520877" y="331101"/>
                  </a:lnTo>
                  <a:lnTo>
                    <a:pt x="513384" y="328980"/>
                  </a:lnTo>
                  <a:lnTo>
                    <a:pt x="505155" y="328282"/>
                  </a:lnTo>
                  <a:lnTo>
                    <a:pt x="496925" y="329031"/>
                  </a:lnTo>
                  <a:lnTo>
                    <a:pt x="466598" y="361137"/>
                  </a:lnTo>
                  <a:lnTo>
                    <a:pt x="465912" y="369443"/>
                  </a:lnTo>
                  <a:lnTo>
                    <a:pt x="466636" y="378294"/>
                  </a:lnTo>
                  <a:lnTo>
                    <a:pt x="490296" y="409346"/>
                  </a:lnTo>
                  <a:lnTo>
                    <a:pt x="505675" y="412407"/>
                  </a:lnTo>
                  <a:lnTo>
                    <a:pt x="513969" y="411607"/>
                  </a:lnTo>
                  <a:lnTo>
                    <a:pt x="521449" y="409219"/>
                  </a:lnTo>
                  <a:lnTo>
                    <a:pt x="524370" y="407466"/>
                  </a:lnTo>
                  <a:lnTo>
                    <a:pt x="528116" y="405231"/>
                  </a:lnTo>
                  <a:lnTo>
                    <a:pt x="533984" y="399656"/>
                  </a:lnTo>
                  <a:lnTo>
                    <a:pt x="538772" y="392988"/>
                  </a:lnTo>
                  <a:lnTo>
                    <a:pt x="542188" y="385762"/>
                  </a:lnTo>
                  <a:lnTo>
                    <a:pt x="544233" y="377964"/>
                  </a:lnTo>
                  <a:lnTo>
                    <a:pt x="544918" y="369608"/>
                  </a:lnTo>
                  <a:close/>
                </a:path>
                <a:path w="5726430" h="412750">
                  <a:moveTo>
                    <a:pt x="4436529" y="125933"/>
                  </a:moveTo>
                  <a:lnTo>
                    <a:pt x="4112183" y="125933"/>
                  </a:lnTo>
                  <a:lnTo>
                    <a:pt x="4112183" y="137998"/>
                  </a:lnTo>
                  <a:lnTo>
                    <a:pt x="4436529" y="137998"/>
                  </a:lnTo>
                  <a:lnTo>
                    <a:pt x="4436529" y="125933"/>
                  </a:lnTo>
                  <a:close/>
                </a:path>
                <a:path w="5726430" h="412750">
                  <a:moveTo>
                    <a:pt x="5151247" y="12"/>
                  </a:moveTo>
                  <a:lnTo>
                    <a:pt x="5113045" y="12"/>
                  </a:lnTo>
                  <a:lnTo>
                    <a:pt x="5113045" y="4521"/>
                  </a:lnTo>
                  <a:lnTo>
                    <a:pt x="5119611" y="5041"/>
                  </a:lnTo>
                  <a:lnTo>
                    <a:pt x="5123980" y="6591"/>
                  </a:lnTo>
                  <a:lnTo>
                    <a:pt x="5128361" y="11734"/>
                  </a:lnTo>
                  <a:lnTo>
                    <a:pt x="5129454" y="16040"/>
                  </a:lnTo>
                  <a:lnTo>
                    <a:pt x="5129454" y="74295"/>
                  </a:lnTo>
                  <a:lnTo>
                    <a:pt x="5128590" y="74295"/>
                  </a:lnTo>
                  <a:lnTo>
                    <a:pt x="5067465" y="12"/>
                  </a:lnTo>
                  <a:lnTo>
                    <a:pt x="5029784" y="12"/>
                  </a:lnTo>
                  <a:lnTo>
                    <a:pt x="5029784" y="4521"/>
                  </a:lnTo>
                  <a:lnTo>
                    <a:pt x="5031981" y="4813"/>
                  </a:lnTo>
                  <a:lnTo>
                    <a:pt x="5033721" y="5486"/>
                  </a:lnTo>
                  <a:lnTo>
                    <a:pt x="5036274" y="7632"/>
                  </a:lnTo>
                  <a:lnTo>
                    <a:pt x="5045062" y="17284"/>
                  </a:lnTo>
                  <a:lnTo>
                    <a:pt x="5045062" y="106070"/>
                  </a:lnTo>
                  <a:lnTo>
                    <a:pt x="5044110" y="109524"/>
                  </a:lnTo>
                  <a:lnTo>
                    <a:pt x="5040287" y="114211"/>
                  </a:lnTo>
                  <a:lnTo>
                    <a:pt x="5036045" y="115468"/>
                  </a:lnTo>
                  <a:lnTo>
                    <a:pt x="5029441" y="115646"/>
                  </a:lnTo>
                  <a:lnTo>
                    <a:pt x="5029441" y="120154"/>
                  </a:lnTo>
                  <a:lnTo>
                    <a:pt x="5069725" y="120154"/>
                  </a:lnTo>
                  <a:lnTo>
                    <a:pt x="5069725" y="115646"/>
                  </a:lnTo>
                  <a:lnTo>
                    <a:pt x="5062372" y="115354"/>
                  </a:lnTo>
                  <a:lnTo>
                    <a:pt x="5057508" y="113372"/>
                  </a:lnTo>
                  <a:lnTo>
                    <a:pt x="5053635" y="107442"/>
                  </a:lnTo>
                  <a:lnTo>
                    <a:pt x="5052885" y="103581"/>
                  </a:lnTo>
                  <a:lnTo>
                    <a:pt x="5052885" y="28397"/>
                  </a:lnTo>
                  <a:lnTo>
                    <a:pt x="5054092" y="28397"/>
                  </a:lnTo>
                  <a:lnTo>
                    <a:pt x="5132324" y="123456"/>
                  </a:lnTo>
                  <a:lnTo>
                    <a:pt x="5137264" y="123456"/>
                  </a:lnTo>
                  <a:lnTo>
                    <a:pt x="5137264" y="13258"/>
                  </a:lnTo>
                  <a:lnTo>
                    <a:pt x="5138204" y="9791"/>
                  </a:lnTo>
                  <a:lnTo>
                    <a:pt x="5141963" y="6680"/>
                  </a:lnTo>
                  <a:lnTo>
                    <a:pt x="5145684" y="5448"/>
                  </a:lnTo>
                  <a:lnTo>
                    <a:pt x="5151247" y="4521"/>
                  </a:lnTo>
                  <a:lnTo>
                    <a:pt x="5151247" y="12"/>
                  </a:lnTo>
                  <a:close/>
                </a:path>
                <a:path w="5726430" h="412750">
                  <a:moveTo>
                    <a:pt x="5239093" y="79438"/>
                  </a:moveTo>
                  <a:lnTo>
                    <a:pt x="5221833" y="43167"/>
                  </a:lnTo>
                  <a:lnTo>
                    <a:pt x="5212969" y="38569"/>
                  </a:lnTo>
                  <a:lnTo>
                    <a:pt x="5212969" y="79438"/>
                  </a:lnTo>
                  <a:lnTo>
                    <a:pt x="5212804" y="88734"/>
                  </a:lnTo>
                  <a:lnTo>
                    <a:pt x="5204714" y="117119"/>
                  </a:lnTo>
                  <a:lnTo>
                    <a:pt x="5192979" y="117119"/>
                  </a:lnTo>
                  <a:lnTo>
                    <a:pt x="5185130" y="88023"/>
                  </a:lnTo>
                  <a:lnTo>
                    <a:pt x="5185181" y="70192"/>
                  </a:lnTo>
                  <a:lnTo>
                    <a:pt x="5193055" y="41770"/>
                  </a:lnTo>
                  <a:lnTo>
                    <a:pt x="5204574" y="41770"/>
                  </a:lnTo>
                  <a:lnTo>
                    <a:pt x="5212969" y="79438"/>
                  </a:lnTo>
                  <a:lnTo>
                    <a:pt x="5212969" y="38569"/>
                  </a:lnTo>
                  <a:lnTo>
                    <a:pt x="5207406" y="36817"/>
                  </a:lnTo>
                  <a:lnTo>
                    <a:pt x="5198986" y="36029"/>
                  </a:lnTo>
                  <a:lnTo>
                    <a:pt x="5190668" y="36817"/>
                  </a:lnTo>
                  <a:lnTo>
                    <a:pt x="5161737" y="62407"/>
                  </a:lnTo>
                  <a:lnTo>
                    <a:pt x="5158879" y="79438"/>
                  </a:lnTo>
                  <a:lnTo>
                    <a:pt x="5159591" y="88315"/>
                  </a:lnTo>
                  <a:lnTo>
                    <a:pt x="5183124" y="119735"/>
                  </a:lnTo>
                  <a:lnTo>
                    <a:pt x="5198986" y="122847"/>
                  </a:lnTo>
                  <a:lnTo>
                    <a:pt x="5207508" y="122047"/>
                  </a:lnTo>
                  <a:lnTo>
                    <a:pt x="5236311" y="95986"/>
                  </a:lnTo>
                  <a:lnTo>
                    <a:pt x="5238394" y="88023"/>
                  </a:lnTo>
                  <a:lnTo>
                    <a:pt x="5239093" y="79438"/>
                  </a:lnTo>
                  <a:close/>
                </a:path>
                <a:path w="5726430" h="412750">
                  <a:moveTo>
                    <a:pt x="5338673" y="115900"/>
                  </a:moveTo>
                  <a:lnTo>
                    <a:pt x="5335486" y="115493"/>
                  </a:lnTo>
                  <a:lnTo>
                    <a:pt x="5333225" y="114719"/>
                  </a:lnTo>
                  <a:lnTo>
                    <a:pt x="5330507" y="112395"/>
                  </a:lnTo>
                  <a:lnTo>
                    <a:pt x="5329821" y="109816"/>
                  </a:lnTo>
                  <a:lnTo>
                    <a:pt x="5329821" y="52959"/>
                  </a:lnTo>
                  <a:lnTo>
                    <a:pt x="5327726" y="46050"/>
                  </a:lnTo>
                  <a:lnTo>
                    <a:pt x="5319331" y="38163"/>
                  </a:lnTo>
                  <a:lnTo>
                    <a:pt x="5313413" y="36207"/>
                  </a:lnTo>
                  <a:lnTo>
                    <a:pt x="5300446" y="36207"/>
                  </a:lnTo>
                  <a:lnTo>
                    <a:pt x="5295608" y="37604"/>
                  </a:lnTo>
                  <a:lnTo>
                    <a:pt x="5286857" y="43218"/>
                  </a:lnTo>
                  <a:lnTo>
                    <a:pt x="5283263" y="46761"/>
                  </a:lnTo>
                  <a:lnTo>
                    <a:pt x="5280418" y="51054"/>
                  </a:lnTo>
                  <a:lnTo>
                    <a:pt x="5280418" y="38290"/>
                  </a:lnTo>
                  <a:lnTo>
                    <a:pt x="5246738" y="38290"/>
                  </a:lnTo>
                  <a:lnTo>
                    <a:pt x="5246738" y="42545"/>
                  </a:lnTo>
                  <a:lnTo>
                    <a:pt x="5250561" y="43002"/>
                  </a:lnTo>
                  <a:lnTo>
                    <a:pt x="5253088" y="43942"/>
                  </a:lnTo>
                  <a:lnTo>
                    <a:pt x="5255577" y="46748"/>
                  </a:lnTo>
                  <a:lnTo>
                    <a:pt x="5256200" y="49250"/>
                  </a:lnTo>
                  <a:lnTo>
                    <a:pt x="5256200" y="109181"/>
                  </a:lnTo>
                  <a:lnTo>
                    <a:pt x="5255438" y="111899"/>
                  </a:lnTo>
                  <a:lnTo>
                    <a:pt x="5252364" y="114604"/>
                  </a:lnTo>
                  <a:lnTo>
                    <a:pt x="5249977" y="115493"/>
                  </a:lnTo>
                  <a:lnTo>
                    <a:pt x="5246738" y="115900"/>
                  </a:lnTo>
                  <a:lnTo>
                    <a:pt x="5246738" y="120154"/>
                  </a:lnTo>
                  <a:lnTo>
                    <a:pt x="5289537" y="120154"/>
                  </a:lnTo>
                  <a:lnTo>
                    <a:pt x="5289537" y="115900"/>
                  </a:lnTo>
                  <a:lnTo>
                    <a:pt x="5286349" y="115265"/>
                  </a:lnTo>
                  <a:lnTo>
                    <a:pt x="5284178" y="114388"/>
                  </a:lnTo>
                  <a:lnTo>
                    <a:pt x="5281879" y="112191"/>
                  </a:lnTo>
                  <a:lnTo>
                    <a:pt x="5281295" y="109702"/>
                  </a:lnTo>
                  <a:lnTo>
                    <a:pt x="5281295" y="58254"/>
                  </a:lnTo>
                  <a:lnTo>
                    <a:pt x="5282679" y="55994"/>
                  </a:lnTo>
                  <a:lnTo>
                    <a:pt x="5284660" y="53746"/>
                  </a:lnTo>
                  <a:lnTo>
                    <a:pt x="5289816" y="49301"/>
                  </a:lnTo>
                  <a:lnTo>
                    <a:pt x="5292636" y="48183"/>
                  </a:lnTo>
                  <a:lnTo>
                    <a:pt x="5299811" y="48183"/>
                  </a:lnTo>
                  <a:lnTo>
                    <a:pt x="5302567" y="50012"/>
                  </a:lnTo>
                  <a:lnTo>
                    <a:pt x="5304752" y="55676"/>
                  </a:lnTo>
                  <a:lnTo>
                    <a:pt x="5305171" y="58724"/>
                  </a:lnTo>
                  <a:lnTo>
                    <a:pt x="5305171" y="109702"/>
                  </a:lnTo>
                  <a:lnTo>
                    <a:pt x="5304587" y="112191"/>
                  </a:lnTo>
                  <a:lnTo>
                    <a:pt x="5302275" y="114388"/>
                  </a:lnTo>
                  <a:lnTo>
                    <a:pt x="5300103" y="115265"/>
                  </a:lnTo>
                  <a:lnTo>
                    <a:pt x="5296916" y="115900"/>
                  </a:lnTo>
                  <a:lnTo>
                    <a:pt x="5296916" y="120154"/>
                  </a:lnTo>
                  <a:lnTo>
                    <a:pt x="5338673" y="120154"/>
                  </a:lnTo>
                  <a:lnTo>
                    <a:pt x="5338673" y="115900"/>
                  </a:lnTo>
                  <a:close/>
                </a:path>
                <a:path w="5726430" h="412750">
                  <a:moveTo>
                    <a:pt x="5391289" y="69189"/>
                  </a:moveTo>
                  <a:lnTo>
                    <a:pt x="5350573" y="69189"/>
                  </a:lnTo>
                  <a:lnTo>
                    <a:pt x="5350573" y="89763"/>
                  </a:lnTo>
                  <a:lnTo>
                    <a:pt x="5391289" y="89763"/>
                  </a:lnTo>
                  <a:lnTo>
                    <a:pt x="5391289" y="69189"/>
                  </a:lnTo>
                  <a:close/>
                </a:path>
                <a:path w="5726430" h="412750">
                  <a:moveTo>
                    <a:pt x="5526646" y="0"/>
                  </a:moveTo>
                  <a:lnTo>
                    <a:pt x="5488787" y="0"/>
                  </a:lnTo>
                  <a:lnTo>
                    <a:pt x="5488787" y="4343"/>
                  </a:lnTo>
                  <a:lnTo>
                    <a:pt x="5494921" y="4749"/>
                  </a:lnTo>
                  <a:lnTo>
                    <a:pt x="5498985" y="5372"/>
                  </a:lnTo>
                  <a:lnTo>
                    <a:pt x="5502973" y="7048"/>
                  </a:lnTo>
                  <a:lnTo>
                    <a:pt x="5503977" y="9156"/>
                  </a:lnTo>
                  <a:lnTo>
                    <a:pt x="5503977" y="13919"/>
                  </a:lnTo>
                  <a:lnTo>
                    <a:pt x="5503634" y="15735"/>
                  </a:lnTo>
                  <a:lnTo>
                    <a:pt x="5502935" y="17995"/>
                  </a:lnTo>
                  <a:lnTo>
                    <a:pt x="5502529" y="19392"/>
                  </a:lnTo>
                  <a:lnTo>
                    <a:pt x="5502072" y="20751"/>
                  </a:lnTo>
                  <a:lnTo>
                    <a:pt x="5478373" y="81978"/>
                  </a:lnTo>
                  <a:lnTo>
                    <a:pt x="5449925" y="15595"/>
                  </a:lnTo>
                  <a:lnTo>
                    <a:pt x="5449646" y="14744"/>
                  </a:lnTo>
                  <a:lnTo>
                    <a:pt x="5449367" y="13169"/>
                  </a:lnTo>
                  <a:lnTo>
                    <a:pt x="5449290" y="8483"/>
                  </a:lnTo>
                  <a:lnTo>
                    <a:pt x="5450230" y="6667"/>
                  </a:lnTo>
                  <a:lnTo>
                    <a:pt x="5453989" y="5232"/>
                  </a:lnTo>
                  <a:lnTo>
                    <a:pt x="5458117" y="4686"/>
                  </a:lnTo>
                  <a:lnTo>
                    <a:pt x="5464480" y="4343"/>
                  </a:lnTo>
                  <a:lnTo>
                    <a:pt x="5464480" y="0"/>
                  </a:lnTo>
                  <a:lnTo>
                    <a:pt x="5404840" y="0"/>
                  </a:lnTo>
                  <a:lnTo>
                    <a:pt x="5404840" y="4343"/>
                  </a:lnTo>
                  <a:lnTo>
                    <a:pt x="5408942" y="4686"/>
                  </a:lnTo>
                  <a:lnTo>
                    <a:pt x="5411965" y="5803"/>
                  </a:lnTo>
                  <a:lnTo>
                    <a:pt x="5415851" y="9563"/>
                  </a:lnTo>
                  <a:lnTo>
                    <a:pt x="5417744" y="12649"/>
                  </a:lnTo>
                  <a:lnTo>
                    <a:pt x="5419598" y="16929"/>
                  </a:lnTo>
                  <a:lnTo>
                    <a:pt x="5465343" y="123456"/>
                  </a:lnTo>
                  <a:lnTo>
                    <a:pt x="5470029" y="123456"/>
                  </a:lnTo>
                  <a:lnTo>
                    <a:pt x="5485993" y="82296"/>
                  </a:lnTo>
                  <a:lnTo>
                    <a:pt x="5512600" y="13766"/>
                  </a:lnTo>
                  <a:lnTo>
                    <a:pt x="5526646" y="4343"/>
                  </a:lnTo>
                  <a:lnTo>
                    <a:pt x="5526646" y="0"/>
                  </a:lnTo>
                  <a:close/>
                </a:path>
                <a:path w="5726430" h="412750">
                  <a:moveTo>
                    <a:pt x="5589321" y="100444"/>
                  </a:moveTo>
                  <a:lnTo>
                    <a:pt x="5585244" y="97929"/>
                  </a:lnTo>
                  <a:lnTo>
                    <a:pt x="5581878" y="101638"/>
                  </a:lnTo>
                  <a:lnTo>
                    <a:pt x="5579072" y="104267"/>
                  </a:lnTo>
                  <a:lnTo>
                    <a:pt x="5573090" y="108432"/>
                  </a:lnTo>
                  <a:lnTo>
                    <a:pt x="5569140" y="109740"/>
                  </a:lnTo>
                  <a:lnTo>
                    <a:pt x="5556212" y="109740"/>
                  </a:lnTo>
                  <a:lnTo>
                    <a:pt x="5550090" y="104851"/>
                  </a:lnTo>
                  <a:lnTo>
                    <a:pt x="5546623" y="95072"/>
                  </a:lnTo>
                  <a:lnTo>
                    <a:pt x="5544705" y="89852"/>
                  </a:lnTo>
                  <a:lnTo>
                    <a:pt x="5543550" y="83693"/>
                  </a:lnTo>
                  <a:lnTo>
                    <a:pt x="5543131" y="76581"/>
                  </a:lnTo>
                  <a:lnTo>
                    <a:pt x="5588546" y="76581"/>
                  </a:lnTo>
                  <a:lnTo>
                    <a:pt x="5588546" y="74955"/>
                  </a:lnTo>
                  <a:lnTo>
                    <a:pt x="5588343" y="72618"/>
                  </a:lnTo>
                  <a:lnTo>
                    <a:pt x="5588000" y="69977"/>
                  </a:lnTo>
                  <a:lnTo>
                    <a:pt x="5587111" y="63004"/>
                  </a:lnTo>
                  <a:lnTo>
                    <a:pt x="5573268" y="41757"/>
                  </a:lnTo>
                  <a:lnTo>
                    <a:pt x="5566664" y="37820"/>
                  </a:lnTo>
                  <a:lnTo>
                    <a:pt x="5566664" y="69977"/>
                  </a:lnTo>
                  <a:lnTo>
                    <a:pt x="5542699" y="69977"/>
                  </a:lnTo>
                  <a:lnTo>
                    <a:pt x="5566664" y="69977"/>
                  </a:lnTo>
                  <a:lnTo>
                    <a:pt x="5566664" y="37820"/>
                  </a:lnTo>
                  <a:lnTo>
                    <a:pt x="5566524" y="37731"/>
                  </a:lnTo>
                  <a:lnTo>
                    <a:pt x="5561025" y="36207"/>
                  </a:lnTo>
                  <a:lnTo>
                    <a:pt x="5555170" y="36207"/>
                  </a:lnTo>
                  <a:lnTo>
                    <a:pt x="5520677" y="61163"/>
                  </a:lnTo>
                  <a:lnTo>
                    <a:pt x="5517959" y="79349"/>
                  </a:lnTo>
                  <a:lnTo>
                    <a:pt x="5518670" y="89916"/>
                  </a:lnTo>
                  <a:lnTo>
                    <a:pt x="5547563" y="122021"/>
                  </a:lnTo>
                  <a:lnTo>
                    <a:pt x="5554040" y="122669"/>
                  </a:lnTo>
                  <a:lnTo>
                    <a:pt x="5560111" y="122669"/>
                  </a:lnTo>
                  <a:lnTo>
                    <a:pt x="5585028" y="106705"/>
                  </a:lnTo>
                  <a:lnTo>
                    <a:pt x="5589321" y="100444"/>
                  </a:lnTo>
                  <a:close/>
                </a:path>
                <a:path w="5726430" h="412750">
                  <a:moveTo>
                    <a:pt x="5726061" y="103492"/>
                  </a:moveTo>
                  <a:lnTo>
                    <a:pt x="5724588" y="99949"/>
                  </a:lnTo>
                  <a:lnTo>
                    <a:pt x="5718746" y="94107"/>
                  </a:lnTo>
                  <a:lnTo>
                    <a:pt x="5715203" y="92646"/>
                  </a:lnTo>
                  <a:lnTo>
                    <a:pt x="5706872" y="92646"/>
                  </a:lnTo>
                  <a:lnTo>
                    <a:pt x="5703316" y="94107"/>
                  </a:lnTo>
                  <a:lnTo>
                    <a:pt x="5700395" y="97028"/>
                  </a:lnTo>
                  <a:lnTo>
                    <a:pt x="5697486" y="99949"/>
                  </a:lnTo>
                  <a:lnTo>
                    <a:pt x="5696013" y="103492"/>
                  </a:lnTo>
                  <a:lnTo>
                    <a:pt x="5696013" y="111836"/>
                  </a:lnTo>
                  <a:lnTo>
                    <a:pt x="5697486" y="115379"/>
                  </a:lnTo>
                  <a:lnTo>
                    <a:pt x="5703316" y="121221"/>
                  </a:lnTo>
                  <a:lnTo>
                    <a:pt x="5706872" y="122682"/>
                  </a:lnTo>
                  <a:lnTo>
                    <a:pt x="5715203" y="122682"/>
                  </a:lnTo>
                  <a:lnTo>
                    <a:pt x="5718746" y="121221"/>
                  </a:lnTo>
                  <a:lnTo>
                    <a:pt x="5724588" y="115379"/>
                  </a:lnTo>
                  <a:lnTo>
                    <a:pt x="5726061" y="111836"/>
                  </a:lnTo>
                  <a:lnTo>
                    <a:pt x="5726061" y="103492"/>
                  </a:lnTo>
                  <a:close/>
                </a:path>
                <a:path w="5726430" h="412750">
                  <a:moveTo>
                    <a:pt x="5726328" y="125933"/>
                  </a:moveTo>
                  <a:lnTo>
                    <a:pt x="5677954" y="125933"/>
                  </a:lnTo>
                  <a:lnTo>
                    <a:pt x="5677954" y="120815"/>
                  </a:lnTo>
                  <a:lnTo>
                    <a:pt x="5673699" y="114604"/>
                  </a:lnTo>
                  <a:lnTo>
                    <a:pt x="5663895" y="110617"/>
                  </a:lnTo>
                  <a:lnTo>
                    <a:pt x="5663895" y="144145"/>
                  </a:lnTo>
                  <a:lnTo>
                    <a:pt x="5659882" y="147777"/>
                  </a:lnTo>
                  <a:lnTo>
                    <a:pt x="5647550" y="150799"/>
                  </a:lnTo>
                  <a:lnTo>
                    <a:pt x="5642102" y="151320"/>
                  </a:lnTo>
                  <a:lnTo>
                    <a:pt x="5628106" y="151320"/>
                  </a:lnTo>
                  <a:lnTo>
                    <a:pt x="5622429" y="150279"/>
                  </a:lnTo>
                  <a:lnTo>
                    <a:pt x="5614619" y="146100"/>
                  </a:lnTo>
                  <a:lnTo>
                    <a:pt x="5612676" y="143217"/>
                  </a:lnTo>
                  <a:lnTo>
                    <a:pt x="5612676" y="137998"/>
                  </a:lnTo>
                  <a:lnTo>
                    <a:pt x="5663819" y="137998"/>
                  </a:lnTo>
                  <a:lnTo>
                    <a:pt x="5663895" y="144145"/>
                  </a:lnTo>
                  <a:lnTo>
                    <a:pt x="5663895" y="110617"/>
                  </a:lnTo>
                  <a:lnTo>
                    <a:pt x="5660745" y="109334"/>
                  </a:lnTo>
                  <a:lnTo>
                    <a:pt x="5655234" y="108381"/>
                  </a:lnTo>
                  <a:lnTo>
                    <a:pt x="5637161" y="108089"/>
                  </a:lnTo>
                  <a:lnTo>
                    <a:pt x="5635587" y="108089"/>
                  </a:lnTo>
                  <a:lnTo>
                    <a:pt x="5633402" y="108051"/>
                  </a:lnTo>
                  <a:lnTo>
                    <a:pt x="5619445" y="103454"/>
                  </a:lnTo>
                  <a:lnTo>
                    <a:pt x="5619445" y="99402"/>
                  </a:lnTo>
                  <a:lnTo>
                    <a:pt x="5620423" y="97472"/>
                  </a:lnTo>
                  <a:lnTo>
                    <a:pt x="5624309" y="94284"/>
                  </a:lnTo>
                  <a:lnTo>
                    <a:pt x="5626125" y="93357"/>
                  </a:lnTo>
                  <a:lnTo>
                    <a:pt x="5627865" y="93065"/>
                  </a:lnTo>
                  <a:lnTo>
                    <a:pt x="5628970" y="93065"/>
                  </a:lnTo>
                  <a:lnTo>
                    <a:pt x="5629783" y="93103"/>
                  </a:lnTo>
                  <a:lnTo>
                    <a:pt x="5630888" y="93218"/>
                  </a:lnTo>
                  <a:lnTo>
                    <a:pt x="5632056" y="93243"/>
                  </a:lnTo>
                  <a:lnTo>
                    <a:pt x="5642127" y="93243"/>
                  </a:lnTo>
                  <a:lnTo>
                    <a:pt x="5643257" y="93065"/>
                  </a:lnTo>
                  <a:lnTo>
                    <a:pt x="5649049" y="92151"/>
                  </a:lnTo>
                  <a:lnTo>
                    <a:pt x="5654611" y="89941"/>
                  </a:lnTo>
                  <a:lnTo>
                    <a:pt x="5658485" y="87858"/>
                  </a:lnTo>
                  <a:lnTo>
                    <a:pt x="5661558" y="86207"/>
                  </a:lnTo>
                  <a:lnTo>
                    <a:pt x="5666524" y="81153"/>
                  </a:lnTo>
                  <a:lnTo>
                    <a:pt x="5669508" y="74790"/>
                  </a:lnTo>
                  <a:lnTo>
                    <a:pt x="5670499" y="67106"/>
                  </a:lnTo>
                  <a:lnTo>
                    <a:pt x="5670499" y="63588"/>
                  </a:lnTo>
                  <a:lnTo>
                    <a:pt x="5669877" y="60312"/>
                  </a:lnTo>
                  <a:lnTo>
                    <a:pt x="5667375" y="54292"/>
                  </a:lnTo>
                  <a:lnTo>
                    <a:pt x="5665609" y="51663"/>
                  </a:lnTo>
                  <a:lnTo>
                    <a:pt x="5663285" y="49403"/>
                  </a:lnTo>
                  <a:lnTo>
                    <a:pt x="5677700" y="49403"/>
                  </a:lnTo>
                  <a:lnTo>
                    <a:pt x="5677700" y="41935"/>
                  </a:lnTo>
                  <a:lnTo>
                    <a:pt x="5677700" y="39941"/>
                  </a:lnTo>
                  <a:lnTo>
                    <a:pt x="5654256" y="39941"/>
                  </a:lnTo>
                  <a:lnTo>
                    <a:pt x="5652351" y="39065"/>
                  </a:lnTo>
                  <a:lnTo>
                    <a:pt x="5649658" y="38239"/>
                  </a:lnTo>
                  <a:lnTo>
                    <a:pt x="5646445" y="37490"/>
                  </a:lnTo>
                  <a:lnTo>
                    <a:pt x="5646445" y="72377"/>
                  </a:lnTo>
                  <a:lnTo>
                    <a:pt x="5645607" y="78092"/>
                  </a:lnTo>
                  <a:lnTo>
                    <a:pt x="5642254" y="85902"/>
                  </a:lnTo>
                  <a:lnTo>
                    <a:pt x="5639181" y="87858"/>
                  </a:lnTo>
                  <a:lnTo>
                    <a:pt x="5629795" y="87858"/>
                  </a:lnTo>
                  <a:lnTo>
                    <a:pt x="5626481" y="85255"/>
                  </a:lnTo>
                  <a:lnTo>
                    <a:pt x="5624741" y="80048"/>
                  </a:lnTo>
                  <a:lnTo>
                    <a:pt x="5623585" y="76746"/>
                  </a:lnTo>
                  <a:lnTo>
                    <a:pt x="5623077" y="72377"/>
                  </a:lnTo>
                  <a:lnTo>
                    <a:pt x="5623179" y="56057"/>
                  </a:lnTo>
                  <a:lnTo>
                    <a:pt x="5623801" y="51663"/>
                  </a:lnTo>
                  <a:lnTo>
                    <a:pt x="5626913" y="43891"/>
                  </a:lnTo>
                  <a:lnTo>
                    <a:pt x="5630037" y="41935"/>
                  </a:lnTo>
                  <a:lnTo>
                    <a:pt x="5639003" y="41935"/>
                  </a:lnTo>
                  <a:lnTo>
                    <a:pt x="5642026" y="43764"/>
                  </a:lnTo>
                  <a:lnTo>
                    <a:pt x="5645569" y="51054"/>
                  </a:lnTo>
                  <a:lnTo>
                    <a:pt x="5646318" y="56057"/>
                  </a:lnTo>
                  <a:lnTo>
                    <a:pt x="5646445" y="72377"/>
                  </a:lnTo>
                  <a:lnTo>
                    <a:pt x="5646445" y="37490"/>
                  </a:lnTo>
                  <a:lnTo>
                    <a:pt x="5642711" y="36614"/>
                  </a:lnTo>
                  <a:lnTo>
                    <a:pt x="5638889" y="36207"/>
                  </a:lnTo>
                  <a:lnTo>
                    <a:pt x="5634723" y="36207"/>
                  </a:lnTo>
                  <a:lnTo>
                    <a:pt x="5598693" y="56057"/>
                  </a:lnTo>
                  <a:lnTo>
                    <a:pt x="5598693" y="70586"/>
                  </a:lnTo>
                  <a:lnTo>
                    <a:pt x="5600547" y="76060"/>
                  </a:lnTo>
                  <a:lnTo>
                    <a:pt x="5607964" y="85077"/>
                  </a:lnTo>
                  <a:lnTo>
                    <a:pt x="5612828" y="88557"/>
                  </a:lnTo>
                  <a:lnTo>
                    <a:pt x="5618835" y="90982"/>
                  </a:lnTo>
                  <a:lnTo>
                    <a:pt x="5618835" y="92202"/>
                  </a:lnTo>
                  <a:lnTo>
                    <a:pt x="5614670" y="93586"/>
                  </a:lnTo>
                  <a:lnTo>
                    <a:pt x="5610403" y="96050"/>
                  </a:lnTo>
                  <a:lnTo>
                    <a:pt x="5601665" y="103111"/>
                  </a:lnTo>
                  <a:lnTo>
                    <a:pt x="5599481" y="107365"/>
                  </a:lnTo>
                  <a:lnTo>
                    <a:pt x="5599481" y="116509"/>
                  </a:lnTo>
                  <a:lnTo>
                    <a:pt x="5600865" y="119837"/>
                  </a:lnTo>
                  <a:lnTo>
                    <a:pt x="5605208" y="123710"/>
                  </a:lnTo>
                  <a:lnTo>
                    <a:pt x="5607723" y="125069"/>
                  </a:lnTo>
                  <a:lnTo>
                    <a:pt x="5609971" y="125933"/>
                  </a:lnTo>
                  <a:lnTo>
                    <a:pt x="5026584" y="125933"/>
                  </a:lnTo>
                  <a:lnTo>
                    <a:pt x="5026584" y="137998"/>
                  </a:lnTo>
                  <a:lnTo>
                    <a:pt x="5597118" y="137998"/>
                  </a:lnTo>
                  <a:lnTo>
                    <a:pt x="5597042" y="138188"/>
                  </a:lnTo>
                  <a:lnTo>
                    <a:pt x="5597042" y="147269"/>
                  </a:lnTo>
                  <a:lnTo>
                    <a:pt x="5602021" y="151904"/>
                  </a:lnTo>
                  <a:lnTo>
                    <a:pt x="5617997" y="156248"/>
                  </a:lnTo>
                  <a:lnTo>
                    <a:pt x="5625173" y="157048"/>
                  </a:lnTo>
                  <a:lnTo>
                    <a:pt x="5633504" y="157048"/>
                  </a:lnTo>
                  <a:lnTo>
                    <a:pt x="5663844" y="151320"/>
                  </a:lnTo>
                  <a:lnTo>
                    <a:pt x="5667210" y="149745"/>
                  </a:lnTo>
                  <a:lnTo>
                    <a:pt x="5673179" y="144449"/>
                  </a:lnTo>
                  <a:lnTo>
                    <a:pt x="5676646" y="137998"/>
                  </a:lnTo>
                  <a:lnTo>
                    <a:pt x="5726328" y="137998"/>
                  </a:lnTo>
                  <a:lnTo>
                    <a:pt x="5726328" y="1259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61671" y="2656781"/>
              <a:ext cx="359247" cy="12449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70343" y="2656951"/>
              <a:ext cx="364975" cy="12432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45479" y="2962271"/>
              <a:ext cx="4762713" cy="13594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41776" y="3235031"/>
              <a:ext cx="579565" cy="12284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61671" y="3235903"/>
              <a:ext cx="359247" cy="12449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970343" y="3236073"/>
              <a:ext cx="364975" cy="12432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45479" y="3541386"/>
              <a:ext cx="4720892" cy="13594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46532" y="3814147"/>
              <a:ext cx="984843" cy="15991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061671" y="3815024"/>
              <a:ext cx="359247" cy="12449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970343" y="3815194"/>
              <a:ext cx="364975" cy="12432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41146" y="4103710"/>
              <a:ext cx="1272122" cy="12388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061671" y="4104581"/>
              <a:ext cx="359247" cy="12449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70343" y="4104751"/>
              <a:ext cx="364975" cy="12432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42272" y="4392583"/>
              <a:ext cx="1028517" cy="12457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061671" y="4394145"/>
              <a:ext cx="359247" cy="12449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970343" y="4394315"/>
              <a:ext cx="364975" cy="12432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41146" y="4682831"/>
              <a:ext cx="1182787" cy="12354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061671" y="4683703"/>
              <a:ext cx="359247" cy="12449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970343" y="4683873"/>
              <a:ext cx="364975" cy="12432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43571" y="4972384"/>
              <a:ext cx="1802662" cy="16009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055943" y="4973431"/>
              <a:ext cx="364975" cy="12432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973991" y="4971435"/>
              <a:ext cx="361327" cy="126318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3445598" y="5630824"/>
              <a:ext cx="749300" cy="182245"/>
            </a:xfrm>
            <a:custGeom>
              <a:avLst/>
              <a:gdLst/>
              <a:ahLst/>
              <a:cxnLst/>
              <a:rect l="l" t="t" r="r" b="b"/>
              <a:pathLst>
                <a:path w="749300" h="182245">
                  <a:moveTo>
                    <a:pt x="115633" y="113995"/>
                  </a:moveTo>
                  <a:lnTo>
                    <a:pt x="98615" y="77927"/>
                  </a:lnTo>
                  <a:lnTo>
                    <a:pt x="58585" y="56438"/>
                  </a:lnTo>
                  <a:lnTo>
                    <a:pt x="50838" y="52108"/>
                  </a:lnTo>
                  <a:lnTo>
                    <a:pt x="44983" y="48399"/>
                  </a:lnTo>
                  <a:lnTo>
                    <a:pt x="41008" y="45339"/>
                  </a:lnTo>
                  <a:lnTo>
                    <a:pt x="36868" y="41770"/>
                  </a:lnTo>
                  <a:lnTo>
                    <a:pt x="34810" y="36372"/>
                  </a:lnTo>
                  <a:lnTo>
                    <a:pt x="34810" y="23114"/>
                  </a:lnTo>
                  <a:lnTo>
                    <a:pt x="37007" y="17995"/>
                  </a:lnTo>
                  <a:lnTo>
                    <a:pt x="45821" y="9588"/>
                  </a:lnTo>
                  <a:lnTo>
                    <a:pt x="51790" y="7480"/>
                  </a:lnTo>
                  <a:lnTo>
                    <a:pt x="59359" y="7480"/>
                  </a:lnTo>
                  <a:lnTo>
                    <a:pt x="96405" y="33680"/>
                  </a:lnTo>
                  <a:lnTo>
                    <a:pt x="102565" y="49784"/>
                  </a:lnTo>
                  <a:lnTo>
                    <a:pt x="108927" y="49784"/>
                  </a:lnTo>
                  <a:lnTo>
                    <a:pt x="108927" y="0"/>
                  </a:lnTo>
                  <a:lnTo>
                    <a:pt x="102120" y="0"/>
                  </a:lnTo>
                  <a:lnTo>
                    <a:pt x="101536" y="2387"/>
                  </a:lnTo>
                  <a:lnTo>
                    <a:pt x="100774" y="4292"/>
                  </a:lnTo>
                  <a:lnTo>
                    <a:pt x="98856" y="7200"/>
                  </a:lnTo>
                  <a:lnTo>
                    <a:pt x="97155" y="7924"/>
                  </a:lnTo>
                  <a:lnTo>
                    <a:pt x="93560" y="7924"/>
                  </a:lnTo>
                  <a:lnTo>
                    <a:pt x="89154" y="6667"/>
                  </a:lnTo>
                  <a:lnTo>
                    <a:pt x="73710" y="1600"/>
                  </a:lnTo>
                  <a:lnTo>
                    <a:pt x="65709" y="330"/>
                  </a:lnTo>
                  <a:lnTo>
                    <a:pt x="57454" y="330"/>
                  </a:lnTo>
                  <a:lnTo>
                    <a:pt x="46050" y="1231"/>
                  </a:lnTo>
                  <a:lnTo>
                    <a:pt x="12433" y="29933"/>
                  </a:lnTo>
                  <a:lnTo>
                    <a:pt x="9474" y="46139"/>
                  </a:lnTo>
                  <a:lnTo>
                    <a:pt x="10033" y="53695"/>
                  </a:lnTo>
                  <a:lnTo>
                    <a:pt x="38950" y="88811"/>
                  </a:lnTo>
                  <a:lnTo>
                    <a:pt x="72580" y="106184"/>
                  </a:lnTo>
                  <a:lnTo>
                    <a:pt x="78600" y="109867"/>
                  </a:lnTo>
                  <a:lnTo>
                    <a:pt x="86042" y="117030"/>
                  </a:lnTo>
                  <a:lnTo>
                    <a:pt x="88277" y="122605"/>
                  </a:lnTo>
                  <a:lnTo>
                    <a:pt x="88277" y="135343"/>
                  </a:lnTo>
                  <a:lnTo>
                    <a:pt x="86131" y="140957"/>
                  </a:lnTo>
                  <a:lnTo>
                    <a:pt x="77558" y="151599"/>
                  </a:lnTo>
                  <a:lnTo>
                    <a:pt x="70307" y="154266"/>
                  </a:lnTo>
                  <a:lnTo>
                    <a:pt x="60134" y="154266"/>
                  </a:lnTo>
                  <a:lnTo>
                    <a:pt x="26581" y="135940"/>
                  </a:lnTo>
                  <a:lnTo>
                    <a:pt x="14617" y="105371"/>
                  </a:lnTo>
                  <a:lnTo>
                    <a:pt x="8026" y="105371"/>
                  </a:lnTo>
                  <a:lnTo>
                    <a:pt x="8026" y="161963"/>
                  </a:lnTo>
                  <a:lnTo>
                    <a:pt x="14617" y="161963"/>
                  </a:lnTo>
                  <a:lnTo>
                    <a:pt x="15265" y="159435"/>
                  </a:lnTo>
                  <a:lnTo>
                    <a:pt x="16040" y="157492"/>
                  </a:lnTo>
                  <a:lnTo>
                    <a:pt x="17805" y="154736"/>
                  </a:lnTo>
                  <a:lnTo>
                    <a:pt x="19405" y="154038"/>
                  </a:lnTo>
                  <a:lnTo>
                    <a:pt x="21742" y="154038"/>
                  </a:lnTo>
                  <a:lnTo>
                    <a:pt x="25120" y="154508"/>
                  </a:lnTo>
                  <a:lnTo>
                    <a:pt x="36055" y="158508"/>
                  </a:lnTo>
                  <a:lnTo>
                    <a:pt x="40652" y="159816"/>
                  </a:lnTo>
                  <a:lnTo>
                    <a:pt x="49949" y="161531"/>
                  </a:lnTo>
                  <a:lnTo>
                    <a:pt x="54546" y="161963"/>
                  </a:lnTo>
                  <a:lnTo>
                    <a:pt x="59093" y="161963"/>
                  </a:lnTo>
                  <a:lnTo>
                    <a:pt x="102184" y="146621"/>
                  </a:lnTo>
                  <a:lnTo>
                    <a:pt x="114795" y="122516"/>
                  </a:lnTo>
                  <a:lnTo>
                    <a:pt x="115633" y="113995"/>
                  </a:lnTo>
                  <a:close/>
                </a:path>
                <a:path w="749300" h="182245">
                  <a:moveTo>
                    <a:pt x="176250" y="13627"/>
                  </a:moveTo>
                  <a:lnTo>
                    <a:pt x="174510" y="9423"/>
                  </a:lnTo>
                  <a:lnTo>
                    <a:pt x="167589" y="2514"/>
                  </a:lnTo>
                  <a:lnTo>
                    <a:pt x="163449" y="787"/>
                  </a:lnTo>
                  <a:lnTo>
                    <a:pt x="153708" y="787"/>
                  </a:lnTo>
                  <a:lnTo>
                    <a:pt x="149504" y="2514"/>
                  </a:lnTo>
                  <a:lnTo>
                    <a:pt x="146062" y="5981"/>
                  </a:lnTo>
                  <a:lnTo>
                    <a:pt x="142595" y="9423"/>
                  </a:lnTo>
                  <a:lnTo>
                    <a:pt x="140868" y="13627"/>
                  </a:lnTo>
                  <a:lnTo>
                    <a:pt x="140868" y="23444"/>
                  </a:lnTo>
                  <a:lnTo>
                    <a:pt x="142595" y="27635"/>
                  </a:lnTo>
                  <a:lnTo>
                    <a:pt x="146062" y="31089"/>
                  </a:lnTo>
                  <a:lnTo>
                    <a:pt x="149504" y="34556"/>
                  </a:lnTo>
                  <a:lnTo>
                    <a:pt x="153708" y="36283"/>
                  </a:lnTo>
                  <a:lnTo>
                    <a:pt x="163449" y="36283"/>
                  </a:lnTo>
                  <a:lnTo>
                    <a:pt x="167589" y="34556"/>
                  </a:lnTo>
                  <a:lnTo>
                    <a:pt x="174510" y="27635"/>
                  </a:lnTo>
                  <a:lnTo>
                    <a:pt x="176250" y="23444"/>
                  </a:lnTo>
                  <a:lnTo>
                    <a:pt x="176250" y="13627"/>
                  </a:lnTo>
                  <a:close/>
                </a:path>
                <a:path w="749300" h="182245">
                  <a:moveTo>
                    <a:pt x="185293" y="153263"/>
                  </a:moveTo>
                  <a:lnTo>
                    <a:pt x="181203" y="152438"/>
                  </a:lnTo>
                  <a:lnTo>
                    <a:pt x="178409" y="151320"/>
                  </a:lnTo>
                  <a:lnTo>
                    <a:pt x="175437" y="148501"/>
                  </a:lnTo>
                  <a:lnTo>
                    <a:pt x="174688" y="145300"/>
                  </a:lnTo>
                  <a:lnTo>
                    <a:pt x="174688" y="53467"/>
                  </a:lnTo>
                  <a:lnTo>
                    <a:pt x="130822" y="53467"/>
                  </a:lnTo>
                  <a:lnTo>
                    <a:pt x="130822" y="58940"/>
                  </a:lnTo>
                  <a:lnTo>
                    <a:pt x="135432" y="59766"/>
                  </a:lnTo>
                  <a:lnTo>
                    <a:pt x="138518" y="61023"/>
                  </a:lnTo>
                  <a:lnTo>
                    <a:pt x="141643" y="64401"/>
                  </a:lnTo>
                  <a:lnTo>
                    <a:pt x="142430" y="67576"/>
                  </a:lnTo>
                  <a:lnTo>
                    <a:pt x="142430" y="144627"/>
                  </a:lnTo>
                  <a:lnTo>
                    <a:pt x="141312" y="148234"/>
                  </a:lnTo>
                  <a:lnTo>
                    <a:pt x="137591" y="151587"/>
                  </a:lnTo>
                  <a:lnTo>
                    <a:pt x="134835" y="152590"/>
                  </a:lnTo>
                  <a:lnTo>
                    <a:pt x="130822" y="153263"/>
                  </a:lnTo>
                  <a:lnTo>
                    <a:pt x="130822" y="158724"/>
                  </a:lnTo>
                  <a:lnTo>
                    <a:pt x="185293" y="158724"/>
                  </a:lnTo>
                  <a:lnTo>
                    <a:pt x="185293" y="153263"/>
                  </a:lnTo>
                  <a:close/>
                </a:path>
                <a:path w="749300" h="182245">
                  <a:moveTo>
                    <a:pt x="289204" y="122224"/>
                  </a:moveTo>
                  <a:lnTo>
                    <a:pt x="282841" y="122224"/>
                  </a:lnTo>
                  <a:lnTo>
                    <a:pt x="279425" y="131178"/>
                  </a:lnTo>
                  <a:lnTo>
                    <a:pt x="275247" y="138379"/>
                  </a:lnTo>
                  <a:lnTo>
                    <a:pt x="233324" y="151917"/>
                  </a:lnTo>
                  <a:lnTo>
                    <a:pt x="288086" y="59270"/>
                  </a:lnTo>
                  <a:lnTo>
                    <a:pt x="288086" y="53467"/>
                  </a:lnTo>
                  <a:lnTo>
                    <a:pt x="201015" y="53467"/>
                  </a:lnTo>
                  <a:lnTo>
                    <a:pt x="199453" y="85725"/>
                  </a:lnTo>
                  <a:lnTo>
                    <a:pt x="205257" y="85725"/>
                  </a:lnTo>
                  <a:lnTo>
                    <a:pt x="208394" y="74117"/>
                  </a:lnTo>
                  <a:lnTo>
                    <a:pt x="212953" y="67017"/>
                  </a:lnTo>
                  <a:lnTo>
                    <a:pt x="251167" y="60833"/>
                  </a:lnTo>
                  <a:lnTo>
                    <a:pt x="195440" y="152920"/>
                  </a:lnTo>
                  <a:lnTo>
                    <a:pt x="195440" y="158724"/>
                  </a:lnTo>
                  <a:lnTo>
                    <a:pt x="285521" y="158724"/>
                  </a:lnTo>
                  <a:lnTo>
                    <a:pt x="289204" y="122224"/>
                  </a:lnTo>
                  <a:close/>
                </a:path>
                <a:path w="749300" h="182245">
                  <a:moveTo>
                    <a:pt x="390677" y="122224"/>
                  </a:moveTo>
                  <a:lnTo>
                    <a:pt x="384314" y="122224"/>
                  </a:lnTo>
                  <a:lnTo>
                    <a:pt x="380885" y="131178"/>
                  </a:lnTo>
                  <a:lnTo>
                    <a:pt x="376707" y="138379"/>
                  </a:lnTo>
                  <a:lnTo>
                    <a:pt x="334797" y="151917"/>
                  </a:lnTo>
                  <a:lnTo>
                    <a:pt x="389559" y="59270"/>
                  </a:lnTo>
                  <a:lnTo>
                    <a:pt x="389559" y="53467"/>
                  </a:lnTo>
                  <a:lnTo>
                    <a:pt x="302488" y="53467"/>
                  </a:lnTo>
                  <a:lnTo>
                    <a:pt x="300926" y="85725"/>
                  </a:lnTo>
                  <a:lnTo>
                    <a:pt x="306730" y="85725"/>
                  </a:lnTo>
                  <a:lnTo>
                    <a:pt x="309867" y="74117"/>
                  </a:lnTo>
                  <a:lnTo>
                    <a:pt x="314426" y="67017"/>
                  </a:lnTo>
                  <a:lnTo>
                    <a:pt x="352640" y="60833"/>
                  </a:lnTo>
                  <a:lnTo>
                    <a:pt x="296913" y="152920"/>
                  </a:lnTo>
                  <a:lnTo>
                    <a:pt x="296913" y="158724"/>
                  </a:lnTo>
                  <a:lnTo>
                    <a:pt x="386994" y="158724"/>
                  </a:lnTo>
                  <a:lnTo>
                    <a:pt x="390677" y="122224"/>
                  </a:lnTo>
                  <a:close/>
                </a:path>
                <a:path w="749300" h="182245">
                  <a:moveTo>
                    <a:pt x="451726" y="153250"/>
                  </a:moveTo>
                  <a:lnTo>
                    <a:pt x="447560" y="152209"/>
                  </a:lnTo>
                  <a:lnTo>
                    <a:pt x="444652" y="150901"/>
                  </a:lnTo>
                  <a:lnTo>
                    <a:pt x="441388" y="147777"/>
                  </a:lnTo>
                  <a:lnTo>
                    <a:pt x="440563" y="144475"/>
                  </a:lnTo>
                  <a:lnTo>
                    <a:pt x="440563" y="4241"/>
                  </a:lnTo>
                  <a:lnTo>
                    <a:pt x="397256" y="4241"/>
                  </a:lnTo>
                  <a:lnTo>
                    <a:pt x="397256" y="9702"/>
                  </a:lnTo>
                  <a:lnTo>
                    <a:pt x="401497" y="10668"/>
                  </a:lnTo>
                  <a:lnTo>
                    <a:pt x="404393" y="11912"/>
                  </a:lnTo>
                  <a:lnTo>
                    <a:pt x="407530" y="14909"/>
                  </a:lnTo>
                  <a:lnTo>
                    <a:pt x="408305" y="18097"/>
                  </a:lnTo>
                  <a:lnTo>
                    <a:pt x="408305" y="144475"/>
                  </a:lnTo>
                  <a:lnTo>
                    <a:pt x="407466" y="147802"/>
                  </a:lnTo>
                  <a:lnTo>
                    <a:pt x="404114" y="151003"/>
                  </a:lnTo>
                  <a:lnTo>
                    <a:pt x="401269" y="152285"/>
                  </a:lnTo>
                  <a:lnTo>
                    <a:pt x="397256" y="153250"/>
                  </a:lnTo>
                  <a:lnTo>
                    <a:pt x="397256" y="158724"/>
                  </a:lnTo>
                  <a:lnTo>
                    <a:pt x="451726" y="158724"/>
                  </a:lnTo>
                  <a:lnTo>
                    <a:pt x="451726" y="153250"/>
                  </a:lnTo>
                  <a:close/>
                </a:path>
                <a:path w="749300" h="182245">
                  <a:moveTo>
                    <a:pt x="553859" y="133388"/>
                  </a:moveTo>
                  <a:lnTo>
                    <a:pt x="548614" y="130149"/>
                  </a:lnTo>
                  <a:lnTo>
                    <a:pt x="544283" y="134912"/>
                  </a:lnTo>
                  <a:lnTo>
                    <a:pt x="540677" y="138303"/>
                  </a:lnTo>
                  <a:lnTo>
                    <a:pt x="537756" y="140309"/>
                  </a:lnTo>
                  <a:lnTo>
                    <a:pt x="532980" y="143662"/>
                  </a:lnTo>
                  <a:lnTo>
                    <a:pt x="527913" y="145326"/>
                  </a:lnTo>
                  <a:lnTo>
                    <a:pt x="522554" y="145326"/>
                  </a:lnTo>
                  <a:lnTo>
                    <a:pt x="514743" y="144145"/>
                  </a:lnTo>
                  <a:lnTo>
                    <a:pt x="494474" y="102692"/>
                  </a:lnTo>
                  <a:lnTo>
                    <a:pt x="552856" y="102692"/>
                  </a:lnTo>
                  <a:lnTo>
                    <a:pt x="552856" y="100609"/>
                  </a:lnTo>
                  <a:lnTo>
                    <a:pt x="552589" y="97599"/>
                  </a:lnTo>
                  <a:lnTo>
                    <a:pt x="552145" y="94208"/>
                  </a:lnTo>
                  <a:lnTo>
                    <a:pt x="551027" y="85242"/>
                  </a:lnTo>
                  <a:lnTo>
                    <a:pt x="524725" y="52870"/>
                  </a:lnTo>
                  <a:lnTo>
                    <a:pt x="524725" y="94208"/>
                  </a:lnTo>
                  <a:lnTo>
                    <a:pt x="493915" y="94208"/>
                  </a:lnTo>
                  <a:lnTo>
                    <a:pt x="503961" y="57937"/>
                  </a:lnTo>
                  <a:lnTo>
                    <a:pt x="515759" y="57937"/>
                  </a:lnTo>
                  <a:lnTo>
                    <a:pt x="524725" y="94208"/>
                  </a:lnTo>
                  <a:lnTo>
                    <a:pt x="524725" y="52870"/>
                  </a:lnTo>
                  <a:lnTo>
                    <a:pt x="524535" y="52755"/>
                  </a:lnTo>
                  <a:lnTo>
                    <a:pt x="517461" y="50787"/>
                  </a:lnTo>
                  <a:lnTo>
                    <a:pt x="509943" y="50787"/>
                  </a:lnTo>
                  <a:lnTo>
                    <a:pt x="470001" y="73367"/>
                  </a:lnTo>
                  <a:lnTo>
                    <a:pt x="462102" y="106260"/>
                  </a:lnTo>
                  <a:lnTo>
                    <a:pt x="463029" y="119837"/>
                  </a:lnTo>
                  <a:lnTo>
                    <a:pt x="484365" y="154482"/>
                  </a:lnTo>
                  <a:lnTo>
                    <a:pt x="508482" y="161963"/>
                  </a:lnTo>
                  <a:lnTo>
                    <a:pt x="516305" y="161963"/>
                  </a:lnTo>
                  <a:lnTo>
                    <a:pt x="548335" y="141427"/>
                  </a:lnTo>
                  <a:lnTo>
                    <a:pt x="553859" y="133388"/>
                  </a:lnTo>
                  <a:close/>
                </a:path>
                <a:path w="749300" h="182245">
                  <a:moveTo>
                    <a:pt x="655320" y="62725"/>
                  </a:moveTo>
                  <a:lnTo>
                    <a:pt x="653427" y="58305"/>
                  </a:lnTo>
                  <a:lnTo>
                    <a:pt x="645909" y="52285"/>
                  </a:lnTo>
                  <a:lnTo>
                    <a:pt x="641667" y="50787"/>
                  </a:lnTo>
                  <a:lnTo>
                    <a:pt x="630694" y="50787"/>
                  </a:lnTo>
                  <a:lnTo>
                    <a:pt x="625182" y="52641"/>
                  </a:lnTo>
                  <a:lnTo>
                    <a:pt x="615645" y="60083"/>
                  </a:lnTo>
                  <a:lnTo>
                    <a:pt x="610831" y="65112"/>
                  </a:lnTo>
                  <a:lnTo>
                    <a:pt x="605980" y="71437"/>
                  </a:lnTo>
                  <a:lnTo>
                    <a:pt x="605980" y="53467"/>
                  </a:lnTo>
                  <a:lnTo>
                    <a:pt x="562673" y="53467"/>
                  </a:lnTo>
                  <a:lnTo>
                    <a:pt x="562673" y="58928"/>
                  </a:lnTo>
                  <a:lnTo>
                    <a:pt x="567512" y="59524"/>
                  </a:lnTo>
                  <a:lnTo>
                    <a:pt x="570750" y="60693"/>
                  </a:lnTo>
                  <a:lnTo>
                    <a:pt x="574027" y="64147"/>
                  </a:lnTo>
                  <a:lnTo>
                    <a:pt x="574840" y="67411"/>
                  </a:lnTo>
                  <a:lnTo>
                    <a:pt x="574840" y="134391"/>
                  </a:lnTo>
                  <a:lnTo>
                    <a:pt x="562673" y="153250"/>
                  </a:lnTo>
                  <a:lnTo>
                    <a:pt x="562673" y="158724"/>
                  </a:lnTo>
                  <a:lnTo>
                    <a:pt x="623506" y="158724"/>
                  </a:lnTo>
                  <a:lnTo>
                    <a:pt x="623506" y="153250"/>
                  </a:lnTo>
                  <a:lnTo>
                    <a:pt x="616953" y="152654"/>
                  </a:lnTo>
                  <a:lnTo>
                    <a:pt x="612584" y="151409"/>
                  </a:lnTo>
                  <a:lnTo>
                    <a:pt x="608190" y="147650"/>
                  </a:lnTo>
                  <a:lnTo>
                    <a:pt x="607098" y="142938"/>
                  </a:lnTo>
                  <a:lnTo>
                    <a:pt x="607098" y="85102"/>
                  </a:lnTo>
                  <a:lnTo>
                    <a:pt x="608647" y="79717"/>
                  </a:lnTo>
                  <a:lnTo>
                    <a:pt x="614832" y="72199"/>
                  </a:lnTo>
                  <a:lnTo>
                    <a:pt x="617918" y="70319"/>
                  </a:lnTo>
                  <a:lnTo>
                    <a:pt x="622388" y="70319"/>
                  </a:lnTo>
                  <a:lnTo>
                    <a:pt x="624865" y="72580"/>
                  </a:lnTo>
                  <a:lnTo>
                    <a:pt x="631952" y="81661"/>
                  </a:lnTo>
                  <a:lnTo>
                    <a:pt x="636143" y="83934"/>
                  </a:lnTo>
                  <a:lnTo>
                    <a:pt x="645248" y="83934"/>
                  </a:lnTo>
                  <a:lnTo>
                    <a:pt x="648690" y="82486"/>
                  </a:lnTo>
                  <a:lnTo>
                    <a:pt x="653986" y="76682"/>
                  </a:lnTo>
                  <a:lnTo>
                    <a:pt x="655320" y="72999"/>
                  </a:lnTo>
                  <a:lnTo>
                    <a:pt x="655320" y="62725"/>
                  </a:lnTo>
                  <a:close/>
                </a:path>
                <a:path w="749300" h="182245">
                  <a:moveTo>
                    <a:pt x="743051" y="118541"/>
                  </a:moveTo>
                  <a:lnTo>
                    <a:pt x="740079" y="111201"/>
                  </a:lnTo>
                  <a:lnTo>
                    <a:pt x="730554" y="101752"/>
                  </a:lnTo>
                  <a:lnTo>
                    <a:pt x="724890" y="98145"/>
                  </a:lnTo>
                  <a:lnTo>
                    <a:pt x="698627" y="85496"/>
                  </a:lnTo>
                  <a:lnTo>
                    <a:pt x="694537" y="82664"/>
                  </a:lnTo>
                  <a:lnTo>
                    <a:pt x="690143" y="77241"/>
                  </a:lnTo>
                  <a:lnTo>
                    <a:pt x="689025" y="74561"/>
                  </a:lnTo>
                  <a:lnTo>
                    <a:pt x="689025" y="68605"/>
                  </a:lnTo>
                  <a:lnTo>
                    <a:pt x="690270" y="65557"/>
                  </a:lnTo>
                  <a:lnTo>
                    <a:pt x="695248" y="59893"/>
                  </a:lnTo>
                  <a:lnTo>
                    <a:pt x="699033" y="58483"/>
                  </a:lnTo>
                  <a:lnTo>
                    <a:pt x="710641" y="58483"/>
                  </a:lnTo>
                  <a:lnTo>
                    <a:pt x="716368" y="60833"/>
                  </a:lnTo>
                  <a:lnTo>
                    <a:pt x="726198" y="70205"/>
                  </a:lnTo>
                  <a:lnTo>
                    <a:pt x="729729" y="76415"/>
                  </a:lnTo>
                  <a:lnTo>
                    <a:pt x="731888" y="84162"/>
                  </a:lnTo>
                  <a:lnTo>
                    <a:pt x="737692" y="84162"/>
                  </a:lnTo>
                  <a:lnTo>
                    <a:pt x="737692" y="51117"/>
                  </a:lnTo>
                  <a:lnTo>
                    <a:pt x="732675" y="51117"/>
                  </a:lnTo>
                  <a:lnTo>
                    <a:pt x="732155" y="52527"/>
                  </a:lnTo>
                  <a:lnTo>
                    <a:pt x="731494" y="53619"/>
                  </a:lnTo>
                  <a:lnTo>
                    <a:pt x="729932" y="55181"/>
                  </a:lnTo>
                  <a:lnTo>
                    <a:pt x="728611" y="55587"/>
                  </a:lnTo>
                  <a:lnTo>
                    <a:pt x="725411" y="55587"/>
                  </a:lnTo>
                  <a:lnTo>
                    <a:pt x="722033" y="54787"/>
                  </a:lnTo>
                  <a:lnTo>
                    <a:pt x="711161" y="51587"/>
                  </a:lnTo>
                  <a:lnTo>
                    <a:pt x="706031" y="50787"/>
                  </a:lnTo>
                  <a:lnTo>
                    <a:pt x="701192" y="50787"/>
                  </a:lnTo>
                  <a:lnTo>
                    <a:pt x="693343" y="51396"/>
                  </a:lnTo>
                  <a:lnTo>
                    <a:pt x="666038" y="74523"/>
                  </a:lnTo>
                  <a:lnTo>
                    <a:pt x="666038" y="90373"/>
                  </a:lnTo>
                  <a:lnTo>
                    <a:pt x="668007" y="96431"/>
                  </a:lnTo>
                  <a:lnTo>
                    <a:pt x="675817" y="106705"/>
                  </a:lnTo>
                  <a:lnTo>
                    <a:pt x="682218" y="111467"/>
                  </a:lnTo>
                  <a:lnTo>
                    <a:pt x="711758" y="125907"/>
                  </a:lnTo>
                  <a:lnTo>
                    <a:pt x="714400" y="127571"/>
                  </a:lnTo>
                  <a:lnTo>
                    <a:pt x="719010" y="132041"/>
                  </a:lnTo>
                  <a:lnTo>
                    <a:pt x="720509" y="135534"/>
                  </a:lnTo>
                  <a:lnTo>
                    <a:pt x="720509" y="143954"/>
                  </a:lnTo>
                  <a:lnTo>
                    <a:pt x="719124" y="147434"/>
                  </a:lnTo>
                  <a:lnTo>
                    <a:pt x="713625" y="152717"/>
                  </a:lnTo>
                  <a:lnTo>
                    <a:pt x="709307" y="154025"/>
                  </a:lnTo>
                  <a:lnTo>
                    <a:pt x="697026" y="154025"/>
                  </a:lnTo>
                  <a:lnTo>
                    <a:pt x="672172" y="124117"/>
                  </a:lnTo>
                  <a:lnTo>
                    <a:pt x="665810" y="124117"/>
                  </a:lnTo>
                  <a:lnTo>
                    <a:pt x="665810" y="161950"/>
                  </a:lnTo>
                  <a:lnTo>
                    <a:pt x="671283" y="161950"/>
                  </a:lnTo>
                  <a:lnTo>
                    <a:pt x="673519" y="157873"/>
                  </a:lnTo>
                  <a:lnTo>
                    <a:pt x="675386" y="155867"/>
                  </a:lnTo>
                  <a:lnTo>
                    <a:pt x="676490" y="155371"/>
                  </a:lnTo>
                  <a:lnTo>
                    <a:pt x="678268" y="155371"/>
                  </a:lnTo>
                  <a:lnTo>
                    <a:pt x="690105" y="159283"/>
                  </a:lnTo>
                  <a:lnTo>
                    <a:pt x="693915" y="160362"/>
                  </a:lnTo>
                  <a:lnTo>
                    <a:pt x="700087" y="161632"/>
                  </a:lnTo>
                  <a:lnTo>
                    <a:pt x="703160" y="161950"/>
                  </a:lnTo>
                  <a:lnTo>
                    <a:pt x="706221" y="161950"/>
                  </a:lnTo>
                  <a:lnTo>
                    <a:pt x="740752" y="139534"/>
                  </a:lnTo>
                  <a:lnTo>
                    <a:pt x="743051" y="127241"/>
                  </a:lnTo>
                  <a:lnTo>
                    <a:pt x="743051" y="118541"/>
                  </a:lnTo>
                  <a:close/>
                </a:path>
                <a:path w="749300" h="182245">
                  <a:moveTo>
                    <a:pt x="748982" y="166141"/>
                  </a:moveTo>
                  <a:lnTo>
                    <a:pt x="0" y="166141"/>
                  </a:lnTo>
                  <a:lnTo>
                    <a:pt x="0" y="181648"/>
                  </a:lnTo>
                  <a:lnTo>
                    <a:pt x="748982" y="181648"/>
                  </a:lnTo>
                  <a:lnTo>
                    <a:pt x="748982" y="1661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056817" y="5948789"/>
              <a:ext cx="321223" cy="157044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5053952" y="5948794"/>
              <a:ext cx="1614170" cy="157480"/>
            </a:xfrm>
            <a:custGeom>
              <a:avLst/>
              <a:gdLst/>
              <a:ahLst/>
              <a:cxnLst/>
              <a:rect l="l" t="t" r="r" b="b"/>
              <a:pathLst>
                <a:path w="1614170" h="157479">
                  <a:moveTo>
                    <a:pt x="324345" y="125920"/>
                  </a:moveTo>
                  <a:lnTo>
                    <a:pt x="0" y="125920"/>
                  </a:lnTo>
                  <a:lnTo>
                    <a:pt x="0" y="138010"/>
                  </a:lnTo>
                  <a:lnTo>
                    <a:pt x="324345" y="138010"/>
                  </a:lnTo>
                  <a:lnTo>
                    <a:pt x="324345" y="125920"/>
                  </a:lnTo>
                  <a:close/>
                </a:path>
                <a:path w="1614170" h="157479">
                  <a:moveTo>
                    <a:pt x="1039063" y="0"/>
                  </a:moveTo>
                  <a:lnTo>
                    <a:pt x="1000861" y="0"/>
                  </a:lnTo>
                  <a:lnTo>
                    <a:pt x="1000861" y="4508"/>
                  </a:lnTo>
                  <a:lnTo>
                    <a:pt x="1007427" y="5029"/>
                  </a:lnTo>
                  <a:lnTo>
                    <a:pt x="1011796" y="6578"/>
                  </a:lnTo>
                  <a:lnTo>
                    <a:pt x="1016177" y="11722"/>
                  </a:lnTo>
                  <a:lnTo>
                    <a:pt x="1017270" y="16027"/>
                  </a:lnTo>
                  <a:lnTo>
                    <a:pt x="1017270" y="74269"/>
                  </a:lnTo>
                  <a:lnTo>
                    <a:pt x="1016406" y="74269"/>
                  </a:lnTo>
                  <a:lnTo>
                    <a:pt x="955281" y="0"/>
                  </a:lnTo>
                  <a:lnTo>
                    <a:pt x="917600" y="0"/>
                  </a:lnTo>
                  <a:lnTo>
                    <a:pt x="917600" y="4508"/>
                  </a:lnTo>
                  <a:lnTo>
                    <a:pt x="919797" y="4787"/>
                  </a:lnTo>
                  <a:lnTo>
                    <a:pt x="921537" y="5473"/>
                  </a:lnTo>
                  <a:lnTo>
                    <a:pt x="924090" y="7620"/>
                  </a:lnTo>
                  <a:lnTo>
                    <a:pt x="932878" y="17272"/>
                  </a:lnTo>
                  <a:lnTo>
                    <a:pt x="932878" y="106057"/>
                  </a:lnTo>
                  <a:lnTo>
                    <a:pt x="931926" y="109512"/>
                  </a:lnTo>
                  <a:lnTo>
                    <a:pt x="928103" y="114198"/>
                  </a:lnTo>
                  <a:lnTo>
                    <a:pt x="923861" y="115455"/>
                  </a:lnTo>
                  <a:lnTo>
                    <a:pt x="917257" y="115633"/>
                  </a:lnTo>
                  <a:lnTo>
                    <a:pt x="917257" y="120142"/>
                  </a:lnTo>
                  <a:lnTo>
                    <a:pt x="957541" y="120142"/>
                  </a:lnTo>
                  <a:lnTo>
                    <a:pt x="957541" y="115633"/>
                  </a:lnTo>
                  <a:lnTo>
                    <a:pt x="950188" y="115354"/>
                  </a:lnTo>
                  <a:lnTo>
                    <a:pt x="945324" y="113360"/>
                  </a:lnTo>
                  <a:lnTo>
                    <a:pt x="941451" y="107429"/>
                  </a:lnTo>
                  <a:lnTo>
                    <a:pt x="940701" y="103568"/>
                  </a:lnTo>
                  <a:lnTo>
                    <a:pt x="940701" y="28384"/>
                  </a:lnTo>
                  <a:lnTo>
                    <a:pt x="941908" y="28384"/>
                  </a:lnTo>
                  <a:lnTo>
                    <a:pt x="1020140" y="123444"/>
                  </a:lnTo>
                  <a:lnTo>
                    <a:pt x="1025080" y="123444"/>
                  </a:lnTo>
                  <a:lnTo>
                    <a:pt x="1025080" y="13246"/>
                  </a:lnTo>
                  <a:lnTo>
                    <a:pt x="1026020" y="9766"/>
                  </a:lnTo>
                  <a:lnTo>
                    <a:pt x="1029779" y="6667"/>
                  </a:lnTo>
                  <a:lnTo>
                    <a:pt x="1033500" y="5422"/>
                  </a:lnTo>
                  <a:lnTo>
                    <a:pt x="1039063" y="4508"/>
                  </a:lnTo>
                  <a:lnTo>
                    <a:pt x="1039063" y="0"/>
                  </a:lnTo>
                  <a:close/>
                </a:path>
                <a:path w="1614170" h="157479">
                  <a:moveTo>
                    <a:pt x="1126909" y="79438"/>
                  </a:moveTo>
                  <a:lnTo>
                    <a:pt x="1109649" y="43154"/>
                  </a:lnTo>
                  <a:lnTo>
                    <a:pt x="1107262" y="41770"/>
                  </a:lnTo>
                  <a:lnTo>
                    <a:pt x="1102829" y="39192"/>
                  </a:lnTo>
                  <a:lnTo>
                    <a:pt x="1100785" y="38557"/>
                  </a:lnTo>
                  <a:lnTo>
                    <a:pt x="1100785" y="79438"/>
                  </a:lnTo>
                  <a:lnTo>
                    <a:pt x="1100620" y="88722"/>
                  </a:lnTo>
                  <a:lnTo>
                    <a:pt x="1092530" y="117119"/>
                  </a:lnTo>
                  <a:lnTo>
                    <a:pt x="1080795" y="117119"/>
                  </a:lnTo>
                  <a:lnTo>
                    <a:pt x="1072946" y="88023"/>
                  </a:lnTo>
                  <a:lnTo>
                    <a:pt x="1072997" y="70180"/>
                  </a:lnTo>
                  <a:lnTo>
                    <a:pt x="1080871" y="41770"/>
                  </a:lnTo>
                  <a:lnTo>
                    <a:pt x="1092390" y="41770"/>
                  </a:lnTo>
                  <a:lnTo>
                    <a:pt x="1100785" y="79438"/>
                  </a:lnTo>
                  <a:lnTo>
                    <a:pt x="1100785" y="38557"/>
                  </a:lnTo>
                  <a:lnTo>
                    <a:pt x="1095222" y="36817"/>
                  </a:lnTo>
                  <a:lnTo>
                    <a:pt x="1086802" y="36029"/>
                  </a:lnTo>
                  <a:lnTo>
                    <a:pt x="1078484" y="36817"/>
                  </a:lnTo>
                  <a:lnTo>
                    <a:pt x="1049553" y="62395"/>
                  </a:lnTo>
                  <a:lnTo>
                    <a:pt x="1046695" y="79438"/>
                  </a:lnTo>
                  <a:lnTo>
                    <a:pt x="1047407" y="88303"/>
                  </a:lnTo>
                  <a:lnTo>
                    <a:pt x="1070940" y="119722"/>
                  </a:lnTo>
                  <a:lnTo>
                    <a:pt x="1086802" y="122847"/>
                  </a:lnTo>
                  <a:lnTo>
                    <a:pt x="1095324" y="122047"/>
                  </a:lnTo>
                  <a:lnTo>
                    <a:pt x="1124127" y="95986"/>
                  </a:lnTo>
                  <a:lnTo>
                    <a:pt x="1126210" y="88023"/>
                  </a:lnTo>
                  <a:lnTo>
                    <a:pt x="1126909" y="79438"/>
                  </a:lnTo>
                  <a:close/>
                </a:path>
                <a:path w="1614170" h="157479">
                  <a:moveTo>
                    <a:pt x="1226489" y="115900"/>
                  </a:moveTo>
                  <a:lnTo>
                    <a:pt x="1223302" y="115493"/>
                  </a:lnTo>
                  <a:lnTo>
                    <a:pt x="1221041" y="114706"/>
                  </a:lnTo>
                  <a:lnTo>
                    <a:pt x="1218323" y="112407"/>
                  </a:lnTo>
                  <a:lnTo>
                    <a:pt x="1217637" y="109816"/>
                  </a:lnTo>
                  <a:lnTo>
                    <a:pt x="1217637" y="52959"/>
                  </a:lnTo>
                  <a:lnTo>
                    <a:pt x="1215542" y="46037"/>
                  </a:lnTo>
                  <a:lnTo>
                    <a:pt x="1207147" y="38176"/>
                  </a:lnTo>
                  <a:lnTo>
                    <a:pt x="1201229" y="36207"/>
                  </a:lnTo>
                  <a:lnTo>
                    <a:pt x="1188262" y="36207"/>
                  </a:lnTo>
                  <a:lnTo>
                    <a:pt x="1183424" y="37604"/>
                  </a:lnTo>
                  <a:lnTo>
                    <a:pt x="1174673" y="43218"/>
                  </a:lnTo>
                  <a:lnTo>
                    <a:pt x="1171079" y="46774"/>
                  </a:lnTo>
                  <a:lnTo>
                    <a:pt x="1168234" y="51054"/>
                  </a:lnTo>
                  <a:lnTo>
                    <a:pt x="1168234" y="38290"/>
                  </a:lnTo>
                  <a:lnTo>
                    <a:pt x="1134554" y="38290"/>
                  </a:lnTo>
                  <a:lnTo>
                    <a:pt x="1134554" y="42545"/>
                  </a:lnTo>
                  <a:lnTo>
                    <a:pt x="1138377" y="43014"/>
                  </a:lnTo>
                  <a:lnTo>
                    <a:pt x="1140904" y="43942"/>
                  </a:lnTo>
                  <a:lnTo>
                    <a:pt x="1143393" y="46748"/>
                  </a:lnTo>
                  <a:lnTo>
                    <a:pt x="1144016" y="49250"/>
                  </a:lnTo>
                  <a:lnTo>
                    <a:pt x="1144016" y="109194"/>
                  </a:lnTo>
                  <a:lnTo>
                    <a:pt x="1143254" y="111899"/>
                  </a:lnTo>
                  <a:lnTo>
                    <a:pt x="1140180" y="114604"/>
                  </a:lnTo>
                  <a:lnTo>
                    <a:pt x="1137793" y="115493"/>
                  </a:lnTo>
                  <a:lnTo>
                    <a:pt x="1134554" y="115900"/>
                  </a:lnTo>
                  <a:lnTo>
                    <a:pt x="1134554" y="120154"/>
                  </a:lnTo>
                  <a:lnTo>
                    <a:pt x="1177353" y="120154"/>
                  </a:lnTo>
                  <a:lnTo>
                    <a:pt x="1177353" y="115900"/>
                  </a:lnTo>
                  <a:lnTo>
                    <a:pt x="1174165" y="115265"/>
                  </a:lnTo>
                  <a:lnTo>
                    <a:pt x="1171994" y="114401"/>
                  </a:lnTo>
                  <a:lnTo>
                    <a:pt x="1169695" y="112191"/>
                  </a:lnTo>
                  <a:lnTo>
                    <a:pt x="1169111" y="109715"/>
                  </a:lnTo>
                  <a:lnTo>
                    <a:pt x="1169111" y="58254"/>
                  </a:lnTo>
                  <a:lnTo>
                    <a:pt x="1170495" y="55994"/>
                  </a:lnTo>
                  <a:lnTo>
                    <a:pt x="1172476" y="53746"/>
                  </a:lnTo>
                  <a:lnTo>
                    <a:pt x="1177632" y="49301"/>
                  </a:lnTo>
                  <a:lnTo>
                    <a:pt x="1180452" y="48183"/>
                  </a:lnTo>
                  <a:lnTo>
                    <a:pt x="1187627" y="48183"/>
                  </a:lnTo>
                  <a:lnTo>
                    <a:pt x="1190383" y="50012"/>
                  </a:lnTo>
                  <a:lnTo>
                    <a:pt x="1192568" y="55676"/>
                  </a:lnTo>
                  <a:lnTo>
                    <a:pt x="1192987" y="58712"/>
                  </a:lnTo>
                  <a:lnTo>
                    <a:pt x="1192987" y="109715"/>
                  </a:lnTo>
                  <a:lnTo>
                    <a:pt x="1192403" y="112191"/>
                  </a:lnTo>
                  <a:lnTo>
                    <a:pt x="1190091" y="114401"/>
                  </a:lnTo>
                  <a:lnTo>
                    <a:pt x="1187919" y="115265"/>
                  </a:lnTo>
                  <a:lnTo>
                    <a:pt x="1184732" y="115900"/>
                  </a:lnTo>
                  <a:lnTo>
                    <a:pt x="1184732" y="120154"/>
                  </a:lnTo>
                  <a:lnTo>
                    <a:pt x="1226489" y="120154"/>
                  </a:lnTo>
                  <a:lnTo>
                    <a:pt x="1226489" y="115900"/>
                  </a:lnTo>
                  <a:close/>
                </a:path>
                <a:path w="1614170" h="157479">
                  <a:moveTo>
                    <a:pt x="1279105" y="69189"/>
                  </a:moveTo>
                  <a:lnTo>
                    <a:pt x="1238389" y="69189"/>
                  </a:lnTo>
                  <a:lnTo>
                    <a:pt x="1238389" y="89763"/>
                  </a:lnTo>
                  <a:lnTo>
                    <a:pt x="1279105" y="89763"/>
                  </a:lnTo>
                  <a:lnTo>
                    <a:pt x="1279105" y="69189"/>
                  </a:lnTo>
                  <a:close/>
                </a:path>
                <a:path w="1614170" h="157479">
                  <a:moveTo>
                    <a:pt x="1414462" y="0"/>
                  </a:moveTo>
                  <a:lnTo>
                    <a:pt x="1376603" y="0"/>
                  </a:lnTo>
                  <a:lnTo>
                    <a:pt x="1376603" y="4343"/>
                  </a:lnTo>
                  <a:lnTo>
                    <a:pt x="1382737" y="4749"/>
                  </a:lnTo>
                  <a:lnTo>
                    <a:pt x="1386801" y="5372"/>
                  </a:lnTo>
                  <a:lnTo>
                    <a:pt x="1390789" y="7061"/>
                  </a:lnTo>
                  <a:lnTo>
                    <a:pt x="1391793" y="9156"/>
                  </a:lnTo>
                  <a:lnTo>
                    <a:pt x="1391780" y="13957"/>
                  </a:lnTo>
                  <a:lnTo>
                    <a:pt x="1391450" y="15735"/>
                  </a:lnTo>
                  <a:lnTo>
                    <a:pt x="1390751" y="17995"/>
                  </a:lnTo>
                  <a:lnTo>
                    <a:pt x="1390345" y="19392"/>
                  </a:lnTo>
                  <a:lnTo>
                    <a:pt x="1389888" y="20764"/>
                  </a:lnTo>
                  <a:lnTo>
                    <a:pt x="1366189" y="81965"/>
                  </a:lnTo>
                  <a:lnTo>
                    <a:pt x="1337741" y="15595"/>
                  </a:lnTo>
                  <a:lnTo>
                    <a:pt x="1337462" y="14732"/>
                  </a:lnTo>
                  <a:lnTo>
                    <a:pt x="1337183" y="13169"/>
                  </a:lnTo>
                  <a:lnTo>
                    <a:pt x="1337106" y="8483"/>
                  </a:lnTo>
                  <a:lnTo>
                    <a:pt x="1338046" y="6667"/>
                  </a:lnTo>
                  <a:lnTo>
                    <a:pt x="1341805" y="5219"/>
                  </a:lnTo>
                  <a:lnTo>
                    <a:pt x="1345933" y="4686"/>
                  </a:lnTo>
                  <a:lnTo>
                    <a:pt x="1352296" y="4343"/>
                  </a:lnTo>
                  <a:lnTo>
                    <a:pt x="1352296" y="0"/>
                  </a:lnTo>
                  <a:lnTo>
                    <a:pt x="1292656" y="0"/>
                  </a:lnTo>
                  <a:lnTo>
                    <a:pt x="1292656" y="4343"/>
                  </a:lnTo>
                  <a:lnTo>
                    <a:pt x="1296758" y="4686"/>
                  </a:lnTo>
                  <a:lnTo>
                    <a:pt x="1299781" y="5803"/>
                  </a:lnTo>
                  <a:lnTo>
                    <a:pt x="1303667" y="9563"/>
                  </a:lnTo>
                  <a:lnTo>
                    <a:pt x="1305560" y="12649"/>
                  </a:lnTo>
                  <a:lnTo>
                    <a:pt x="1307414" y="16929"/>
                  </a:lnTo>
                  <a:lnTo>
                    <a:pt x="1353159" y="123456"/>
                  </a:lnTo>
                  <a:lnTo>
                    <a:pt x="1357845" y="123456"/>
                  </a:lnTo>
                  <a:lnTo>
                    <a:pt x="1373809" y="82296"/>
                  </a:lnTo>
                  <a:lnTo>
                    <a:pt x="1398397" y="18923"/>
                  </a:lnTo>
                  <a:lnTo>
                    <a:pt x="1414462" y="4343"/>
                  </a:lnTo>
                  <a:lnTo>
                    <a:pt x="1414462" y="0"/>
                  </a:lnTo>
                  <a:close/>
                </a:path>
                <a:path w="1614170" h="157479">
                  <a:moveTo>
                    <a:pt x="1477137" y="100444"/>
                  </a:moveTo>
                  <a:lnTo>
                    <a:pt x="1473060" y="97929"/>
                  </a:lnTo>
                  <a:lnTo>
                    <a:pt x="1469694" y="101638"/>
                  </a:lnTo>
                  <a:lnTo>
                    <a:pt x="1466888" y="104267"/>
                  </a:lnTo>
                  <a:lnTo>
                    <a:pt x="1460906" y="108432"/>
                  </a:lnTo>
                  <a:lnTo>
                    <a:pt x="1456956" y="109740"/>
                  </a:lnTo>
                  <a:lnTo>
                    <a:pt x="1444028" y="109740"/>
                  </a:lnTo>
                  <a:lnTo>
                    <a:pt x="1437906" y="104851"/>
                  </a:lnTo>
                  <a:lnTo>
                    <a:pt x="1434439" y="95072"/>
                  </a:lnTo>
                  <a:lnTo>
                    <a:pt x="1432521" y="89852"/>
                  </a:lnTo>
                  <a:lnTo>
                    <a:pt x="1431366" y="83693"/>
                  </a:lnTo>
                  <a:lnTo>
                    <a:pt x="1430947" y="76581"/>
                  </a:lnTo>
                  <a:lnTo>
                    <a:pt x="1476362" y="76581"/>
                  </a:lnTo>
                  <a:lnTo>
                    <a:pt x="1476362" y="74955"/>
                  </a:lnTo>
                  <a:lnTo>
                    <a:pt x="1476159" y="72605"/>
                  </a:lnTo>
                  <a:lnTo>
                    <a:pt x="1475803" y="69977"/>
                  </a:lnTo>
                  <a:lnTo>
                    <a:pt x="1474927" y="63004"/>
                  </a:lnTo>
                  <a:lnTo>
                    <a:pt x="1473492" y="57670"/>
                  </a:lnTo>
                  <a:lnTo>
                    <a:pt x="1468615" y="48120"/>
                  </a:lnTo>
                  <a:lnTo>
                    <a:pt x="1464652" y="43865"/>
                  </a:lnTo>
                  <a:lnTo>
                    <a:pt x="1461096" y="41757"/>
                  </a:lnTo>
                  <a:lnTo>
                    <a:pt x="1454480" y="37833"/>
                  </a:lnTo>
                  <a:lnTo>
                    <a:pt x="1454480" y="69977"/>
                  </a:lnTo>
                  <a:lnTo>
                    <a:pt x="1430515" y="69977"/>
                  </a:lnTo>
                  <a:lnTo>
                    <a:pt x="1454480" y="69977"/>
                  </a:lnTo>
                  <a:lnTo>
                    <a:pt x="1454480" y="37833"/>
                  </a:lnTo>
                  <a:lnTo>
                    <a:pt x="1454340" y="37744"/>
                  </a:lnTo>
                  <a:lnTo>
                    <a:pt x="1448841" y="36207"/>
                  </a:lnTo>
                  <a:lnTo>
                    <a:pt x="1442986" y="36207"/>
                  </a:lnTo>
                  <a:lnTo>
                    <a:pt x="1408493" y="61150"/>
                  </a:lnTo>
                  <a:lnTo>
                    <a:pt x="1405775" y="79349"/>
                  </a:lnTo>
                  <a:lnTo>
                    <a:pt x="1406486" y="89916"/>
                  </a:lnTo>
                  <a:lnTo>
                    <a:pt x="1435379" y="122021"/>
                  </a:lnTo>
                  <a:lnTo>
                    <a:pt x="1441856" y="122669"/>
                  </a:lnTo>
                  <a:lnTo>
                    <a:pt x="1447927" y="122669"/>
                  </a:lnTo>
                  <a:lnTo>
                    <a:pt x="1472844" y="106692"/>
                  </a:lnTo>
                  <a:lnTo>
                    <a:pt x="1477137" y="100444"/>
                  </a:lnTo>
                  <a:close/>
                </a:path>
                <a:path w="1614170" h="157479">
                  <a:moveTo>
                    <a:pt x="1613877" y="103492"/>
                  </a:moveTo>
                  <a:lnTo>
                    <a:pt x="1612404" y="99936"/>
                  </a:lnTo>
                  <a:lnTo>
                    <a:pt x="1606562" y="94107"/>
                  </a:lnTo>
                  <a:lnTo>
                    <a:pt x="1603019" y="92633"/>
                  </a:lnTo>
                  <a:lnTo>
                    <a:pt x="1594688" y="92633"/>
                  </a:lnTo>
                  <a:lnTo>
                    <a:pt x="1591132" y="94107"/>
                  </a:lnTo>
                  <a:lnTo>
                    <a:pt x="1588211" y="97015"/>
                  </a:lnTo>
                  <a:lnTo>
                    <a:pt x="1585302" y="99936"/>
                  </a:lnTo>
                  <a:lnTo>
                    <a:pt x="1583829" y="103492"/>
                  </a:lnTo>
                  <a:lnTo>
                    <a:pt x="1583829" y="111823"/>
                  </a:lnTo>
                  <a:lnTo>
                    <a:pt x="1585302" y="115366"/>
                  </a:lnTo>
                  <a:lnTo>
                    <a:pt x="1591132" y="121208"/>
                  </a:lnTo>
                  <a:lnTo>
                    <a:pt x="1594688" y="122682"/>
                  </a:lnTo>
                  <a:lnTo>
                    <a:pt x="1603019" y="122682"/>
                  </a:lnTo>
                  <a:lnTo>
                    <a:pt x="1606562" y="121208"/>
                  </a:lnTo>
                  <a:lnTo>
                    <a:pt x="1612404" y="115366"/>
                  </a:lnTo>
                  <a:lnTo>
                    <a:pt x="1613877" y="111823"/>
                  </a:lnTo>
                  <a:lnTo>
                    <a:pt x="1613877" y="103492"/>
                  </a:lnTo>
                  <a:close/>
                </a:path>
                <a:path w="1614170" h="157479">
                  <a:moveTo>
                    <a:pt x="1614144" y="125920"/>
                  </a:moveTo>
                  <a:lnTo>
                    <a:pt x="1565770" y="125920"/>
                  </a:lnTo>
                  <a:lnTo>
                    <a:pt x="1565770" y="120827"/>
                  </a:lnTo>
                  <a:lnTo>
                    <a:pt x="1561515" y="114604"/>
                  </a:lnTo>
                  <a:lnTo>
                    <a:pt x="1551711" y="110617"/>
                  </a:lnTo>
                  <a:lnTo>
                    <a:pt x="1551711" y="144145"/>
                  </a:lnTo>
                  <a:lnTo>
                    <a:pt x="1547698" y="147777"/>
                  </a:lnTo>
                  <a:lnTo>
                    <a:pt x="1535366" y="150799"/>
                  </a:lnTo>
                  <a:lnTo>
                    <a:pt x="1529918" y="151320"/>
                  </a:lnTo>
                  <a:lnTo>
                    <a:pt x="1515922" y="151320"/>
                  </a:lnTo>
                  <a:lnTo>
                    <a:pt x="1510245" y="150279"/>
                  </a:lnTo>
                  <a:lnTo>
                    <a:pt x="1502435" y="146088"/>
                  </a:lnTo>
                  <a:lnTo>
                    <a:pt x="1500492" y="143217"/>
                  </a:lnTo>
                  <a:lnTo>
                    <a:pt x="1500492" y="138010"/>
                  </a:lnTo>
                  <a:lnTo>
                    <a:pt x="1551622" y="138010"/>
                  </a:lnTo>
                  <a:lnTo>
                    <a:pt x="1551711" y="144145"/>
                  </a:lnTo>
                  <a:lnTo>
                    <a:pt x="1551711" y="110617"/>
                  </a:lnTo>
                  <a:lnTo>
                    <a:pt x="1548561" y="109334"/>
                  </a:lnTo>
                  <a:lnTo>
                    <a:pt x="1543050" y="108369"/>
                  </a:lnTo>
                  <a:lnTo>
                    <a:pt x="1524977" y="108089"/>
                  </a:lnTo>
                  <a:lnTo>
                    <a:pt x="1523403" y="108089"/>
                  </a:lnTo>
                  <a:lnTo>
                    <a:pt x="1521218" y="108051"/>
                  </a:lnTo>
                  <a:lnTo>
                    <a:pt x="1507261" y="103466"/>
                  </a:lnTo>
                  <a:lnTo>
                    <a:pt x="1507261" y="99402"/>
                  </a:lnTo>
                  <a:lnTo>
                    <a:pt x="1508239" y="97472"/>
                  </a:lnTo>
                  <a:lnTo>
                    <a:pt x="1512125" y="94284"/>
                  </a:lnTo>
                  <a:lnTo>
                    <a:pt x="1513941" y="93357"/>
                  </a:lnTo>
                  <a:lnTo>
                    <a:pt x="1515681" y="93065"/>
                  </a:lnTo>
                  <a:lnTo>
                    <a:pt x="1516786" y="93065"/>
                  </a:lnTo>
                  <a:lnTo>
                    <a:pt x="1517599" y="93091"/>
                  </a:lnTo>
                  <a:lnTo>
                    <a:pt x="1518704" y="93218"/>
                  </a:lnTo>
                  <a:lnTo>
                    <a:pt x="1519872" y="93243"/>
                  </a:lnTo>
                  <a:lnTo>
                    <a:pt x="1529943" y="93243"/>
                  </a:lnTo>
                  <a:lnTo>
                    <a:pt x="1531061" y="93065"/>
                  </a:lnTo>
                  <a:lnTo>
                    <a:pt x="1536865" y="92138"/>
                  </a:lnTo>
                  <a:lnTo>
                    <a:pt x="1542427" y="89941"/>
                  </a:lnTo>
                  <a:lnTo>
                    <a:pt x="1546301" y="87858"/>
                  </a:lnTo>
                  <a:lnTo>
                    <a:pt x="1549374" y="86207"/>
                  </a:lnTo>
                  <a:lnTo>
                    <a:pt x="1554340" y="81153"/>
                  </a:lnTo>
                  <a:lnTo>
                    <a:pt x="1557324" y="74777"/>
                  </a:lnTo>
                  <a:lnTo>
                    <a:pt x="1558315" y="67106"/>
                  </a:lnTo>
                  <a:lnTo>
                    <a:pt x="1558315" y="63576"/>
                  </a:lnTo>
                  <a:lnTo>
                    <a:pt x="1557693" y="60312"/>
                  </a:lnTo>
                  <a:lnTo>
                    <a:pt x="1555191" y="54292"/>
                  </a:lnTo>
                  <a:lnTo>
                    <a:pt x="1553425" y="51663"/>
                  </a:lnTo>
                  <a:lnTo>
                    <a:pt x="1551101" y="49403"/>
                  </a:lnTo>
                  <a:lnTo>
                    <a:pt x="1565516" y="49403"/>
                  </a:lnTo>
                  <a:lnTo>
                    <a:pt x="1565516" y="41935"/>
                  </a:lnTo>
                  <a:lnTo>
                    <a:pt x="1565516" y="39941"/>
                  </a:lnTo>
                  <a:lnTo>
                    <a:pt x="1542072" y="39941"/>
                  </a:lnTo>
                  <a:lnTo>
                    <a:pt x="1540167" y="39065"/>
                  </a:lnTo>
                  <a:lnTo>
                    <a:pt x="1537474" y="38227"/>
                  </a:lnTo>
                  <a:lnTo>
                    <a:pt x="1534261" y="37490"/>
                  </a:lnTo>
                  <a:lnTo>
                    <a:pt x="1534261" y="72377"/>
                  </a:lnTo>
                  <a:lnTo>
                    <a:pt x="1533423" y="78092"/>
                  </a:lnTo>
                  <a:lnTo>
                    <a:pt x="1530070" y="85902"/>
                  </a:lnTo>
                  <a:lnTo>
                    <a:pt x="1526997" y="87858"/>
                  </a:lnTo>
                  <a:lnTo>
                    <a:pt x="1517611" y="87858"/>
                  </a:lnTo>
                  <a:lnTo>
                    <a:pt x="1514297" y="85255"/>
                  </a:lnTo>
                  <a:lnTo>
                    <a:pt x="1512557" y="80048"/>
                  </a:lnTo>
                  <a:lnTo>
                    <a:pt x="1511401" y="76746"/>
                  </a:lnTo>
                  <a:lnTo>
                    <a:pt x="1510893" y="72377"/>
                  </a:lnTo>
                  <a:lnTo>
                    <a:pt x="1510995" y="56057"/>
                  </a:lnTo>
                  <a:lnTo>
                    <a:pt x="1511617" y="51663"/>
                  </a:lnTo>
                  <a:lnTo>
                    <a:pt x="1514729" y="43878"/>
                  </a:lnTo>
                  <a:lnTo>
                    <a:pt x="1517853" y="41935"/>
                  </a:lnTo>
                  <a:lnTo>
                    <a:pt x="1526819" y="41935"/>
                  </a:lnTo>
                  <a:lnTo>
                    <a:pt x="1529842" y="43764"/>
                  </a:lnTo>
                  <a:lnTo>
                    <a:pt x="1533385" y="51054"/>
                  </a:lnTo>
                  <a:lnTo>
                    <a:pt x="1534134" y="56057"/>
                  </a:lnTo>
                  <a:lnTo>
                    <a:pt x="1534261" y="72377"/>
                  </a:lnTo>
                  <a:lnTo>
                    <a:pt x="1534261" y="37490"/>
                  </a:lnTo>
                  <a:lnTo>
                    <a:pt x="1530527" y="36614"/>
                  </a:lnTo>
                  <a:lnTo>
                    <a:pt x="1526705" y="36207"/>
                  </a:lnTo>
                  <a:lnTo>
                    <a:pt x="1522539" y="36207"/>
                  </a:lnTo>
                  <a:lnTo>
                    <a:pt x="1486509" y="56057"/>
                  </a:lnTo>
                  <a:lnTo>
                    <a:pt x="1486509" y="70586"/>
                  </a:lnTo>
                  <a:lnTo>
                    <a:pt x="1488363" y="76060"/>
                  </a:lnTo>
                  <a:lnTo>
                    <a:pt x="1495780" y="85077"/>
                  </a:lnTo>
                  <a:lnTo>
                    <a:pt x="1500644" y="88557"/>
                  </a:lnTo>
                  <a:lnTo>
                    <a:pt x="1506651" y="90982"/>
                  </a:lnTo>
                  <a:lnTo>
                    <a:pt x="1506651" y="92202"/>
                  </a:lnTo>
                  <a:lnTo>
                    <a:pt x="1502486" y="93586"/>
                  </a:lnTo>
                  <a:lnTo>
                    <a:pt x="1498219" y="96050"/>
                  </a:lnTo>
                  <a:lnTo>
                    <a:pt x="1489481" y="103111"/>
                  </a:lnTo>
                  <a:lnTo>
                    <a:pt x="1487297" y="107365"/>
                  </a:lnTo>
                  <a:lnTo>
                    <a:pt x="1487297" y="116509"/>
                  </a:lnTo>
                  <a:lnTo>
                    <a:pt x="1488681" y="119837"/>
                  </a:lnTo>
                  <a:lnTo>
                    <a:pt x="1493024" y="123710"/>
                  </a:lnTo>
                  <a:lnTo>
                    <a:pt x="1495539" y="125082"/>
                  </a:lnTo>
                  <a:lnTo>
                    <a:pt x="1497736" y="125920"/>
                  </a:lnTo>
                  <a:lnTo>
                    <a:pt x="914400" y="125920"/>
                  </a:lnTo>
                  <a:lnTo>
                    <a:pt x="914400" y="138010"/>
                  </a:lnTo>
                  <a:lnTo>
                    <a:pt x="1484922" y="138010"/>
                  </a:lnTo>
                  <a:lnTo>
                    <a:pt x="1484858" y="138188"/>
                  </a:lnTo>
                  <a:lnTo>
                    <a:pt x="1484858" y="147269"/>
                  </a:lnTo>
                  <a:lnTo>
                    <a:pt x="1489837" y="151904"/>
                  </a:lnTo>
                  <a:lnTo>
                    <a:pt x="1505813" y="156248"/>
                  </a:lnTo>
                  <a:lnTo>
                    <a:pt x="1512989" y="157048"/>
                  </a:lnTo>
                  <a:lnTo>
                    <a:pt x="1521320" y="157048"/>
                  </a:lnTo>
                  <a:lnTo>
                    <a:pt x="1551660" y="151320"/>
                  </a:lnTo>
                  <a:lnTo>
                    <a:pt x="1555026" y="149733"/>
                  </a:lnTo>
                  <a:lnTo>
                    <a:pt x="1560995" y="144437"/>
                  </a:lnTo>
                  <a:lnTo>
                    <a:pt x="1564449" y="138010"/>
                  </a:lnTo>
                  <a:lnTo>
                    <a:pt x="1614144" y="138010"/>
                  </a:lnTo>
                  <a:lnTo>
                    <a:pt x="1614144" y="1259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944445" y="6236626"/>
              <a:ext cx="1745274" cy="124843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055943" y="6238358"/>
              <a:ext cx="364975" cy="12432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974429" y="6236970"/>
              <a:ext cx="360889" cy="12571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42013" y="6526183"/>
              <a:ext cx="1569993" cy="124231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055943" y="6527915"/>
              <a:ext cx="364975" cy="12432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974429" y="6526527"/>
              <a:ext cx="360889" cy="12571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942272" y="6815740"/>
              <a:ext cx="1658547" cy="160608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055943" y="6817473"/>
              <a:ext cx="364975" cy="124322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974429" y="6816084"/>
              <a:ext cx="360889" cy="12571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943571" y="7105298"/>
              <a:ext cx="1979945" cy="16060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974429" y="7105642"/>
              <a:ext cx="360889" cy="12571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084344" y="7479097"/>
              <a:ext cx="918419" cy="157726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068285" y="7479100"/>
              <a:ext cx="486439" cy="157944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3080219" y="7641005"/>
              <a:ext cx="1480185" cy="15875"/>
            </a:xfrm>
            <a:custGeom>
              <a:avLst/>
              <a:gdLst/>
              <a:ahLst/>
              <a:cxnLst/>
              <a:rect l="l" t="t" r="r" b="b"/>
              <a:pathLst>
                <a:path w="1480185" h="15875">
                  <a:moveTo>
                    <a:pt x="1479765" y="0"/>
                  </a:moveTo>
                  <a:lnTo>
                    <a:pt x="0" y="0"/>
                  </a:lnTo>
                  <a:lnTo>
                    <a:pt x="0" y="15532"/>
                  </a:lnTo>
                  <a:lnTo>
                    <a:pt x="1479765" y="15532"/>
                  </a:lnTo>
                  <a:lnTo>
                    <a:pt x="14797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056817" y="7792832"/>
              <a:ext cx="321223" cy="157044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5053952" y="7918767"/>
              <a:ext cx="324485" cy="12065"/>
            </a:xfrm>
            <a:custGeom>
              <a:avLst/>
              <a:gdLst/>
              <a:ahLst/>
              <a:cxnLst/>
              <a:rect l="l" t="t" r="r" b="b"/>
              <a:pathLst>
                <a:path w="324485" h="12065">
                  <a:moveTo>
                    <a:pt x="324345" y="0"/>
                  </a:moveTo>
                  <a:lnTo>
                    <a:pt x="0" y="0"/>
                  </a:lnTo>
                  <a:lnTo>
                    <a:pt x="0" y="12052"/>
                  </a:lnTo>
                  <a:lnTo>
                    <a:pt x="324345" y="12052"/>
                  </a:lnTo>
                  <a:lnTo>
                    <a:pt x="3243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943406" y="8080655"/>
              <a:ext cx="1968563" cy="124399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061671" y="8082211"/>
              <a:ext cx="359247" cy="124499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941146" y="8370225"/>
              <a:ext cx="1686584" cy="123973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061671" y="8371781"/>
              <a:ext cx="359247" cy="124499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941146" y="8660297"/>
              <a:ext cx="2380423" cy="124058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061671" y="8661338"/>
              <a:ext cx="359247" cy="1244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0</Words>
  <Application>Microsoft Office PowerPoint</Application>
  <PresentationFormat>Custom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Menu FF 1</dc:title>
  <dc:creator>HP</dc:creator>
  <cp:lastModifiedBy>HP</cp:lastModifiedBy>
  <cp:revision>3</cp:revision>
  <dcterms:created xsi:type="dcterms:W3CDTF">2021-08-17T17:55:27Z</dcterms:created>
  <dcterms:modified xsi:type="dcterms:W3CDTF">2021-08-17T18:15:53Z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2021-07-29T00:00:00Z</vt:filetime>
  </property>
  <property fmtid="{D5CDD505-2E9C-101B-9397-08002B2CF9AE}" pid="3" name="Creator">
    <vt:lpwstr>Adobe Illustrator CC 22.0 (Macintosh)</vt:lpwstr>
  </property>
  <property fmtid="{D5CDD505-2E9C-101B-9397-08002B2CF9AE}" pid="4" name="LastSaved">
    <vt:filetime>2021-08-17T00:00:00Z</vt:filetime>
  </property>
</Properties>
</file>